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7.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8.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9.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0.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11.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9" r:id="rId2"/>
    <p:sldMasterId id="2147483701" r:id="rId3"/>
  </p:sldMasterIdLst>
  <p:notesMasterIdLst>
    <p:notesMasterId r:id="rId187"/>
  </p:notesMasterIdLst>
  <p:sldIdLst>
    <p:sldId id="435" r:id="rId4"/>
    <p:sldId id="257" r:id="rId5"/>
    <p:sldId id="431" r:id="rId6"/>
    <p:sldId id="439" r:id="rId7"/>
    <p:sldId id="432" r:id="rId8"/>
    <p:sldId id="261" r:id="rId9"/>
    <p:sldId id="433" r:id="rId10"/>
    <p:sldId id="436" r:id="rId11"/>
    <p:sldId id="437" r:id="rId12"/>
    <p:sldId id="264" r:id="rId13"/>
    <p:sldId id="265" r:id="rId14"/>
    <p:sldId id="266" r:id="rId15"/>
    <p:sldId id="417" r:id="rId16"/>
    <p:sldId id="416" r:id="rId17"/>
    <p:sldId id="438" r:id="rId18"/>
    <p:sldId id="440" r:id="rId19"/>
    <p:sldId id="441" r:id="rId20"/>
    <p:sldId id="267" r:id="rId21"/>
    <p:sldId id="268" r:id="rId22"/>
    <p:sldId id="418" r:id="rId23"/>
    <p:sldId id="269" r:id="rId24"/>
    <p:sldId id="270" r:id="rId25"/>
    <p:sldId id="271" r:id="rId26"/>
    <p:sldId id="421" r:id="rId27"/>
    <p:sldId id="419" r:id="rId28"/>
    <p:sldId id="272" r:id="rId29"/>
    <p:sldId id="273" r:id="rId30"/>
    <p:sldId id="274" r:id="rId31"/>
    <p:sldId id="275" r:id="rId32"/>
    <p:sldId id="442" r:id="rId33"/>
    <p:sldId id="278" r:id="rId34"/>
    <p:sldId id="422" r:id="rId35"/>
    <p:sldId id="279" r:id="rId36"/>
    <p:sldId id="443" r:id="rId37"/>
    <p:sldId id="444" r:id="rId38"/>
    <p:sldId id="276" r:id="rId39"/>
    <p:sldId id="277" r:id="rId40"/>
    <p:sldId id="280" r:id="rId41"/>
    <p:sldId id="281" r:id="rId42"/>
    <p:sldId id="284" r:id="rId43"/>
    <p:sldId id="285" r:id="rId44"/>
    <p:sldId id="423" r:id="rId45"/>
    <p:sldId id="424" r:id="rId46"/>
    <p:sldId id="286" r:id="rId47"/>
    <p:sldId id="287" r:id="rId48"/>
    <p:sldId id="288" r:id="rId49"/>
    <p:sldId id="289" r:id="rId50"/>
    <p:sldId id="290" r:id="rId51"/>
    <p:sldId id="425"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453" r:id="rId70"/>
    <p:sldId id="308" r:id="rId71"/>
    <p:sldId id="309" r:id="rId72"/>
    <p:sldId id="310" r:id="rId73"/>
    <p:sldId id="311" r:id="rId74"/>
    <p:sldId id="445" r:id="rId75"/>
    <p:sldId id="312" r:id="rId76"/>
    <p:sldId id="313" r:id="rId77"/>
    <p:sldId id="314" r:id="rId78"/>
    <p:sldId id="316" r:id="rId79"/>
    <p:sldId id="426" r:id="rId80"/>
    <p:sldId id="317" r:id="rId81"/>
    <p:sldId id="410" r:id="rId82"/>
    <p:sldId id="413" r:id="rId83"/>
    <p:sldId id="412" r:id="rId84"/>
    <p:sldId id="411" r:id="rId85"/>
    <p:sldId id="415" r:id="rId86"/>
    <p:sldId id="414" r:id="rId87"/>
    <p:sldId id="446" r:id="rId88"/>
    <p:sldId id="318" r:id="rId89"/>
    <p:sldId id="319" r:id="rId90"/>
    <p:sldId id="427" r:id="rId91"/>
    <p:sldId id="315" r:id="rId92"/>
    <p:sldId id="320" r:id="rId93"/>
    <p:sldId id="321" r:id="rId94"/>
    <p:sldId id="322" r:id="rId95"/>
    <p:sldId id="323" r:id="rId96"/>
    <p:sldId id="324" r:id="rId97"/>
    <p:sldId id="408" r:id="rId98"/>
    <p:sldId id="326" r:id="rId99"/>
    <p:sldId id="325" r:id="rId100"/>
    <p:sldId id="327" r:id="rId101"/>
    <p:sldId id="328" r:id="rId102"/>
    <p:sldId id="409" r:id="rId103"/>
    <p:sldId id="329" r:id="rId104"/>
    <p:sldId id="330" r:id="rId105"/>
    <p:sldId id="331" r:id="rId106"/>
    <p:sldId id="332" r:id="rId107"/>
    <p:sldId id="333" r:id="rId108"/>
    <p:sldId id="334" r:id="rId109"/>
    <p:sldId id="335" r:id="rId110"/>
    <p:sldId id="447" r:id="rId111"/>
    <p:sldId id="448" r:id="rId112"/>
    <p:sldId id="336" r:id="rId113"/>
    <p:sldId id="337" r:id="rId114"/>
    <p:sldId id="338" r:id="rId115"/>
    <p:sldId id="339" r:id="rId116"/>
    <p:sldId id="340" r:id="rId117"/>
    <p:sldId id="341" r:id="rId118"/>
    <p:sldId id="342" r:id="rId119"/>
    <p:sldId id="343" r:id="rId120"/>
    <p:sldId id="344" r:id="rId121"/>
    <p:sldId id="345" r:id="rId122"/>
    <p:sldId id="346" r:id="rId123"/>
    <p:sldId id="347" r:id="rId124"/>
    <p:sldId id="449" r:id="rId125"/>
    <p:sldId id="349" r:id="rId126"/>
    <p:sldId id="350" r:id="rId127"/>
    <p:sldId id="450" r:id="rId128"/>
    <p:sldId id="351" r:id="rId129"/>
    <p:sldId id="352" r:id="rId130"/>
    <p:sldId id="353" r:id="rId131"/>
    <p:sldId id="355" r:id="rId132"/>
    <p:sldId id="354" r:id="rId133"/>
    <p:sldId id="356" r:id="rId134"/>
    <p:sldId id="357" r:id="rId135"/>
    <p:sldId id="359" r:id="rId136"/>
    <p:sldId id="360" r:id="rId137"/>
    <p:sldId id="358" r:id="rId138"/>
    <p:sldId id="361" r:id="rId139"/>
    <p:sldId id="362" r:id="rId140"/>
    <p:sldId id="363" r:id="rId141"/>
    <p:sldId id="364" r:id="rId142"/>
    <p:sldId id="365" r:id="rId143"/>
    <p:sldId id="366" r:id="rId144"/>
    <p:sldId id="367" r:id="rId145"/>
    <p:sldId id="368" r:id="rId146"/>
    <p:sldId id="370" r:id="rId147"/>
    <p:sldId id="429" r:id="rId148"/>
    <p:sldId id="371" r:id="rId149"/>
    <p:sldId id="372" r:id="rId150"/>
    <p:sldId id="373" r:id="rId151"/>
    <p:sldId id="374" r:id="rId152"/>
    <p:sldId id="455" r:id="rId153"/>
    <p:sldId id="376" r:id="rId154"/>
    <p:sldId id="377" r:id="rId155"/>
    <p:sldId id="378" r:id="rId156"/>
    <p:sldId id="379" r:id="rId157"/>
    <p:sldId id="380" r:id="rId158"/>
    <p:sldId id="381" r:id="rId159"/>
    <p:sldId id="382" r:id="rId160"/>
    <p:sldId id="384" r:id="rId161"/>
    <p:sldId id="383" r:id="rId162"/>
    <p:sldId id="385" r:id="rId163"/>
    <p:sldId id="386" r:id="rId164"/>
    <p:sldId id="387" r:id="rId165"/>
    <p:sldId id="388" r:id="rId166"/>
    <p:sldId id="389" r:id="rId167"/>
    <p:sldId id="390" r:id="rId168"/>
    <p:sldId id="391" r:id="rId169"/>
    <p:sldId id="392" r:id="rId170"/>
    <p:sldId id="393" r:id="rId171"/>
    <p:sldId id="394" r:id="rId172"/>
    <p:sldId id="395" r:id="rId173"/>
    <p:sldId id="396" r:id="rId174"/>
    <p:sldId id="397" r:id="rId175"/>
    <p:sldId id="451" r:id="rId176"/>
    <p:sldId id="398" r:id="rId177"/>
    <p:sldId id="452" r:id="rId178"/>
    <p:sldId id="399" r:id="rId179"/>
    <p:sldId id="400" r:id="rId180"/>
    <p:sldId id="401" r:id="rId181"/>
    <p:sldId id="402" r:id="rId182"/>
    <p:sldId id="403" r:id="rId183"/>
    <p:sldId id="405" r:id="rId184"/>
    <p:sldId id="406" r:id="rId185"/>
    <p:sldId id="407" r:id="rId186"/>
  </p:sldIdLst>
  <p:sldSz cx="9144000" cy="6858000" type="screen4x3"/>
  <p:notesSz cx="6858000" cy="9144000"/>
  <p:defaultTextStyle>
    <a:defPPr>
      <a:defRPr lang="zh-CN"/>
    </a:defPPr>
    <a:lvl1pPr algn="l" rtl="0" fontAlgn="base">
      <a:spcBef>
        <a:spcPct val="0"/>
      </a:spcBef>
      <a:spcAft>
        <a:spcPct val="0"/>
      </a:spcAft>
      <a:defRPr sz="2800" kern="1200">
        <a:solidFill>
          <a:schemeClr val="tx1"/>
        </a:solidFill>
        <a:latin typeface="Arial" charset="0"/>
        <a:ea typeface="新宋体" pitchFamily="49" charset="-122"/>
        <a:cs typeface="+mn-cs"/>
      </a:defRPr>
    </a:lvl1pPr>
    <a:lvl2pPr marL="457200" algn="l" rtl="0" fontAlgn="base">
      <a:spcBef>
        <a:spcPct val="0"/>
      </a:spcBef>
      <a:spcAft>
        <a:spcPct val="0"/>
      </a:spcAft>
      <a:defRPr sz="2800" kern="1200">
        <a:solidFill>
          <a:schemeClr val="tx1"/>
        </a:solidFill>
        <a:latin typeface="Arial" charset="0"/>
        <a:ea typeface="新宋体" pitchFamily="49" charset="-122"/>
        <a:cs typeface="+mn-cs"/>
      </a:defRPr>
    </a:lvl2pPr>
    <a:lvl3pPr marL="914400" algn="l" rtl="0" fontAlgn="base">
      <a:spcBef>
        <a:spcPct val="0"/>
      </a:spcBef>
      <a:spcAft>
        <a:spcPct val="0"/>
      </a:spcAft>
      <a:defRPr sz="2800" kern="1200">
        <a:solidFill>
          <a:schemeClr val="tx1"/>
        </a:solidFill>
        <a:latin typeface="Arial" charset="0"/>
        <a:ea typeface="新宋体" pitchFamily="49" charset="-122"/>
        <a:cs typeface="+mn-cs"/>
      </a:defRPr>
    </a:lvl3pPr>
    <a:lvl4pPr marL="1371600" algn="l" rtl="0" fontAlgn="base">
      <a:spcBef>
        <a:spcPct val="0"/>
      </a:spcBef>
      <a:spcAft>
        <a:spcPct val="0"/>
      </a:spcAft>
      <a:defRPr sz="2800" kern="1200">
        <a:solidFill>
          <a:schemeClr val="tx1"/>
        </a:solidFill>
        <a:latin typeface="Arial" charset="0"/>
        <a:ea typeface="新宋体" pitchFamily="49" charset="-122"/>
        <a:cs typeface="+mn-cs"/>
      </a:defRPr>
    </a:lvl4pPr>
    <a:lvl5pPr marL="1828800" algn="l" rtl="0" fontAlgn="base">
      <a:spcBef>
        <a:spcPct val="0"/>
      </a:spcBef>
      <a:spcAft>
        <a:spcPct val="0"/>
      </a:spcAft>
      <a:defRPr sz="2800" kern="1200">
        <a:solidFill>
          <a:schemeClr val="tx1"/>
        </a:solidFill>
        <a:latin typeface="Arial" charset="0"/>
        <a:ea typeface="新宋体" pitchFamily="49" charset="-122"/>
        <a:cs typeface="+mn-cs"/>
      </a:defRPr>
    </a:lvl5pPr>
    <a:lvl6pPr marL="2286000" algn="l" defTabSz="914400" rtl="0" eaLnBrk="1" latinLnBrk="0" hangingPunct="1">
      <a:defRPr sz="2800" kern="1200">
        <a:solidFill>
          <a:schemeClr val="tx1"/>
        </a:solidFill>
        <a:latin typeface="Arial" charset="0"/>
        <a:ea typeface="新宋体" pitchFamily="49" charset="-122"/>
        <a:cs typeface="+mn-cs"/>
      </a:defRPr>
    </a:lvl6pPr>
    <a:lvl7pPr marL="2743200" algn="l" defTabSz="914400" rtl="0" eaLnBrk="1" latinLnBrk="0" hangingPunct="1">
      <a:defRPr sz="2800" kern="1200">
        <a:solidFill>
          <a:schemeClr val="tx1"/>
        </a:solidFill>
        <a:latin typeface="Arial" charset="0"/>
        <a:ea typeface="新宋体" pitchFamily="49" charset="-122"/>
        <a:cs typeface="+mn-cs"/>
      </a:defRPr>
    </a:lvl7pPr>
    <a:lvl8pPr marL="3200400" algn="l" defTabSz="914400" rtl="0" eaLnBrk="1" latinLnBrk="0" hangingPunct="1">
      <a:defRPr sz="2800" kern="1200">
        <a:solidFill>
          <a:schemeClr val="tx1"/>
        </a:solidFill>
        <a:latin typeface="Arial" charset="0"/>
        <a:ea typeface="新宋体" pitchFamily="49" charset="-122"/>
        <a:cs typeface="+mn-cs"/>
      </a:defRPr>
    </a:lvl8pPr>
    <a:lvl9pPr marL="3657600" algn="l" defTabSz="914400" rtl="0" eaLnBrk="1" latinLnBrk="0" hangingPunct="1">
      <a:defRPr sz="2800" kern="1200">
        <a:solidFill>
          <a:schemeClr val="tx1"/>
        </a:solidFill>
        <a:latin typeface="Arial" charset="0"/>
        <a:ea typeface="新宋体"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33CC"/>
    <a:srgbClr val="CCCCFF"/>
    <a:srgbClr val="CC99FF"/>
    <a:srgbClr val="FFFFFF"/>
    <a:srgbClr val="000000"/>
    <a:srgbClr val="FFFFCC"/>
    <a:srgbClr val="000066"/>
    <a:srgbClr val="7E000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25" autoAdjust="0"/>
  </p:normalViewPr>
  <p:slideViewPr>
    <p:cSldViewPr>
      <p:cViewPr varScale="1">
        <p:scale>
          <a:sx n="73" d="100"/>
          <a:sy n="73" d="100"/>
        </p:scale>
        <p:origin x="700"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tableStyles" Target="tableStyle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0"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diagrams/_rels/data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74.xml.rels><?xml version="1.0" encoding="UTF-8" standalone="yes"?>
<Relationships xmlns="http://schemas.openxmlformats.org/package/2006/relationships"><Relationship Id="rId3" Type="http://schemas.openxmlformats.org/officeDocument/2006/relationships/hyperlink" Target="https://baike.baidu.com/item/%E7%83%AD%E5%8A%9B%E7%8E%AF%E6%B5%81" TargetMode="External"/><Relationship Id="rId2" Type="http://schemas.openxmlformats.org/officeDocument/2006/relationships/hyperlink" Target="https://baike.baidu.com/item/%E6%9A%96%E7%A9%BA%E6%B0%94" TargetMode="External"/><Relationship Id="rId1" Type="http://schemas.openxmlformats.org/officeDocument/2006/relationships/hyperlink" Target="https://baike.baidu.com/item/%E5%A4%AA%E9%98%B3%E5%85%89" TargetMode="External"/></Relationships>
</file>

<file path=ppt/diagrams/_rels/drawing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74.xml.rels><?xml version="1.0" encoding="UTF-8" standalone="yes"?>
<Relationships xmlns="http://schemas.openxmlformats.org/package/2006/relationships"><Relationship Id="rId3" Type="http://schemas.openxmlformats.org/officeDocument/2006/relationships/hyperlink" Target="https://baike.baidu.com/item/%E7%83%AD%E5%8A%9B%E7%8E%AF%E6%B5%81" TargetMode="External"/><Relationship Id="rId2" Type="http://schemas.openxmlformats.org/officeDocument/2006/relationships/hyperlink" Target="https://baike.baidu.com/item/%E6%9A%96%E7%A9%BA%E6%B0%94" TargetMode="External"/><Relationship Id="rId1" Type="http://schemas.openxmlformats.org/officeDocument/2006/relationships/hyperlink" Target="https://baike.baidu.com/item/%E5%A4%AA%E9%98%B3%E5%85%89"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63DBA-54BC-478F-8B19-3D5C1D153AB3}"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822B8772-5C3D-4370-99B6-5FED95CBEDB7}">
      <dgm:prSet custT="1"/>
      <dgm:spPr/>
      <dgm:t>
        <a:bodyPr/>
        <a:lstStyle/>
        <a:p>
          <a:pPr rtl="0"/>
          <a:r>
            <a:rPr lang="zh-CN" sz="3200" b="1" dirty="0" smtClean="0"/>
            <a:t>大气的存在与人类及各种生命有机体的存在和发展</a:t>
          </a:r>
          <a:r>
            <a:rPr lang="zh-CN" sz="4000" b="1" dirty="0" smtClean="0">
              <a:solidFill>
                <a:srgbClr val="FFFF00"/>
              </a:solidFill>
            </a:rPr>
            <a:t>息息相关</a:t>
          </a:r>
          <a:r>
            <a:rPr lang="zh-CN" sz="3400" b="1" dirty="0" smtClean="0"/>
            <a:t>。</a:t>
          </a:r>
          <a:endParaRPr lang="en-US" sz="3400" b="1" dirty="0"/>
        </a:p>
      </dgm:t>
    </dgm:pt>
    <dgm:pt modelId="{B5C4B412-9D88-4461-BD84-ABBF1194572C}" type="parTrans" cxnId="{DFB219F6-0C7A-4D05-AAA9-11046A5B32FA}">
      <dgm:prSet/>
      <dgm:spPr/>
      <dgm:t>
        <a:bodyPr/>
        <a:lstStyle/>
        <a:p>
          <a:endParaRPr lang="zh-CN" altLang="en-US"/>
        </a:p>
      </dgm:t>
    </dgm:pt>
    <dgm:pt modelId="{3C7845DE-4E2B-4B68-8DAD-BC124D4B91A9}" type="sibTrans" cxnId="{DFB219F6-0C7A-4D05-AAA9-11046A5B32FA}">
      <dgm:prSet/>
      <dgm:spPr/>
      <dgm:t>
        <a:bodyPr/>
        <a:lstStyle/>
        <a:p>
          <a:endParaRPr lang="zh-CN" altLang="en-US"/>
        </a:p>
      </dgm:t>
    </dgm:pt>
    <dgm:pt modelId="{95EBE25B-67E0-4AD3-B236-6DB461B88AFA}">
      <dgm:prSet custT="1"/>
      <dgm:spPr/>
      <dgm:t>
        <a:bodyPr/>
        <a:lstStyle/>
        <a:p>
          <a:pPr rtl="0"/>
          <a:r>
            <a:rPr lang="zh-CN" altLang="en-US" sz="3200" b="1" dirty="0" smtClean="0"/>
            <a:t>空气污染的加重使得</a:t>
          </a:r>
          <a:r>
            <a:rPr lang="zh-CN" altLang="en-US" sz="3600" b="1" u="sng" dirty="0" smtClean="0">
              <a:solidFill>
                <a:srgbClr val="FFFF00"/>
              </a:solidFill>
            </a:rPr>
            <a:t>对大气的成分浓度的变化及相应化学反应的研究</a:t>
          </a:r>
          <a:r>
            <a:rPr lang="zh-CN" altLang="en-US" sz="3200" b="1" dirty="0" smtClean="0"/>
            <a:t>受到全球的关注。</a:t>
          </a:r>
          <a:endParaRPr lang="zh-CN" altLang="en-US" sz="3200" dirty="0"/>
        </a:p>
      </dgm:t>
    </dgm:pt>
    <dgm:pt modelId="{A1297293-A432-4118-8A97-59C8FAA5F463}" type="parTrans" cxnId="{BA6094DA-22A5-47B9-8583-A6D704F6032A}">
      <dgm:prSet/>
      <dgm:spPr/>
      <dgm:t>
        <a:bodyPr/>
        <a:lstStyle/>
        <a:p>
          <a:endParaRPr lang="zh-CN" altLang="en-US"/>
        </a:p>
      </dgm:t>
    </dgm:pt>
    <dgm:pt modelId="{2B2C0030-5657-4DB4-A155-34CE7A4ACD4D}" type="sibTrans" cxnId="{BA6094DA-22A5-47B9-8583-A6D704F6032A}">
      <dgm:prSet/>
      <dgm:spPr/>
      <dgm:t>
        <a:bodyPr/>
        <a:lstStyle/>
        <a:p>
          <a:endParaRPr lang="zh-CN" altLang="en-US"/>
        </a:p>
      </dgm:t>
    </dgm:pt>
    <dgm:pt modelId="{7519862A-288A-4A38-B58F-ED551F7A1018}" type="pres">
      <dgm:prSet presAssocID="{E7163DBA-54BC-478F-8B19-3D5C1D153AB3}" presName="linear" presStyleCnt="0">
        <dgm:presLayoutVars>
          <dgm:animLvl val="lvl"/>
          <dgm:resizeHandles val="exact"/>
        </dgm:presLayoutVars>
      </dgm:prSet>
      <dgm:spPr/>
      <dgm:t>
        <a:bodyPr/>
        <a:lstStyle/>
        <a:p>
          <a:endParaRPr lang="zh-CN" altLang="en-US"/>
        </a:p>
      </dgm:t>
    </dgm:pt>
    <dgm:pt modelId="{9917C8AE-B901-4ECA-9B34-4216910D8C70}" type="pres">
      <dgm:prSet presAssocID="{822B8772-5C3D-4370-99B6-5FED95CBEDB7}" presName="parentText" presStyleLbl="node1" presStyleIdx="0" presStyleCnt="2">
        <dgm:presLayoutVars>
          <dgm:chMax val="0"/>
          <dgm:bulletEnabled val="1"/>
        </dgm:presLayoutVars>
      </dgm:prSet>
      <dgm:spPr/>
      <dgm:t>
        <a:bodyPr/>
        <a:lstStyle/>
        <a:p>
          <a:endParaRPr lang="zh-CN" altLang="en-US"/>
        </a:p>
      </dgm:t>
    </dgm:pt>
    <dgm:pt modelId="{1CDA442C-02CB-4ABF-9DDC-8C3B0B3737E7}" type="pres">
      <dgm:prSet presAssocID="{3C7845DE-4E2B-4B68-8DAD-BC124D4B91A9}" presName="spacer" presStyleCnt="0"/>
      <dgm:spPr/>
    </dgm:pt>
    <dgm:pt modelId="{95F057AA-EDF8-4CF4-9A5A-3FE20FFF721E}" type="pres">
      <dgm:prSet presAssocID="{95EBE25B-67E0-4AD3-B236-6DB461B88AFA}" presName="parentText" presStyleLbl="node1" presStyleIdx="1" presStyleCnt="2">
        <dgm:presLayoutVars>
          <dgm:chMax val="0"/>
          <dgm:bulletEnabled val="1"/>
        </dgm:presLayoutVars>
      </dgm:prSet>
      <dgm:spPr/>
      <dgm:t>
        <a:bodyPr/>
        <a:lstStyle/>
        <a:p>
          <a:endParaRPr lang="zh-CN" altLang="en-US"/>
        </a:p>
      </dgm:t>
    </dgm:pt>
  </dgm:ptLst>
  <dgm:cxnLst>
    <dgm:cxn modelId="{DFB219F6-0C7A-4D05-AAA9-11046A5B32FA}" srcId="{E7163DBA-54BC-478F-8B19-3D5C1D153AB3}" destId="{822B8772-5C3D-4370-99B6-5FED95CBEDB7}" srcOrd="0" destOrd="0" parTransId="{B5C4B412-9D88-4461-BD84-ABBF1194572C}" sibTransId="{3C7845DE-4E2B-4B68-8DAD-BC124D4B91A9}"/>
    <dgm:cxn modelId="{2EFCFE13-39E2-4BC0-9707-EBBAA7CC5C3E}" type="presOf" srcId="{822B8772-5C3D-4370-99B6-5FED95CBEDB7}" destId="{9917C8AE-B901-4ECA-9B34-4216910D8C70}" srcOrd="0" destOrd="0" presId="urn:microsoft.com/office/officeart/2005/8/layout/vList2"/>
    <dgm:cxn modelId="{BDAD94C9-9EA9-41FB-8486-AD06184A17BF}" type="presOf" srcId="{95EBE25B-67E0-4AD3-B236-6DB461B88AFA}" destId="{95F057AA-EDF8-4CF4-9A5A-3FE20FFF721E}" srcOrd="0" destOrd="0" presId="urn:microsoft.com/office/officeart/2005/8/layout/vList2"/>
    <dgm:cxn modelId="{1E4EACF4-61CA-4F89-B268-1DBA03FC4F57}" type="presOf" srcId="{E7163DBA-54BC-478F-8B19-3D5C1D153AB3}" destId="{7519862A-288A-4A38-B58F-ED551F7A1018}" srcOrd="0" destOrd="0" presId="urn:microsoft.com/office/officeart/2005/8/layout/vList2"/>
    <dgm:cxn modelId="{BA6094DA-22A5-47B9-8583-A6D704F6032A}" srcId="{E7163DBA-54BC-478F-8B19-3D5C1D153AB3}" destId="{95EBE25B-67E0-4AD3-B236-6DB461B88AFA}" srcOrd="1" destOrd="0" parTransId="{A1297293-A432-4118-8A97-59C8FAA5F463}" sibTransId="{2B2C0030-5657-4DB4-A155-34CE7A4ACD4D}"/>
    <dgm:cxn modelId="{CBEDE796-EB77-44D2-8952-B492BE87BCD1}" type="presParOf" srcId="{7519862A-288A-4A38-B58F-ED551F7A1018}" destId="{9917C8AE-B901-4ECA-9B34-4216910D8C70}" srcOrd="0" destOrd="0" presId="urn:microsoft.com/office/officeart/2005/8/layout/vList2"/>
    <dgm:cxn modelId="{96504521-FFB1-49C3-983B-06C4D71E91A1}" type="presParOf" srcId="{7519862A-288A-4A38-B58F-ED551F7A1018}" destId="{1CDA442C-02CB-4ABF-9DDC-8C3B0B3737E7}" srcOrd="1" destOrd="0" presId="urn:microsoft.com/office/officeart/2005/8/layout/vList2"/>
    <dgm:cxn modelId="{7B93B235-2426-443F-B24D-4D691F27C577}" type="presParOf" srcId="{7519862A-288A-4A38-B58F-ED551F7A1018}" destId="{95F057AA-EDF8-4CF4-9A5A-3FE20FFF721E}" srcOrd="2" destOrd="0" presId="urn:microsoft.com/office/officeart/2005/8/layout/vList2"/>
  </dgm:cxnLst>
  <dgm:bg>
    <a:effectLst>
      <a:softEdge rad="3175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951C938-1BAC-4906-B130-495803D4B341}" type="doc">
      <dgm:prSet loTypeId="urn:microsoft.com/office/officeart/2005/8/layout/arrow1" loCatId="relationship" qsTypeId="urn:microsoft.com/office/officeart/2005/8/quickstyle/simple3" qsCatId="simple" csTypeId="urn:microsoft.com/office/officeart/2005/8/colors/accent1_2" csCatId="accent1"/>
      <dgm:spPr/>
      <dgm:t>
        <a:bodyPr/>
        <a:lstStyle/>
        <a:p>
          <a:endParaRPr lang="zh-CN" altLang="en-US"/>
        </a:p>
      </dgm:t>
    </dgm:pt>
    <dgm:pt modelId="{CB7C5D8E-A6E8-4E3C-9826-92582BC58281}">
      <dgm:prSet/>
      <dgm:spPr/>
      <dgm:t>
        <a:bodyPr/>
        <a:lstStyle/>
        <a:p>
          <a:pPr rtl="0"/>
          <a:r>
            <a:rPr lang="zh-CN" b="1" smtClean="0"/>
            <a:t>吸收作用</a:t>
          </a:r>
          <a:endParaRPr lang="zh-CN"/>
        </a:p>
      </dgm:t>
    </dgm:pt>
    <dgm:pt modelId="{600B81B9-DF00-4769-A3A5-ADBE1E3EA3A3}" type="parTrans" cxnId="{8AE6AC96-137F-4BAB-9B53-02CA25453CA6}">
      <dgm:prSet/>
      <dgm:spPr/>
      <dgm:t>
        <a:bodyPr/>
        <a:lstStyle/>
        <a:p>
          <a:endParaRPr lang="zh-CN" altLang="en-US"/>
        </a:p>
      </dgm:t>
    </dgm:pt>
    <dgm:pt modelId="{E68A80A0-ABF3-4CB8-B898-4596325FA4D5}" type="sibTrans" cxnId="{8AE6AC96-137F-4BAB-9B53-02CA25453CA6}">
      <dgm:prSet/>
      <dgm:spPr/>
      <dgm:t>
        <a:bodyPr/>
        <a:lstStyle/>
        <a:p>
          <a:endParaRPr lang="zh-CN" altLang="en-US"/>
        </a:p>
      </dgm:t>
    </dgm:pt>
    <dgm:pt modelId="{028FE92C-2078-4507-B77E-09DB878492DC}">
      <dgm:prSet/>
      <dgm:spPr/>
      <dgm:t>
        <a:bodyPr/>
        <a:lstStyle/>
        <a:p>
          <a:pPr rtl="0"/>
          <a:r>
            <a:rPr lang="zh-CN" b="1" smtClean="0"/>
            <a:t>散射作用</a:t>
          </a:r>
          <a:endParaRPr lang="zh-CN"/>
        </a:p>
      </dgm:t>
    </dgm:pt>
    <dgm:pt modelId="{31FF5020-7ECB-4DDE-A6C5-D10791514D51}" type="parTrans" cxnId="{8DDF0F1E-3110-46D9-8B7C-0454B8B543EE}">
      <dgm:prSet/>
      <dgm:spPr/>
      <dgm:t>
        <a:bodyPr/>
        <a:lstStyle/>
        <a:p>
          <a:endParaRPr lang="zh-CN" altLang="en-US"/>
        </a:p>
      </dgm:t>
    </dgm:pt>
    <dgm:pt modelId="{C19440B9-4484-4825-8462-318C7A939D87}" type="sibTrans" cxnId="{8DDF0F1E-3110-46D9-8B7C-0454B8B543EE}">
      <dgm:prSet/>
      <dgm:spPr/>
      <dgm:t>
        <a:bodyPr/>
        <a:lstStyle/>
        <a:p>
          <a:endParaRPr lang="zh-CN" altLang="en-US"/>
        </a:p>
      </dgm:t>
    </dgm:pt>
    <dgm:pt modelId="{6E7DE931-2097-40F4-B0BE-9100711529D2}">
      <dgm:prSet/>
      <dgm:spPr/>
      <dgm:t>
        <a:bodyPr/>
        <a:lstStyle/>
        <a:p>
          <a:pPr rtl="0"/>
          <a:r>
            <a:rPr lang="zh-CN" b="1" smtClean="0"/>
            <a:t>反射作用</a:t>
          </a:r>
          <a:endParaRPr lang="zh-CN"/>
        </a:p>
      </dgm:t>
    </dgm:pt>
    <dgm:pt modelId="{3D64BA41-86DB-4A1E-9E05-F0B07858359D}" type="parTrans" cxnId="{7E671C34-5A70-493F-B74C-919524E98F9B}">
      <dgm:prSet/>
      <dgm:spPr/>
      <dgm:t>
        <a:bodyPr/>
        <a:lstStyle/>
        <a:p>
          <a:endParaRPr lang="zh-CN" altLang="en-US"/>
        </a:p>
      </dgm:t>
    </dgm:pt>
    <dgm:pt modelId="{88C84D06-D6C0-48A0-B04A-A6BEE5249693}" type="sibTrans" cxnId="{7E671C34-5A70-493F-B74C-919524E98F9B}">
      <dgm:prSet/>
      <dgm:spPr/>
      <dgm:t>
        <a:bodyPr/>
        <a:lstStyle/>
        <a:p>
          <a:endParaRPr lang="zh-CN" altLang="en-US"/>
        </a:p>
      </dgm:t>
    </dgm:pt>
    <dgm:pt modelId="{7CE63810-A4B8-43D2-8106-A91075D9A3FD}" type="pres">
      <dgm:prSet presAssocID="{8951C938-1BAC-4906-B130-495803D4B341}" presName="cycle" presStyleCnt="0">
        <dgm:presLayoutVars>
          <dgm:dir/>
          <dgm:resizeHandles val="exact"/>
        </dgm:presLayoutVars>
      </dgm:prSet>
      <dgm:spPr/>
      <dgm:t>
        <a:bodyPr/>
        <a:lstStyle/>
        <a:p>
          <a:endParaRPr lang="zh-CN" altLang="en-US"/>
        </a:p>
      </dgm:t>
    </dgm:pt>
    <dgm:pt modelId="{DBA08390-5CA9-411C-9694-EA658CDE2E27}" type="pres">
      <dgm:prSet presAssocID="{CB7C5D8E-A6E8-4E3C-9826-92582BC58281}" presName="arrow" presStyleLbl="node1" presStyleIdx="0" presStyleCnt="3">
        <dgm:presLayoutVars>
          <dgm:bulletEnabled val="1"/>
        </dgm:presLayoutVars>
      </dgm:prSet>
      <dgm:spPr/>
      <dgm:t>
        <a:bodyPr/>
        <a:lstStyle/>
        <a:p>
          <a:endParaRPr lang="zh-CN" altLang="en-US"/>
        </a:p>
      </dgm:t>
    </dgm:pt>
    <dgm:pt modelId="{7089A377-55D3-417D-B423-3E065CEC4260}" type="pres">
      <dgm:prSet presAssocID="{028FE92C-2078-4507-B77E-09DB878492DC}" presName="arrow" presStyleLbl="node1" presStyleIdx="1" presStyleCnt="3">
        <dgm:presLayoutVars>
          <dgm:bulletEnabled val="1"/>
        </dgm:presLayoutVars>
      </dgm:prSet>
      <dgm:spPr/>
      <dgm:t>
        <a:bodyPr/>
        <a:lstStyle/>
        <a:p>
          <a:endParaRPr lang="zh-CN" altLang="en-US"/>
        </a:p>
      </dgm:t>
    </dgm:pt>
    <dgm:pt modelId="{524E06D1-2A19-48CB-BD1A-D5C26712491A}" type="pres">
      <dgm:prSet presAssocID="{6E7DE931-2097-40F4-B0BE-9100711529D2}" presName="arrow" presStyleLbl="node1" presStyleIdx="2" presStyleCnt="3">
        <dgm:presLayoutVars>
          <dgm:bulletEnabled val="1"/>
        </dgm:presLayoutVars>
      </dgm:prSet>
      <dgm:spPr/>
      <dgm:t>
        <a:bodyPr/>
        <a:lstStyle/>
        <a:p>
          <a:endParaRPr lang="zh-CN" altLang="en-US"/>
        </a:p>
      </dgm:t>
    </dgm:pt>
  </dgm:ptLst>
  <dgm:cxnLst>
    <dgm:cxn modelId="{2FCAD752-51A4-4D9E-84D5-3D87E7C74235}" type="presOf" srcId="{6E7DE931-2097-40F4-B0BE-9100711529D2}" destId="{524E06D1-2A19-48CB-BD1A-D5C26712491A}" srcOrd="0" destOrd="0" presId="urn:microsoft.com/office/officeart/2005/8/layout/arrow1"/>
    <dgm:cxn modelId="{8AE6AC96-137F-4BAB-9B53-02CA25453CA6}" srcId="{8951C938-1BAC-4906-B130-495803D4B341}" destId="{CB7C5D8E-A6E8-4E3C-9826-92582BC58281}" srcOrd="0" destOrd="0" parTransId="{600B81B9-DF00-4769-A3A5-ADBE1E3EA3A3}" sibTransId="{E68A80A0-ABF3-4CB8-B898-4596325FA4D5}"/>
    <dgm:cxn modelId="{6FD365C6-01B1-4337-BDFD-AB898E5D75CB}" type="presOf" srcId="{CB7C5D8E-A6E8-4E3C-9826-92582BC58281}" destId="{DBA08390-5CA9-411C-9694-EA658CDE2E27}" srcOrd="0" destOrd="0" presId="urn:microsoft.com/office/officeart/2005/8/layout/arrow1"/>
    <dgm:cxn modelId="{5FDC00D1-8576-4872-9C76-238D3AF04B39}" type="presOf" srcId="{028FE92C-2078-4507-B77E-09DB878492DC}" destId="{7089A377-55D3-417D-B423-3E065CEC4260}" srcOrd="0" destOrd="0" presId="urn:microsoft.com/office/officeart/2005/8/layout/arrow1"/>
    <dgm:cxn modelId="{8DDF0F1E-3110-46D9-8B7C-0454B8B543EE}" srcId="{8951C938-1BAC-4906-B130-495803D4B341}" destId="{028FE92C-2078-4507-B77E-09DB878492DC}" srcOrd="1" destOrd="0" parTransId="{31FF5020-7ECB-4DDE-A6C5-D10791514D51}" sibTransId="{C19440B9-4484-4825-8462-318C7A939D87}"/>
    <dgm:cxn modelId="{C412D8B0-D972-40CB-98A0-4596B2470AAE}" type="presOf" srcId="{8951C938-1BAC-4906-B130-495803D4B341}" destId="{7CE63810-A4B8-43D2-8106-A91075D9A3FD}" srcOrd="0" destOrd="0" presId="urn:microsoft.com/office/officeart/2005/8/layout/arrow1"/>
    <dgm:cxn modelId="{7E671C34-5A70-493F-B74C-919524E98F9B}" srcId="{8951C938-1BAC-4906-B130-495803D4B341}" destId="{6E7DE931-2097-40F4-B0BE-9100711529D2}" srcOrd="2" destOrd="0" parTransId="{3D64BA41-86DB-4A1E-9E05-F0B07858359D}" sibTransId="{88C84D06-D6C0-48A0-B04A-A6BEE5249693}"/>
    <dgm:cxn modelId="{8B08DE1D-DF82-40A9-AE38-5A1235E00951}" type="presParOf" srcId="{7CE63810-A4B8-43D2-8106-A91075D9A3FD}" destId="{DBA08390-5CA9-411C-9694-EA658CDE2E27}" srcOrd="0" destOrd="0" presId="urn:microsoft.com/office/officeart/2005/8/layout/arrow1"/>
    <dgm:cxn modelId="{A5C2500A-C758-4064-8C3A-02FF47E1270D}" type="presParOf" srcId="{7CE63810-A4B8-43D2-8106-A91075D9A3FD}" destId="{7089A377-55D3-417D-B423-3E065CEC4260}" srcOrd="1" destOrd="0" presId="urn:microsoft.com/office/officeart/2005/8/layout/arrow1"/>
    <dgm:cxn modelId="{21953771-064E-464C-B4CF-87AF586493E7}" type="presParOf" srcId="{7CE63810-A4B8-43D2-8106-A91075D9A3FD}" destId="{524E06D1-2A19-48CB-BD1A-D5C26712491A}" srcOrd="2"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1753229-064F-4D9D-A11F-7C8DC3CFC155}" type="doc">
      <dgm:prSet loTypeId="urn:microsoft.com/office/officeart/2008/layout/HalfCircleOrganizationChart" loCatId="hierarchy" qsTypeId="urn:microsoft.com/office/officeart/2005/8/quickstyle/3d1" qsCatId="3D" csTypeId="urn:microsoft.com/office/officeart/2005/8/colors/accent1_2" csCatId="accent1" phldr="1"/>
      <dgm:spPr/>
      <dgm:t>
        <a:bodyPr/>
        <a:lstStyle/>
        <a:p>
          <a:endParaRPr lang="zh-CN" altLang="en-US"/>
        </a:p>
      </dgm:t>
    </dgm:pt>
    <dgm:pt modelId="{5528EAF8-0788-4913-8A04-7D7502B6FA87}">
      <dgm:prSet/>
      <dgm:spPr/>
      <dgm:t>
        <a:bodyPr/>
        <a:lstStyle/>
        <a:p>
          <a:pPr rtl="0"/>
          <a:r>
            <a:rPr lang="zh-CN" altLang="en-US" b="1" dirty="0" smtClean="0">
              <a:effectLst/>
            </a:rPr>
            <a:t>总辐射</a:t>
          </a:r>
          <a:endParaRPr lang="zh-CN" altLang="en-US" b="1" dirty="0">
            <a:effectLst/>
          </a:endParaRPr>
        </a:p>
      </dgm:t>
    </dgm:pt>
    <dgm:pt modelId="{7C0558BB-1116-4630-BBFF-5826AFA212ED}" type="parTrans" cxnId="{D7757666-7A59-4DC5-9EB2-F5395794290A}">
      <dgm:prSet/>
      <dgm:spPr/>
      <dgm:t>
        <a:bodyPr/>
        <a:lstStyle/>
        <a:p>
          <a:endParaRPr lang="zh-CN" altLang="en-US" b="1">
            <a:effectLst/>
          </a:endParaRPr>
        </a:p>
      </dgm:t>
    </dgm:pt>
    <dgm:pt modelId="{3F0D13F7-9AE4-4727-A658-CCBEB9394596}" type="sibTrans" cxnId="{D7757666-7A59-4DC5-9EB2-F5395794290A}">
      <dgm:prSet/>
      <dgm:spPr/>
      <dgm:t>
        <a:bodyPr/>
        <a:lstStyle/>
        <a:p>
          <a:endParaRPr lang="zh-CN" altLang="en-US" b="1">
            <a:effectLst/>
          </a:endParaRPr>
        </a:p>
      </dgm:t>
    </dgm:pt>
    <dgm:pt modelId="{1BA4618A-EFE7-4ECA-915E-3C21393A03C9}">
      <dgm:prSet/>
      <dgm:spPr/>
      <dgm:t>
        <a:bodyPr/>
        <a:lstStyle/>
        <a:p>
          <a:pPr rtl="0"/>
          <a:r>
            <a:rPr lang="zh-CN" altLang="en-US" b="1" dirty="0" smtClean="0">
              <a:effectLst/>
            </a:rPr>
            <a:t>散射辐射</a:t>
          </a:r>
          <a:endParaRPr lang="zh-CN" altLang="en-US" b="1" dirty="0">
            <a:effectLst/>
          </a:endParaRPr>
        </a:p>
      </dgm:t>
    </dgm:pt>
    <dgm:pt modelId="{2FEAC3AD-BC83-482C-A9B6-C456C6EE3480}" type="parTrans" cxnId="{62986317-89C3-4345-AEDB-69B01F5DE8A2}">
      <dgm:prSet/>
      <dgm:spPr/>
      <dgm:t>
        <a:bodyPr/>
        <a:lstStyle/>
        <a:p>
          <a:endParaRPr lang="zh-CN" altLang="en-US" b="1">
            <a:effectLst/>
          </a:endParaRPr>
        </a:p>
      </dgm:t>
    </dgm:pt>
    <dgm:pt modelId="{CBC37054-7FE7-4A94-B01F-FB84179B3849}" type="sibTrans" cxnId="{62986317-89C3-4345-AEDB-69B01F5DE8A2}">
      <dgm:prSet/>
      <dgm:spPr/>
      <dgm:t>
        <a:bodyPr/>
        <a:lstStyle/>
        <a:p>
          <a:endParaRPr lang="zh-CN" altLang="en-US" b="1">
            <a:effectLst/>
          </a:endParaRPr>
        </a:p>
      </dgm:t>
    </dgm:pt>
    <dgm:pt modelId="{0D746A5A-E47A-4FAB-85CA-4D4FBEC36D53}">
      <dgm:prSet/>
      <dgm:spPr/>
      <dgm:t>
        <a:bodyPr/>
        <a:lstStyle/>
        <a:p>
          <a:r>
            <a:rPr lang="zh-CN" altLang="en-US" b="1" dirty="0" smtClean="0">
              <a:effectLst/>
            </a:rPr>
            <a:t>太阳辐射直接</a:t>
          </a:r>
          <a:endParaRPr lang="en-US" altLang="zh-CN" b="1" dirty="0" smtClean="0">
            <a:effectLst/>
          </a:endParaRPr>
        </a:p>
        <a:p>
          <a:r>
            <a:rPr lang="zh-CN" altLang="en-US" b="1" dirty="0" smtClean="0">
              <a:effectLst/>
            </a:rPr>
            <a:t>到地面的部分</a:t>
          </a:r>
          <a:endParaRPr lang="zh-CN" altLang="en-US" b="1" dirty="0">
            <a:effectLst/>
          </a:endParaRPr>
        </a:p>
      </dgm:t>
    </dgm:pt>
    <dgm:pt modelId="{B02B64FB-D435-4144-AC13-900F69C2DDE1}" type="parTrans" cxnId="{1B845F1D-BC55-4D7E-9FD5-80FAA033041C}">
      <dgm:prSet/>
      <dgm:spPr/>
      <dgm:t>
        <a:bodyPr/>
        <a:lstStyle/>
        <a:p>
          <a:endParaRPr lang="zh-CN" altLang="en-US" b="1">
            <a:effectLst/>
          </a:endParaRPr>
        </a:p>
      </dgm:t>
    </dgm:pt>
    <dgm:pt modelId="{9DEB197D-3CC2-4A92-8A70-7B62706CBEDE}" type="sibTrans" cxnId="{1B845F1D-BC55-4D7E-9FD5-80FAA033041C}">
      <dgm:prSet/>
      <dgm:spPr/>
      <dgm:t>
        <a:bodyPr/>
        <a:lstStyle/>
        <a:p>
          <a:endParaRPr lang="zh-CN" altLang="en-US" b="1">
            <a:effectLst/>
          </a:endParaRPr>
        </a:p>
      </dgm:t>
    </dgm:pt>
    <dgm:pt modelId="{5D1FE4F1-FF05-4748-A999-74C9FD8F1F35}">
      <dgm:prSet/>
      <dgm:spPr/>
      <dgm:t>
        <a:bodyPr/>
        <a:lstStyle/>
        <a:p>
          <a:pPr rtl="0" eaLnBrk="1" latinLnBrk="0"/>
          <a:r>
            <a:rPr lang="zh-CN" altLang="en-US" b="1" dirty="0" smtClean="0">
              <a:effectLst/>
            </a:rPr>
            <a:t>太阳辐射经大气散射后</a:t>
          </a:r>
          <a:endParaRPr lang="en-US" altLang="zh-CN" b="1" dirty="0" smtClean="0">
            <a:effectLst/>
          </a:endParaRPr>
        </a:p>
        <a:p>
          <a:pPr rtl="0" eaLnBrk="1" latinLnBrk="0"/>
          <a:r>
            <a:rPr lang="zh-CN" altLang="en-US" b="1" dirty="0" smtClean="0">
              <a:effectLst/>
            </a:rPr>
            <a:t>到达地面的部分</a:t>
          </a:r>
          <a:endParaRPr lang="zh-CN" altLang="en-US" b="1" dirty="0">
            <a:effectLst/>
          </a:endParaRPr>
        </a:p>
      </dgm:t>
    </dgm:pt>
    <dgm:pt modelId="{826F9FEF-0546-4F4F-A212-E91B064B3607}" type="parTrans" cxnId="{90D00F30-B93D-4DA8-A3D0-E54FC1772229}">
      <dgm:prSet/>
      <dgm:spPr/>
      <dgm:t>
        <a:bodyPr/>
        <a:lstStyle/>
        <a:p>
          <a:endParaRPr lang="zh-CN" altLang="en-US" b="1">
            <a:effectLst/>
          </a:endParaRPr>
        </a:p>
      </dgm:t>
    </dgm:pt>
    <dgm:pt modelId="{A9ADEE3F-FDCF-417C-B736-6AFD512DC753}" type="sibTrans" cxnId="{90D00F30-B93D-4DA8-A3D0-E54FC1772229}">
      <dgm:prSet/>
      <dgm:spPr/>
      <dgm:t>
        <a:bodyPr/>
        <a:lstStyle/>
        <a:p>
          <a:endParaRPr lang="zh-CN" altLang="en-US" b="1">
            <a:effectLst/>
          </a:endParaRPr>
        </a:p>
      </dgm:t>
    </dgm:pt>
    <dgm:pt modelId="{B3994BAA-CF9F-46C1-BA8C-07A1A1D5409E}">
      <dgm:prSet/>
      <dgm:spPr/>
      <dgm:t>
        <a:bodyPr/>
        <a:lstStyle/>
        <a:p>
          <a:pPr rtl="0"/>
          <a:r>
            <a:rPr lang="zh-CN" altLang="en-US" b="1" dirty="0" smtClean="0">
              <a:effectLst/>
            </a:rPr>
            <a:t>直接辐射</a:t>
          </a:r>
          <a:endParaRPr lang="zh-CN" altLang="en-US" b="1" dirty="0">
            <a:effectLst/>
          </a:endParaRPr>
        </a:p>
      </dgm:t>
    </dgm:pt>
    <dgm:pt modelId="{65CBD046-76BA-4ABB-85FC-93914A2C616E}" type="parTrans" cxnId="{426C2D02-53CC-488D-B1EA-94D01D616B8A}">
      <dgm:prSet/>
      <dgm:spPr/>
      <dgm:t>
        <a:bodyPr/>
        <a:lstStyle/>
        <a:p>
          <a:endParaRPr lang="zh-CN" altLang="en-US" b="1">
            <a:effectLst/>
          </a:endParaRPr>
        </a:p>
      </dgm:t>
    </dgm:pt>
    <dgm:pt modelId="{5D0C1398-1A40-48B9-B7CB-DC0EC98D4312}" type="sibTrans" cxnId="{426C2D02-53CC-488D-B1EA-94D01D616B8A}">
      <dgm:prSet/>
      <dgm:spPr/>
      <dgm:t>
        <a:bodyPr/>
        <a:lstStyle/>
        <a:p>
          <a:endParaRPr lang="zh-CN" altLang="en-US" b="1">
            <a:effectLst/>
          </a:endParaRPr>
        </a:p>
      </dgm:t>
    </dgm:pt>
    <dgm:pt modelId="{83CD9439-1EF6-4698-BADE-B1E8431CCDDF}" type="pres">
      <dgm:prSet presAssocID="{01753229-064F-4D9D-A11F-7C8DC3CFC155}" presName="Name0" presStyleCnt="0">
        <dgm:presLayoutVars>
          <dgm:orgChart val="1"/>
          <dgm:chPref val="1"/>
          <dgm:dir/>
          <dgm:animOne val="branch"/>
          <dgm:animLvl val="lvl"/>
          <dgm:resizeHandles/>
        </dgm:presLayoutVars>
      </dgm:prSet>
      <dgm:spPr/>
      <dgm:t>
        <a:bodyPr/>
        <a:lstStyle/>
        <a:p>
          <a:endParaRPr lang="zh-CN" altLang="en-US"/>
        </a:p>
      </dgm:t>
    </dgm:pt>
    <dgm:pt modelId="{9A8C8321-7838-4D71-A28B-7228CC46FD2C}" type="pres">
      <dgm:prSet presAssocID="{5528EAF8-0788-4913-8A04-7D7502B6FA87}" presName="hierRoot1" presStyleCnt="0">
        <dgm:presLayoutVars>
          <dgm:hierBranch val="init"/>
        </dgm:presLayoutVars>
      </dgm:prSet>
      <dgm:spPr/>
    </dgm:pt>
    <dgm:pt modelId="{1189E3D0-43CE-4380-B7A8-31AD7A377002}" type="pres">
      <dgm:prSet presAssocID="{5528EAF8-0788-4913-8A04-7D7502B6FA87}" presName="rootComposite1" presStyleCnt="0"/>
      <dgm:spPr/>
    </dgm:pt>
    <dgm:pt modelId="{E8CD6F90-3799-4F57-9440-4B03E2B12CDA}" type="pres">
      <dgm:prSet presAssocID="{5528EAF8-0788-4913-8A04-7D7502B6FA87}" presName="rootText1" presStyleLbl="alignAcc1" presStyleIdx="0" presStyleCnt="0">
        <dgm:presLayoutVars>
          <dgm:chPref val="3"/>
        </dgm:presLayoutVars>
      </dgm:prSet>
      <dgm:spPr/>
      <dgm:t>
        <a:bodyPr/>
        <a:lstStyle/>
        <a:p>
          <a:endParaRPr lang="zh-CN" altLang="en-US"/>
        </a:p>
      </dgm:t>
    </dgm:pt>
    <dgm:pt modelId="{FF6D0FA8-B820-4020-BA6F-0D9AC7650B44}" type="pres">
      <dgm:prSet presAssocID="{5528EAF8-0788-4913-8A04-7D7502B6FA87}" presName="topArc1" presStyleLbl="parChTrans1D1" presStyleIdx="0" presStyleCnt="10"/>
      <dgm:spPr/>
    </dgm:pt>
    <dgm:pt modelId="{E9AE3815-E69B-4B4E-9E9F-A3984549D3DE}" type="pres">
      <dgm:prSet presAssocID="{5528EAF8-0788-4913-8A04-7D7502B6FA87}" presName="bottomArc1" presStyleLbl="parChTrans1D1" presStyleIdx="1" presStyleCnt="10"/>
      <dgm:spPr/>
    </dgm:pt>
    <dgm:pt modelId="{C8184359-1240-4813-9061-9304968C1AC1}" type="pres">
      <dgm:prSet presAssocID="{5528EAF8-0788-4913-8A04-7D7502B6FA87}" presName="topConnNode1" presStyleLbl="node1" presStyleIdx="0" presStyleCnt="0"/>
      <dgm:spPr/>
      <dgm:t>
        <a:bodyPr/>
        <a:lstStyle/>
        <a:p>
          <a:endParaRPr lang="zh-CN" altLang="en-US"/>
        </a:p>
      </dgm:t>
    </dgm:pt>
    <dgm:pt modelId="{4885C82B-2E9F-4A70-B4DC-E80D30DC3662}" type="pres">
      <dgm:prSet presAssocID="{5528EAF8-0788-4913-8A04-7D7502B6FA87}" presName="hierChild2" presStyleCnt="0"/>
      <dgm:spPr/>
    </dgm:pt>
    <dgm:pt modelId="{5C06C08C-B902-4626-848A-F95DC9EFD2C0}" type="pres">
      <dgm:prSet presAssocID="{65CBD046-76BA-4ABB-85FC-93914A2C616E}" presName="Name28" presStyleLbl="parChTrans1D2" presStyleIdx="0" presStyleCnt="2"/>
      <dgm:spPr/>
      <dgm:t>
        <a:bodyPr/>
        <a:lstStyle/>
        <a:p>
          <a:endParaRPr lang="zh-CN" altLang="en-US"/>
        </a:p>
      </dgm:t>
    </dgm:pt>
    <dgm:pt modelId="{19EDE89E-874A-4544-B60C-1D5946606F73}" type="pres">
      <dgm:prSet presAssocID="{B3994BAA-CF9F-46C1-BA8C-07A1A1D5409E}" presName="hierRoot2" presStyleCnt="0">
        <dgm:presLayoutVars>
          <dgm:hierBranch val="init"/>
        </dgm:presLayoutVars>
      </dgm:prSet>
      <dgm:spPr/>
    </dgm:pt>
    <dgm:pt modelId="{DD759340-6685-40D3-9B40-2116A5C63D8F}" type="pres">
      <dgm:prSet presAssocID="{B3994BAA-CF9F-46C1-BA8C-07A1A1D5409E}" presName="rootComposite2" presStyleCnt="0"/>
      <dgm:spPr/>
    </dgm:pt>
    <dgm:pt modelId="{4750013D-1066-4D98-ACCF-C78A98B971AC}" type="pres">
      <dgm:prSet presAssocID="{B3994BAA-CF9F-46C1-BA8C-07A1A1D5409E}" presName="rootText2" presStyleLbl="alignAcc1" presStyleIdx="0" presStyleCnt="0">
        <dgm:presLayoutVars>
          <dgm:chPref val="3"/>
        </dgm:presLayoutVars>
      </dgm:prSet>
      <dgm:spPr/>
      <dgm:t>
        <a:bodyPr/>
        <a:lstStyle/>
        <a:p>
          <a:endParaRPr lang="zh-CN" altLang="en-US"/>
        </a:p>
      </dgm:t>
    </dgm:pt>
    <dgm:pt modelId="{6C322805-D0CD-41E3-8D1E-ED8BDF0A9D71}" type="pres">
      <dgm:prSet presAssocID="{B3994BAA-CF9F-46C1-BA8C-07A1A1D5409E}" presName="topArc2" presStyleLbl="parChTrans1D1" presStyleIdx="2" presStyleCnt="10"/>
      <dgm:spPr/>
    </dgm:pt>
    <dgm:pt modelId="{BA23A755-D081-4C86-962C-08EC46E7DFC9}" type="pres">
      <dgm:prSet presAssocID="{B3994BAA-CF9F-46C1-BA8C-07A1A1D5409E}" presName="bottomArc2" presStyleLbl="parChTrans1D1" presStyleIdx="3" presStyleCnt="10"/>
      <dgm:spPr/>
    </dgm:pt>
    <dgm:pt modelId="{2974F4A4-E2A4-4AF0-BC10-67E4CC3A4D85}" type="pres">
      <dgm:prSet presAssocID="{B3994BAA-CF9F-46C1-BA8C-07A1A1D5409E}" presName="topConnNode2" presStyleLbl="node2" presStyleIdx="0" presStyleCnt="0"/>
      <dgm:spPr/>
      <dgm:t>
        <a:bodyPr/>
        <a:lstStyle/>
        <a:p>
          <a:endParaRPr lang="zh-CN" altLang="en-US"/>
        </a:p>
      </dgm:t>
    </dgm:pt>
    <dgm:pt modelId="{C6654147-9DB4-4598-BFEE-E3E520F4F08F}" type="pres">
      <dgm:prSet presAssocID="{B3994BAA-CF9F-46C1-BA8C-07A1A1D5409E}" presName="hierChild4" presStyleCnt="0"/>
      <dgm:spPr/>
    </dgm:pt>
    <dgm:pt modelId="{2A246739-53F6-43EA-874F-AC0F4CBDBB32}" type="pres">
      <dgm:prSet presAssocID="{B02B64FB-D435-4144-AC13-900F69C2DDE1}" presName="Name28" presStyleLbl="parChTrans1D3" presStyleIdx="0" presStyleCnt="2"/>
      <dgm:spPr/>
      <dgm:t>
        <a:bodyPr/>
        <a:lstStyle/>
        <a:p>
          <a:endParaRPr lang="zh-CN" altLang="en-US"/>
        </a:p>
      </dgm:t>
    </dgm:pt>
    <dgm:pt modelId="{B5D6C5CB-F42B-40B7-A5A8-25A8E8DFD70B}" type="pres">
      <dgm:prSet presAssocID="{0D746A5A-E47A-4FAB-85CA-4D4FBEC36D53}" presName="hierRoot2" presStyleCnt="0">
        <dgm:presLayoutVars>
          <dgm:hierBranch val="init"/>
        </dgm:presLayoutVars>
      </dgm:prSet>
      <dgm:spPr/>
    </dgm:pt>
    <dgm:pt modelId="{D32C6E8B-B5BA-42A3-8305-DA448E0C19E7}" type="pres">
      <dgm:prSet presAssocID="{0D746A5A-E47A-4FAB-85CA-4D4FBEC36D53}" presName="rootComposite2" presStyleCnt="0"/>
      <dgm:spPr/>
    </dgm:pt>
    <dgm:pt modelId="{3A402084-03F1-4250-97D1-302A2581FF7D}" type="pres">
      <dgm:prSet presAssocID="{0D746A5A-E47A-4FAB-85CA-4D4FBEC36D53}" presName="rootText2" presStyleLbl="alignAcc1" presStyleIdx="0" presStyleCnt="0">
        <dgm:presLayoutVars>
          <dgm:chPref val="3"/>
        </dgm:presLayoutVars>
      </dgm:prSet>
      <dgm:spPr/>
      <dgm:t>
        <a:bodyPr/>
        <a:lstStyle/>
        <a:p>
          <a:endParaRPr lang="zh-CN" altLang="en-US"/>
        </a:p>
      </dgm:t>
    </dgm:pt>
    <dgm:pt modelId="{2939AE27-5F7E-4A85-9325-74D4D357A0C1}" type="pres">
      <dgm:prSet presAssocID="{0D746A5A-E47A-4FAB-85CA-4D4FBEC36D53}" presName="topArc2" presStyleLbl="parChTrans1D1" presStyleIdx="4" presStyleCnt="10"/>
      <dgm:spPr/>
    </dgm:pt>
    <dgm:pt modelId="{C3C4ACBC-247A-423B-BBAA-FCD80851DA3B}" type="pres">
      <dgm:prSet presAssocID="{0D746A5A-E47A-4FAB-85CA-4D4FBEC36D53}" presName="bottomArc2" presStyleLbl="parChTrans1D1" presStyleIdx="5" presStyleCnt="10"/>
      <dgm:spPr/>
    </dgm:pt>
    <dgm:pt modelId="{E6BEC762-80F2-463A-BEB7-4F1D46E4DAAB}" type="pres">
      <dgm:prSet presAssocID="{0D746A5A-E47A-4FAB-85CA-4D4FBEC36D53}" presName="topConnNode2" presStyleLbl="node3" presStyleIdx="0" presStyleCnt="0"/>
      <dgm:spPr/>
      <dgm:t>
        <a:bodyPr/>
        <a:lstStyle/>
        <a:p>
          <a:endParaRPr lang="zh-CN" altLang="en-US"/>
        </a:p>
      </dgm:t>
    </dgm:pt>
    <dgm:pt modelId="{B363FCA9-B006-46D4-8772-F346505A174F}" type="pres">
      <dgm:prSet presAssocID="{0D746A5A-E47A-4FAB-85CA-4D4FBEC36D53}" presName="hierChild4" presStyleCnt="0"/>
      <dgm:spPr/>
    </dgm:pt>
    <dgm:pt modelId="{18A0E724-4E2E-4EF7-A839-954B747AF1C7}" type="pres">
      <dgm:prSet presAssocID="{0D746A5A-E47A-4FAB-85CA-4D4FBEC36D53}" presName="hierChild5" presStyleCnt="0"/>
      <dgm:spPr/>
    </dgm:pt>
    <dgm:pt modelId="{72E49F46-F9B8-4F16-853B-1601774AD4F7}" type="pres">
      <dgm:prSet presAssocID="{B3994BAA-CF9F-46C1-BA8C-07A1A1D5409E}" presName="hierChild5" presStyleCnt="0"/>
      <dgm:spPr/>
    </dgm:pt>
    <dgm:pt modelId="{4F297203-6AC4-4053-9820-5BCC7C18CD9C}" type="pres">
      <dgm:prSet presAssocID="{2FEAC3AD-BC83-482C-A9B6-C456C6EE3480}" presName="Name28" presStyleLbl="parChTrans1D2" presStyleIdx="1" presStyleCnt="2"/>
      <dgm:spPr/>
      <dgm:t>
        <a:bodyPr/>
        <a:lstStyle/>
        <a:p>
          <a:endParaRPr lang="zh-CN" altLang="en-US"/>
        </a:p>
      </dgm:t>
    </dgm:pt>
    <dgm:pt modelId="{549639C8-FC0D-4473-8974-2003E4FE8A20}" type="pres">
      <dgm:prSet presAssocID="{1BA4618A-EFE7-4ECA-915E-3C21393A03C9}" presName="hierRoot2" presStyleCnt="0">
        <dgm:presLayoutVars>
          <dgm:hierBranch val="init"/>
        </dgm:presLayoutVars>
      </dgm:prSet>
      <dgm:spPr/>
    </dgm:pt>
    <dgm:pt modelId="{0A6C9BD8-F558-4AE0-9E56-16DB89F80CF4}" type="pres">
      <dgm:prSet presAssocID="{1BA4618A-EFE7-4ECA-915E-3C21393A03C9}" presName="rootComposite2" presStyleCnt="0"/>
      <dgm:spPr/>
    </dgm:pt>
    <dgm:pt modelId="{BA998D04-90E1-4A8F-8548-88EE43AFFA4C}" type="pres">
      <dgm:prSet presAssocID="{1BA4618A-EFE7-4ECA-915E-3C21393A03C9}" presName="rootText2" presStyleLbl="alignAcc1" presStyleIdx="0" presStyleCnt="0">
        <dgm:presLayoutVars>
          <dgm:chPref val="3"/>
        </dgm:presLayoutVars>
      </dgm:prSet>
      <dgm:spPr/>
      <dgm:t>
        <a:bodyPr/>
        <a:lstStyle/>
        <a:p>
          <a:endParaRPr lang="zh-CN" altLang="en-US"/>
        </a:p>
      </dgm:t>
    </dgm:pt>
    <dgm:pt modelId="{AB30DA7F-ADF1-4F7C-BE97-20273D72E546}" type="pres">
      <dgm:prSet presAssocID="{1BA4618A-EFE7-4ECA-915E-3C21393A03C9}" presName="topArc2" presStyleLbl="parChTrans1D1" presStyleIdx="6" presStyleCnt="10"/>
      <dgm:spPr/>
    </dgm:pt>
    <dgm:pt modelId="{04EBAB17-70FF-4419-8C83-D0EBF18578B4}" type="pres">
      <dgm:prSet presAssocID="{1BA4618A-EFE7-4ECA-915E-3C21393A03C9}" presName="bottomArc2" presStyleLbl="parChTrans1D1" presStyleIdx="7" presStyleCnt="10"/>
      <dgm:spPr/>
    </dgm:pt>
    <dgm:pt modelId="{33450823-3C8B-43B9-80F0-8EFE8BD9D2E5}" type="pres">
      <dgm:prSet presAssocID="{1BA4618A-EFE7-4ECA-915E-3C21393A03C9}" presName="topConnNode2" presStyleLbl="node2" presStyleIdx="0" presStyleCnt="0"/>
      <dgm:spPr/>
      <dgm:t>
        <a:bodyPr/>
        <a:lstStyle/>
        <a:p>
          <a:endParaRPr lang="zh-CN" altLang="en-US"/>
        </a:p>
      </dgm:t>
    </dgm:pt>
    <dgm:pt modelId="{1CFDA5B9-BC79-4FAE-8B70-8C20CC77F0D5}" type="pres">
      <dgm:prSet presAssocID="{1BA4618A-EFE7-4ECA-915E-3C21393A03C9}" presName="hierChild4" presStyleCnt="0"/>
      <dgm:spPr/>
    </dgm:pt>
    <dgm:pt modelId="{C208B275-DF10-44C3-AC7E-EEF2AA2D63AE}" type="pres">
      <dgm:prSet presAssocID="{826F9FEF-0546-4F4F-A212-E91B064B3607}" presName="Name28" presStyleLbl="parChTrans1D3" presStyleIdx="1" presStyleCnt="2"/>
      <dgm:spPr/>
      <dgm:t>
        <a:bodyPr/>
        <a:lstStyle/>
        <a:p>
          <a:endParaRPr lang="zh-CN" altLang="en-US"/>
        </a:p>
      </dgm:t>
    </dgm:pt>
    <dgm:pt modelId="{70189581-D1D0-4127-B2C9-B17858DA2EAB}" type="pres">
      <dgm:prSet presAssocID="{5D1FE4F1-FF05-4748-A999-74C9FD8F1F35}" presName="hierRoot2" presStyleCnt="0">
        <dgm:presLayoutVars>
          <dgm:hierBranch val="init"/>
        </dgm:presLayoutVars>
      </dgm:prSet>
      <dgm:spPr/>
    </dgm:pt>
    <dgm:pt modelId="{AA343E8F-8D06-4A5F-B8C6-614D059F978A}" type="pres">
      <dgm:prSet presAssocID="{5D1FE4F1-FF05-4748-A999-74C9FD8F1F35}" presName="rootComposite2" presStyleCnt="0"/>
      <dgm:spPr/>
    </dgm:pt>
    <dgm:pt modelId="{C797969A-A511-4267-B127-811F150705F4}" type="pres">
      <dgm:prSet presAssocID="{5D1FE4F1-FF05-4748-A999-74C9FD8F1F35}" presName="rootText2" presStyleLbl="alignAcc1" presStyleIdx="0" presStyleCnt="0">
        <dgm:presLayoutVars>
          <dgm:chPref val="3"/>
        </dgm:presLayoutVars>
      </dgm:prSet>
      <dgm:spPr/>
      <dgm:t>
        <a:bodyPr/>
        <a:lstStyle/>
        <a:p>
          <a:endParaRPr lang="zh-CN" altLang="en-US"/>
        </a:p>
      </dgm:t>
    </dgm:pt>
    <dgm:pt modelId="{8002E8D5-186C-4296-B71D-2A0AA6B75813}" type="pres">
      <dgm:prSet presAssocID="{5D1FE4F1-FF05-4748-A999-74C9FD8F1F35}" presName="topArc2" presStyleLbl="parChTrans1D1" presStyleIdx="8" presStyleCnt="10"/>
      <dgm:spPr/>
    </dgm:pt>
    <dgm:pt modelId="{1CF04D6D-81E0-4F9E-A691-3EB26A031BFD}" type="pres">
      <dgm:prSet presAssocID="{5D1FE4F1-FF05-4748-A999-74C9FD8F1F35}" presName="bottomArc2" presStyleLbl="parChTrans1D1" presStyleIdx="9" presStyleCnt="10"/>
      <dgm:spPr/>
    </dgm:pt>
    <dgm:pt modelId="{D82BA785-B82B-4A9D-B38B-B80B45BFCEB6}" type="pres">
      <dgm:prSet presAssocID="{5D1FE4F1-FF05-4748-A999-74C9FD8F1F35}" presName="topConnNode2" presStyleLbl="node3" presStyleIdx="0" presStyleCnt="0"/>
      <dgm:spPr/>
      <dgm:t>
        <a:bodyPr/>
        <a:lstStyle/>
        <a:p>
          <a:endParaRPr lang="zh-CN" altLang="en-US"/>
        </a:p>
      </dgm:t>
    </dgm:pt>
    <dgm:pt modelId="{DF31EB04-5FAB-4EE3-AB22-843829B23BD1}" type="pres">
      <dgm:prSet presAssocID="{5D1FE4F1-FF05-4748-A999-74C9FD8F1F35}" presName="hierChild4" presStyleCnt="0"/>
      <dgm:spPr/>
    </dgm:pt>
    <dgm:pt modelId="{F6D6FD1B-3B4B-4D2F-940E-84A66531D8F4}" type="pres">
      <dgm:prSet presAssocID="{5D1FE4F1-FF05-4748-A999-74C9FD8F1F35}" presName="hierChild5" presStyleCnt="0"/>
      <dgm:spPr/>
    </dgm:pt>
    <dgm:pt modelId="{540881FC-7009-422A-8EBE-B9C95A453288}" type="pres">
      <dgm:prSet presAssocID="{1BA4618A-EFE7-4ECA-915E-3C21393A03C9}" presName="hierChild5" presStyleCnt="0"/>
      <dgm:spPr/>
    </dgm:pt>
    <dgm:pt modelId="{486301E5-47B4-4B8C-A54F-B28979F6698E}" type="pres">
      <dgm:prSet presAssocID="{5528EAF8-0788-4913-8A04-7D7502B6FA87}" presName="hierChild3" presStyleCnt="0"/>
      <dgm:spPr/>
    </dgm:pt>
  </dgm:ptLst>
  <dgm:cxnLst>
    <dgm:cxn modelId="{F52EC9D6-1263-461E-9749-6DEFFD00891F}" type="presOf" srcId="{5528EAF8-0788-4913-8A04-7D7502B6FA87}" destId="{E8CD6F90-3799-4F57-9440-4B03E2B12CDA}" srcOrd="0" destOrd="0" presId="urn:microsoft.com/office/officeart/2008/layout/HalfCircleOrganizationChart"/>
    <dgm:cxn modelId="{24191B33-9252-4D36-BE7F-936614837A57}" type="presOf" srcId="{0D746A5A-E47A-4FAB-85CA-4D4FBEC36D53}" destId="{3A402084-03F1-4250-97D1-302A2581FF7D}" srcOrd="0" destOrd="0" presId="urn:microsoft.com/office/officeart/2008/layout/HalfCircleOrganizationChart"/>
    <dgm:cxn modelId="{D2C26DAC-BBF9-4169-83B0-EC7DF634C4D1}" type="presOf" srcId="{5528EAF8-0788-4913-8A04-7D7502B6FA87}" destId="{C8184359-1240-4813-9061-9304968C1AC1}" srcOrd="1" destOrd="0" presId="urn:microsoft.com/office/officeart/2008/layout/HalfCircleOrganizationChart"/>
    <dgm:cxn modelId="{B969959F-0BB9-4F40-84D4-7A06D0B33520}" type="presOf" srcId="{65CBD046-76BA-4ABB-85FC-93914A2C616E}" destId="{5C06C08C-B902-4626-848A-F95DC9EFD2C0}" srcOrd="0" destOrd="0" presId="urn:microsoft.com/office/officeart/2008/layout/HalfCircleOrganizationChart"/>
    <dgm:cxn modelId="{B216AB09-36D2-4962-A72D-BCA54EC34146}" type="presOf" srcId="{5D1FE4F1-FF05-4748-A999-74C9FD8F1F35}" destId="{D82BA785-B82B-4A9D-B38B-B80B45BFCEB6}" srcOrd="1" destOrd="0" presId="urn:microsoft.com/office/officeart/2008/layout/HalfCircleOrganizationChart"/>
    <dgm:cxn modelId="{0D48A64E-B196-47C0-A18F-98257D604EE6}" type="presOf" srcId="{2FEAC3AD-BC83-482C-A9B6-C456C6EE3480}" destId="{4F297203-6AC4-4053-9820-5BCC7C18CD9C}" srcOrd="0" destOrd="0" presId="urn:microsoft.com/office/officeart/2008/layout/HalfCircleOrganizationChart"/>
    <dgm:cxn modelId="{62986317-89C3-4345-AEDB-69B01F5DE8A2}" srcId="{5528EAF8-0788-4913-8A04-7D7502B6FA87}" destId="{1BA4618A-EFE7-4ECA-915E-3C21393A03C9}" srcOrd="1" destOrd="0" parTransId="{2FEAC3AD-BC83-482C-A9B6-C456C6EE3480}" sibTransId="{CBC37054-7FE7-4A94-B01F-FB84179B3849}"/>
    <dgm:cxn modelId="{F3B4F40C-2048-4CAF-A0D9-EB29DBCFC793}" type="presOf" srcId="{B02B64FB-D435-4144-AC13-900F69C2DDE1}" destId="{2A246739-53F6-43EA-874F-AC0F4CBDBB32}" srcOrd="0" destOrd="0" presId="urn:microsoft.com/office/officeart/2008/layout/HalfCircleOrganizationChart"/>
    <dgm:cxn modelId="{426C2D02-53CC-488D-B1EA-94D01D616B8A}" srcId="{5528EAF8-0788-4913-8A04-7D7502B6FA87}" destId="{B3994BAA-CF9F-46C1-BA8C-07A1A1D5409E}" srcOrd="0" destOrd="0" parTransId="{65CBD046-76BA-4ABB-85FC-93914A2C616E}" sibTransId="{5D0C1398-1A40-48B9-B7CB-DC0EC98D4312}"/>
    <dgm:cxn modelId="{391882EA-7DA0-4946-A1BB-938641751B00}" type="presOf" srcId="{B3994BAA-CF9F-46C1-BA8C-07A1A1D5409E}" destId="{2974F4A4-E2A4-4AF0-BC10-67E4CC3A4D85}" srcOrd="1" destOrd="0" presId="urn:microsoft.com/office/officeart/2008/layout/HalfCircleOrganizationChart"/>
    <dgm:cxn modelId="{9698A789-5CF9-49B8-9EAC-38AF3D3AACD3}" type="presOf" srcId="{0D746A5A-E47A-4FAB-85CA-4D4FBEC36D53}" destId="{E6BEC762-80F2-463A-BEB7-4F1D46E4DAAB}" srcOrd="1" destOrd="0" presId="urn:microsoft.com/office/officeart/2008/layout/HalfCircleOrganizationChart"/>
    <dgm:cxn modelId="{769E7441-444B-4BA2-97BE-493829EDA9FC}" type="presOf" srcId="{1BA4618A-EFE7-4ECA-915E-3C21393A03C9}" destId="{33450823-3C8B-43B9-80F0-8EFE8BD9D2E5}" srcOrd="1" destOrd="0" presId="urn:microsoft.com/office/officeart/2008/layout/HalfCircleOrganizationChart"/>
    <dgm:cxn modelId="{1E92B792-F4B8-482F-9A3A-A48FCBF4698A}" type="presOf" srcId="{01753229-064F-4D9D-A11F-7C8DC3CFC155}" destId="{83CD9439-1EF6-4698-BADE-B1E8431CCDDF}" srcOrd="0" destOrd="0" presId="urn:microsoft.com/office/officeart/2008/layout/HalfCircleOrganizationChart"/>
    <dgm:cxn modelId="{D7757666-7A59-4DC5-9EB2-F5395794290A}" srcId="{01753229-064F-4D9D-A11F-7C8DC3CFC155}" destId="{5528EAF8-0788-4913-8A04-7D7502B6FA87}" srcOrd="0" destOrd="0" parTransId="{7C0558BB-1116-4630-BBFF-5826AFA212ED}" sibTransId="{3F0D13F7-9AE4-4727-A658-CCBEB9394596}"/>
    <dgm:cxn modelId="{28AD1052-DA6E-4214-94D5-70B890F6D500}" type="presOf" srcId="{1BA4618A-EFE7-4ECA-915E-3C21393A03C9}" destId="{BA998D04-90E1-4A8F-8548-88EE43AFFA4C}" srcOrd="0" destOrd="0" presId="urn:microsoft.com/office/officeart/2008/layout/HalfCircleOrganizationChart"/>
    <dgm:cxn modelId="{B02F549A-FD33-4014-8B85-1FB33C70F507}" type="presOf" srcId="{B3994BAA-CF9F-46C1-BA8C-07A1A1D5409E}" destId="{4750013D-1066-4D98-ACCF-C78A98B971AC}" srcOrd="0" destOrd="0" presId="urn:microsoft.com/office/officeart/2008/layout/HalfCircleOrganizationChart"/>
    <dgm:cxn modelId="{90D00F30-B93D-4DA8-A3D0-E54FC1772229}" srcId="{1BA4618A-EFE7-4ECA-915E-3C21393A03C9}" destId="{5D1FE4F1-FF05-4748-A999-74C9FD8F1F35}" srcOrd="0" destOrd="0" parTransId="{826F9FEF-0546-4F4F-A212-E91B064B3607}" sibTransId="{A9ADEE3F-FDCF-417C-B736-6AFD512DC753}"/>
    <dgm:cxn modelId="{9ADA009C-976F-4C1B-80A2-6CD60FBBCEA9}" type="presOf" srcId="{5D1FE4F1-FF05-4748-A999-74C9FD8F1F35}" destId="{C797969A-A511-4267-B127-811F150705F4}" srcOrd="0" destOrd="0" presId="urn:microsoft.com/office/officeart/2008/layout/HalfCircleOrganizationChart"/>
    <dgm:cxn modelId="{1B845F1D-BC55-4D7E-9FD5-80FAA033041C}" srcId="{B3994BAA-CF9F-46C1-BA8C-07A1A1D5409E}" destId="{0D746A5A-E47A-4FAB-85CA-4D4FBEC36D53}" srcOrd="0" destOrd="0" parTransId="{B02B64FB-D435-4144-AC13-900F69C2DDE1}" sibTransId="{9DEB197D-3CC2-4A92-8A70-7B62706CBEDE}"/>
    <dgm:cxn modelId="{3D86791E-BD00-4F9B-BFF0-62E98D1A73C4}" type="presOf" srcId="{826F9FEF-0546-4F4F-A212-E91B064B3607}" destId="{C208B275-DF10-44C3-AC7E-EEF2AA2D63AE}" srcOrd="0" destOrd="0" presId="urn:microsoft.com/office/officeart/2008/layout/HalfCircleOrganizationChart"/>
    <dgm:cxn modelId="{28CA3421-72F4-4E9B-B090-68A2C4EBBCE0}" type="presParOf" srcId="{83CD9439-1EF6-4698-BADE-B1E8431CCDDF}" destId="{9A8C8321-7838-4D71-A28B-7228CC46FD2C}" srcOrd="0" destOrd="0" presId="urn:microsoft.com/office/officeart/2008/layout/HalfCircleOrganizationChart"/>
    <dgm:cxn modelId="{5A149E2B-A047-4E34-BF3D-86AAFF788981}" type="presParOf" srcId="{9A8C8321-7838-4D71-A28B-7228CC46FD2C}" destId="{1189E3D0-43CE-4380-B7A8-31AD7A377002}" srcOrd="0" destOrd="0" presId="urn:microsoft.com/office/officeart/2008/layout/HalfCircleOrganizationChart"/>
    <dgm:cxn modelId="{7CBC997E-102C-466A-9DBB-26F3DB1DB82C}" type="presParOf" srcId="{1189E3D0-43CE-4380-B7A8-31AD7A377002}" destId="{E8CD6F90-3799-4F57-9440-4B03E2B12CDA}" srcOrd="0" destOrd="0" presId="urn:microsoft.com/office/officeart/2008/layout/HalfCircleOrganizationChart"/>
    <dgm:cxn modelId="{D153DC45-075D-427C-9D5D-AFF011E0F4DF}" type="presParOf" srcId="{1189E3D0-43CE-4380-B7A8-31AD7A377002}" destId="{FF6D0FA8-B820-4020-BA6F-0D9AC7650B44}" srcOrd="1" destOrd="0" presId="urn:microsoft.com/office/officeart/2008/layout/HalfCircleOrganizationChart"/>
    <dgm:cxn modelId="{ECD62746-9E83-4C2D-98DE-00BEEBBC8EC2}" type="presParOf" srcId="{1189E3D0-43CE-4380-B7A8-31AD7A377002}" destId="{E9AE3815-E69B-4B4E-9E9F-A3984549D3DE}" srcOrd="2" destOrd="0" presId="urn:microsoft.com/office/officeart/2008/layout/HalfCircleOrganizationChart"/>
    <dgm:cxn modelId="{C65396DC-419E-426E-A2A9-8E3077D5AA4D}" type="presParOf" srcId="{1189E3D0-43CE-4380-B7A8-31AD7A377002}" destId="{C8184359-1240-4813-9061-9304968C1AC1}" srcOrd="3" destOrd="0" presId="urn:microsoft.com/office/officeart/2008/layout/HalfCircleOrganizationChart"/>
    <dgm:cxn modelId="{5CCA0B16-266E-4B7E-B5FE-EA4E2DBE0B35}" type="presParOf" srcId="{9A8C8321-7838-4D71-A28B-7228CC46FD2C}" destId="{4885C82B-2E9F-4A70-B4DC-E80D30DC3662}" srcOrd="1" destOrd="0" presId="urn:microsoft.com/office/officeart/2008/layout/HalfCircleOrganizationChart"/>
    <dgm:cxn modelId="{35F29AF1-3E5E-491D-B04A-E7E1E0C4677C}" type="presParOf" srcId="{4885C82B-2E9F-4A70-B4DC-E80D30DC3662}" destId="{5C06C08C-B902-4626-848A-F95DC9EFD2C0}" srcOrd="0" destOrd="0" presId="urn:microsoft.com/office/officeart/2008/layout/HalfCircleOrganizationChart"/>
    <dgm:cxn modelId="{3BD9E913-83A0-4F67-98CF-02C469F932E8}" type="presParOf" srcId="{4885C82B-2E9F-4A70-B4DC-E80D30DC3662}" destId="{19EDE89E-874A-4544-B60C-1D5946606F73}" srcOrd="1" destOrd="0" presId="urn:microsoft.com/office/officeart/2008/layout/HalfCircleOrganizationChart"/>
    <dgm:cxn modelId="{CD05E1F3-A408-4D5D-936E-37C9F2BC4C80}" type="presParOf" srcId="{19EDE89E-874A-4544-B60C-1D5946606F73}" destId="{DD759340-6685-40D3-9B40-2116A5C63D8F}" srcOrd="0" destOrd="0" presId="urn:microsoft.com/office/officeart/2008/layout/HalfCircleOrganizationChart"/>
    <dgm:cxn modelId="{93CEA6DA-EEDB-4CFF-822A-0DE04302D37D}" type="presParOf" srcId="{DD759340-6685-40D3-9B40-2116A5C63D8F}" destId="{4750013D-1066-4D98-ACCF-C78A98B971AC}" srcOrd="0" destOrd="0" presId="urn:microsoft.com/office/officeart/2008/layout/HalfCircleOrganizationChart"/>
    <dgm:cxn modelId="{357271AE-60AA-4F8D-A551-F5A6C5351C69}" type="presParOf" srcId="{DD759340-6685-40D3-9B40-2116A5C63D8F}" destId="{6C322805-D0CD-41E3-8D1E-ED8BDF0A9D71}" srcOrd="1" destOrd="0" presId="urn:microsoft.com/office/officeart/2008/layout/HalfCircleOrganizationChart"/>
    <dgm:cxn modelId="{6557CC1D-3CE5-479B-9332-B56DC7E8C83D}" type="presParOf" srcId="{DD759340-6685-40D3-9B40-2116A5C63D8F}" destId="{BA23A755-D081-4C86-962C-08EC46E7DFC9}" srcOrd="2" destOrd="0" presId="urn:microsoft.com/office/officeart/2008/layout/HalfCircleOrganizationChart"/>
    <dgm:cxn modelId="{F1B43167-5FB7-4E52-99E6-4565F4AE19FC}" type="presParOf" srcId="{DD759340-6685-40D3-9B40-2116A5C63D8F}" destId="{2974F4A4-E2A4-4AF0-BC10-67E4CC3A4D85}" srcOrd="3" destOrd="0" presId="urn:microsoft.com/office/officeart/2008/layout/HalfCircleOrganizationChart"/>
    <dgm:cxn modelId="{BE793B32-4B44-4F22-BA36-34BC05311212}" type="presParOf" srcId="{19EDE89E-874A-4544-B60C-1D5946606F73}" destId="{C6654147-9DB4-4598-BFEE-E3E520F4F08F}" srcOrd="1" destOrd="0" presId="urn:microsoft.com/office/officeart/2008/layout/HalfCircleOrganizationChart"/>
    <dgm:cxn modelId="{02DD94B6-8008-48A1-9B96-4E235C71EBFD}" type="presParOf" srcId="{C6654147-9DB4-4598-BFEE-E3E520F4F08F}" destId="{2A246739-53F6-43EA-874F-AC0F4CBDBB32}" srcOrd="0" destOrd="0" presId="urn:microsoft.com/office/officeart/2008/layout/HalfCircleOrganizationChart"/>
    <dgm:cxn modelId="{5732F79F-C88F-4268-8EC9-5BA748AA180C}" type="presParOf" srcId="{C6654147-9DB4-4598-BFEE-E3E520F4F08F}" destId="{B5D6C5CB-F42B-40B7-A5A8-25A8E8DFD70B}" srcOrd="1" destOrd="0" presId="urn:microsoft.com/office/officeart/2008/layout/HalfCircleOrganizationChart"/>
    <dgm:cxn modelId="{81A5BE88-080D-4094-B152-C307B1D8479B}" type="presParOf" srcId="{B5D6C5CB-F42B-40B7-A5A8-25A8E8DFD70B}" destId="{D32C6E8B-B5BA-42A3-8305-DA448E0C19E7}" srcOrd="0" destOrd="0" presId="urn:microsoft.com/office/officeart/2008/layout/HalfCircleOrganizationChart"/>
    <dgm:cxn modelId="{042E85C2-CBF4-4653-A1B8-55D478B52CD7}" type="presParOf" srcId="{D32C6E8B-B5BA-42A3-8305-DA448E0C19E7}" destId="{3A402084-03F1-4250-97D1-302A2581FF7D}" srcOrd="0" destOrd="0" presId="urn:microsoft.com/office/officeart/2008/layout/HalfCircleOrganizationChart"/>
    <dgm:cxn modelId="{3B9FAFF1-4C95-4471-9BDF-0054DE77E1D2}" type="presParOf" srcId="{D32C6E8B-B5BA-42A3-8305-DA448E0C19E7}" destId="{2939AE27-5F7E-4A85-9325-74D4D357A0C1}" srcOrd="1" destOrd="0" presId="urn:microsoft.com/office/officeart/2008/layout/HalfCircleOrganizationChart"/>
    <dgm:cxn modelId="{2B78CFFF-C95C-43D4-BD94-56A38977E5A6}" type="presParOf" srcId="{D32C6E8B-B5BA-42A3-8305-DA448E0C19E7}" destId="{C3C4ACBC-247A-423B-BBAA-FCD80851DA3B}" srcOrd="2" destOrd="0" presId="urn:microsoft.com/office/officeart/2008/layout/HalfCircleOrganizationChart"/>
    <dgm:cxn modelId="{C95DDA41-7AFC-482C-A7BF-8303309E6C19}" type="presParOf" srcId="{D32C6E8B-B5BA-42A3-8305-DA448E0C19E7}" destId="{E6BEC762-80F2-463A-BEB7-4F1D46E4DAAB}" srcOrd="3" destOrd="0" presId="urn:microsoft.com/office/officeart/2008/layout/HalfCircleOrganizationChart"/>
    <dgm:cxn modelId="{4ED71AEF-90F9-4F05-A430-1ECB56C7B5C0}" type="presParOf" srcId="{B5D6C5CB-F42B-40B7-A5A8-25A8E8DFD70B}" destId="{B363FCA9-B006-46D4-8772-F346505A174F}" srcOrd="1" destOrd="0" presId="urn:microsoft.com/office/officeart/2008/layout/HalfCircleOrganizationChart"/>
    <dgm:cxn modelId="{5AFBA5B2-C486-4D32-B40C-89AD5C2F05B3}" type="presParOf" srcId="{B5D6C5CB-F42B-40B7-A5A8-25A8E8DFD70B}" destId="{18A0E724-4E2E-4EF7-A839-954B747AF1C7}" srcOrd="2" destOrd="0" presId="urn:microsoft.com/office/officeart/2008/layout/HalfCircleOrganizationChart"/>
    <dgm:cxn modelId="{48BE1F4B-1493-42E9-BE22-C79C8A3CE45A}" type="presParOf" srcId="{19EDE89E-874A-4544-B60C-1D5946606F73}" destId="{72E49F46-F9B8-4F16-853B-1601774AD4F7}" srcOrd="2" destOrd="0" presId="urn:microsoft.com/office/officeart/2008/layout/HalfCircleOrganizationChart"/>
    <dgm:cxn modelId="{98005568-0A77-4485-A362-0B2252F77D4B}" type="presParOf" srcId="{4885C82B-2E9F-4A70-B4DC-E80D30DC3662}" destId="{4F297203-6AC4-4053-9820-5BCC7C18CD9C}" srcOrd="2" destOrd="0" presId="urn:microsoft.com/office/officeart/2008/layout/HalfCircleOrganizationChart"/>
    <dgm:cxn modelId="{61DDB7FC-4B3C-4CF7-BC3D-321BFBFE18E3}" type="presParOf" srcId="{4885C82B-2E9F-4A70-B4DC-E80D30DC3662}" destId="{549639C8-FC0D-4473-8974-2003E4FE8A20}" srcOrd="3" destOrd="0" presId="urn:microsoft.com/office/officeart/2008/layout/HalfCircleOrganizationChart"/>
    <dgm:cxn modelId="{D3557959-52F8-4FBD-8F23-89BAA5378360}" type="presParOf" srcId="{549639C8-FC0D-4473-8974-2003E4FE8A20}" destId="{0A6C9BD8-F558-4AE0-9E56-16DB89F80CF4}" srcOrd="0" destOrd="0" presId="urn:microsoft.com/office/officeart/2008/layout/HalfCircleOrganizationChart"/>
    <dgm:cxn modelId="{E6A7E13E-0BD0-469E-82EA-20921D7AD0BC}" type="presParOf" srcId="{0A6C9BD8-F558-4AE0-9E56-16DB89F80CF4}" destId="{BA998D04-90E1-4A8F-8548-88EE43AFFA4C}" srcOrd="0" destOrd="0" presId="urn:microsoft.com/office/officeart/2008/layout/HalfCircleOrganizationChart"/>
    <dgm:cxn modelId="{1DFA7DB0-BF62-48A8-81E4-5B45AB619BF5}" type="presParOf" srcId="{0A6C9BD8-F558-4AE0-9E56-16DB89F80CF4}" destId="{AB30DA7F-ADF1-4F7C-BE97-20273D72E546}" srcOrd="1" destOrd="0" presId="urn:microsoft.com/office/officeart/2008/layout/HalfCircleOrganizationChart"/>
    <dgm:cxn modelId="{3C551469-B74E-4B64-BA95-735D6DE66B98}" type="presParOf" srcId="{0A6C9BD8-F558-4AE0-9E56-16DB89F80CF4}" destId="{04EBAB17-70FF-4419-8C83-D0EBF18578B4}" srcOrd="2" destOrd="0" presId="urn:microsoft.com/office/officeart/2008/layout/HalfCircleOrganizationChart"/>
    <dgm:cxn modelId="{CC7FB96D-033C-4D9C-A2AE-DEBA1CA2C0F7}" type="presParOf" srcId="{0A6C9BD8-F558-4AE0-9E56-16DB89F80CF4}" destId="{33450823-3C8B-43B9-80F0-8EFE8BD9D2E5}" srcOrd="3" destOrd="0" presId="urn:microsoft.com/office/officeart/2008/layout/HalfCircleOrganizationChart"/>
    <dgm:cxn modelId="{CF7FB1F5-0326-4EFC-84E4-805B435B45AD}" type="presParOf" srcId="{549639C8-FC0D-4473-8974-2003E4FE8A20}" destId="{1CFDA5B9-BC79-4FAE-8B70-8C20CC77F0D5}" srcOrd="1" destOrd="0" presId="urn:microsoft.com/office/officeart/2008/layout/HalfCircleOrganizationChart"/>
    <dgm:cxn modelId="{0A83B2E7-D82B-4E16-824F-B134136B7305}" type="presParOf" srcId="{1CFDA5B9-BC79-4FAE-8B70-8C20CC77F0D5}" destId="{C208B275-DF10-44C3-AC7E-EEF2AA2D63AE}" srcOrd="0" destOrd="0" presId="urn:microsoft.com/office/officeart/2008/layout/HalfCircleOrganizationChart"/>
    <dgm:cxn modelId="{413EE784-51CE-4C0F-A2F1-3110F50D5ECE}" type="presParOf" srcId="{1CFDA5B9-BC79-4FAE-8B70-8C20CC77F0D5}" destId="{70189581-D1D0-4127-B2C9-B17858DA2EAB}" srcOrd="1" destOrd="0" presId="urn:microsoft.com/office/officeart/2008/layout/HalfCircleOrganizationChart"/>
    <dgm:cxn modelId="{A115B4AC-5280-470E-B461-4C1081446EDB}" type="presParOf" srcId="{70189581-D1D0-4127-B2C9-B17858DA2EAB}" destId="{AA343E8F-8D06-4A5F-B8C6-614D059F978A}" srcOrd="0" destOrd="0" presId="urn:microsoft.com/office/officeart/2008/layout/HalfCircleOrganizationChart"/>
    <dgm:cxn modelId="{607326E7-C97A-49DE-93D2-52A60BA7E1A4}" type="presParOf" srcId="{AA343E8F-8D06-4A5F-B8C6-614D059F978A}" destId="{C797969A-A511-4267-B127-811F150705F4}" srcOrd="0" destOrd="0" presId="urn:microsoft.com/office/officeart/2008/layout/HalfCircleOrganizationChart"/>
    <dgm:cxn modelId="{D7B34399-CF24-4E13-87C2-8F53CA76D4CF}" type="presParOf" srcId="{AA343E8F-8D06-4A5F-B8C6-614D059F978A}" destId="{8002E8D5-186C-4296-B71D-2A0AA6B75813}" srcOrd="1" destOrd="0" presId="urn:microsoft.com/office/officeart/2008/layout/HalfCircleOrganizationChart"/>
    <dgm:cxn modelId="{2D381B59-A955-4182-82BE-70D7099F14EE}" type="presParOf" srcId="{AA343E8F-8D06-4A5F-B8C6-614D059F978A}" destId="{1CF04D6D-81E0-4F9E-A691-3EB26A031BFD}" srcOrd="2" destOrd="0" presId="urn:microsoft.com/office/officeart/2008/layout/HalfCircleOrganizationChart"/>
    <dgm:cxn modelId="{1E6A4614-B027-4089-B487-366CA49E4978}" type="presParOf" srcId="{AA343E8F-8D06-4A5F-B8C6-614D059F978A}" destId="{D82BA785-B82B-4A9D-B38B-B80B45BFCEB6}" srcOrd="3" destOrd="0" presId="urn:microsoft.com/office/officeart/2008/layout/HalfCircleOrganizationChart"/>
    <dgm:cxn modelId="{3D541021-ECB0-4376-BBDB-0E15FD73A43A}" type="presParOf" srcId="{70189581-D1D0-4127-B2C9-B17858DA2EAB}" destId="{DF31EB04-5FAB-4EE3-AB22-843829B23BD1}" srcOrd="1" destOrd="0" presId="urn:microsoft.com/office/officeart/2008/layout/HalfCircleOrganizationChart"/>
    <dgm:cxn modelId="{EA7892D8-526F-4AD6-9E14-C14004684DA5}" type="presParOf" srcId="{70189581-D1D0-4127-B2C9-B17858DA2EAB}" destId="{F6D6FD1B-3B4B-4D2F-940E-84A66531D8F4}" srcOrd="2" destOrd="0" presId="urn:microsoft.com/office/officeart/2008/layout/HalfCircleOrganizationChart"/>
    <dgm:cxn modelId="{D4623DDE-8BE7-462C-B9F8-836637D2FE23}" type="presParOf" srcId="{549639C8-FC0D-4473-8974-2003E4FE8A20}" destId="{540881FC-7009-422A-8EBE-B9C95A453288}" srcOrd="2" destOrd="0" presId="urn:microsoft.com/office/officeart/2008/layout/HalfCircleOrganizationChart"/>
    <dgm:cxn modelId="{2141A758-4286-461E-9972-87B699C30518}" type="presParOf" srcId="{9A8C8321-7838-4D71-A28B-7228CC46FD2C}" destId="{486301E5-47B4-4B8C-A54F-B28979F6698E}" srcOrd="2" destOrd="0" presId="urn:microsoft.com/office/officeart/2008/layout/HalfCircleOrganizationChart"/>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1A56722-2E46-4F3B-B60D-A274047D72B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C30DCFD8-7F7B-4E89-8853-BD0EA537FAFB}">
      <dgm:prSet custT="1"/>
      <dgm:spPr/>
      <dgm:t>
        <a:bodyPr/>
        <a:lstStyle/>
        <a:p>
          <a:pPr rtl="0"/>
          <a:r>
            <a:rPr lang="zh-CN" sz="4400" b="1" dirty="0" smtClean="0">
              <a:effectLst/>
            </a:rPr>
            <a:t>影</a:t>
          </a:r>
          <a:endParaRPr lang="en-US" altLang="zh-CN" sz="4400" b="1" dirty="0" smtClean="0">
            <a:effectLst/>
          </a:endParaRPr>
        </a:p>
        <a:p>
          <a:pPr rtl="0"/>
          <a:r>
            <a:rPr lang="zh-CN" sz="4400" b="1" dirty="0" smtClean="0">
              <a:effectLst/>
            </a:rPr>
            <a:t>响</a:t>
          </a:r>
          <a:endParaRPr lang="en-US" altLang="zh-CN" sz="4400" b="1" dirty="0" smtClean="0">
            <a:effectLst/>
          </a:endParaRPr>
        </a:p>
        <a:p>
          <a:pPr rtl="0"/>
          <a:r>
            <a:rPr lang="zh-CN" sz="4400" b="1" dirty="0" smtClean="0">
              <a:effectLst/>
            </a:rPr>
            <a:t>因</a:t>
          </a:r>
          <a:endParaRPr lang="en-US" altLang="zh-CN" sz="4400" b="1" dirty="0" smtClean="0">
            <a:effectLst/>
          </a:endParaRPr>
        </a:p>
        <a:p>
          <a:pPr rtl="0"/>
          <a:r>
            <a:rPr lang="zh-CN" sz="4400" b="1" dirty="0" smtClean="0">
              <a:effectLst/>
            </a:rPr>
            <a:t>素</a:t>
          </a:r>
          <a:endParaRPr lang="zh-CN" sz="4400" b="1" dirty="0">
            <a:effectLst/>
          </a:endParaRPr>
        </a:p>
      </dgm:t>
    </dgm:pt>
    <dgm:pt modelId="{FD1E1A37-56C8-4B55-9C82-02C2D5E560B6}" type="parTrans" cxnId="{5CBFC714-9206-4CBA-878D-0DC60948AB2D}">
      <dgm:prSet/>
      <dgm:spPr/>
      <dgm:t>
        <a:bodyPr/>
        <a:lstStyle/>
        <a:p>
          <a:endParaRPr lang="zh-CN" altLang="en-US" b="1">
            <a:effectLst/>
          </a:endParaRPr>
        </a:p>
      </dgm:t>
    </dgm:pt>
    <dgm:pt modelId="{0AE571A4-39CF-4AC9-964D-B1A1B0D2E3A6}" type="sibTrans" cxnId="{5CBFC714-9206-4CBA-878D-0DC60948AB2D}">
      <dgm:prSet/>
      <dgm:spPr/>
      <dgm:t>
        <a:bodyPr/>
        <a:lstStyle/>
        <a:p>
          <a:endParaRPr lang="zh-CN" altLang="en-US" b="1">
            <a:effectLst/>
          </a:endParaRPr>
        </a:p>
      </dgm:t>
    </dgm:pt>
    <dgm:pt modelId="{99F4BEB0-2CF3-41F0-9EA6-9C6BFE08FA2D}">
      <dgm:prSet custT="1"/>
      <dgm:spPr/>
      <dgm:t>
        <a:bodyPr/>
        <a:lstStyle/>
        <a:p>
          <a:pPr rtl="0"/>
          <a:r>
            <a:rPr lang="zh-CN" sz="3400" b="1" dirty="0" smtClean="0">
              <a:solidFill>
                <a:srgbClr val="0000FF"/>
              </a:solidFill>
              <a:effectLst/>
            </a:rPr>
            <a:t>太阳高度角</a:t>
          </a:r>
          <a:r>
            <a:rPr lang="zh-CN" sz="3400" b="1" dirty="0" smtClean="0">
              <a:effectLst/>
            </a:rPr>
            <a:t>：</a:t>
          </a:r>
          <a:r>
            <a:rPr lang="zh-CN" sz="2800" b="1" dirty="0" smtClean="0">
              <a:effectLst/>
            </a:rPr>
            <a:t>引起</a:t>
          </a:r>
          <a:r>
            <a:rPr lang="zh-CN" sz="2800" b="1" dirty="0" smtClean="0">
              <a:solidFill>
                <a:srgbClr val="FF0000"/>
              </a:solidFill>
              <a:effectLst/>
            </a:rPr>
            <a:t>直接辐射</a:t>
          </a:r>
          <a:r>
            <a:rPr lang="zh-CN" sz="2800" b="1" dirty="0" smtClean="0">
              <a:effectLst/>
            </a:rPr>
            <a:t>的日变化、年变化和纬度变化。</a:t>
          </a:r>
          <a:endParaRPr lang="en-US" sz="2800" b="1" dirty="0">
            <a:effectLst/>
          </a:endParaRPr>
        </a:p>
      </dgm:t>
    </dgm:pt>
    <dgm:pt modelId="{C23F772D-DE0E-49B2-830F-370EBC797DDB}" type="parTrans" cxnId="{2C19B114-4DA3-44B7-A959-3E759D1C3E39}">
      <dgm:prSet/>
      <dgm:spPr/>
      <dgm:t>
        <a:bodyPr/>
        <a:lstStyle/>
        <a:p>
          <a:endParaRPr lang="zh-CN" altLang="en-US" b="1">
            <a:effectLst/>
          </a:endParaRPr>
        </a:p>
      </dgm:t>
    </dgm:pt>
    <dgm:pt modelId="{1C7F27A4-85E2-4D62-9285-55662D1575E9}" type="sibTrans" cxnId="{2C19B114-4DA3-44B7-A959-3E759D1C3E39}">
      <dgm:prSet/>
      <dgm:spPr/>
      <dgm:t>
        <a:bodyPr/>
        <a:lstStyle/>
        <a:p>
          <a:endParaRPr lang="zh-CN" altLang="en-US" b="1">
            <a:effectLst/>
          </a:endParaRPr>
        </a:p>
      </dgm:t>
    </dgm:pt>
    <dgm:pt modelId="{D8979240-5BE2-4B35-914D-52EFB50522D8}">
      <dgm:prSet custT="1"/>
      <dgm:spPr/>
      <dgm:t>
        <a:bodyPr/>
        <a:lstStyle/>
        <a:p>
          <a:pPr rtl="0"/>
          <a:r>
            <a:rPr lang="zh-CN" altLang="en-US" sz="3400" b="1" dirty="0" smtClean="0">
              <a:solidFill>
                <a:srgbClr val="0000FF"/>
              </a:solidFill>
              <a:effectLst/>
            </a:rPr>
            <a:t>大气透明度</a:t>
          </a:r>
          <a:r>
            <a:rPr lang="zh-CN" altLang="en-US" sz="3400" b="1" dirty="0" smtClean="0">
              <a:effectLst/>
            </a:rPr>
            <a:t>：</a:t>
          </a:r>
          <a:r>
            <a:rPr lang="zh-CN" altLang="en-US" sz="2800" b="1" dirty="0" smtClean="0">
              <a:effectLst/>
            </a:rPr>
            <a:t>大气透明度越差，太阳辐射受到的</a:t>
          </a:r>
          <a:r>
            <a:rPr lang="zh-CN" altLang="en-US" sz="2800" b="1" dirty="0" smtClean="0">
              <a:solidFill>
                <a:srgbClr val="FF0000"/>
              </a:solidFill>
              <a:effectLst/>
            </a:rPr>
            <a:t>减弱</a:t>
          </a:r>
          <a:r>
            <a:rPr lang="zh-CN" altLang="en-US" sz="2800" b="1" dirty="0" smtClean="0">
              <a:effectLst/>
            </a:rPr>
            <a:t>越强，到达地面的太阳辐射也就相应的减少。</a:t>
          </a:r>
          <a:endParaRPr lang="zh-CN" altLang="en-US" sz="2800" b="1" dirty="0">
            <a:effectLst/>
          </a:endParaRPr>
        </a:p>
      </dgm:t>
    </dgm:pt>
    <dgm:pt modelId="{E720835F-938B-46E0-9816-FAC86AC6CE2A}" type="parTrans" cxnId="{F4997E5A-DE72-4F16-9827-E671E4581EB2}">
      <dgm:prSet/>
      <dgm:spPr/>
      <dgm:t>
        <a:bodyPr/>
        <a:lstStyle/>
        <a:p>
          <a:endParaRPr lang="zh-CN" altLang="en-US" b="1">
            <a:effectLst/>
          </a:endParaRPr>
        </a:p>
      </dgm:t>
    </dgm:pt>
    <dgm:pt modelId="{6A06A6C4-5DEF-4E26-A476-16024210374C}" type="sibTrans" cxnId="{F4997E5A-DE72-4F16-9827-E671E4581EB2}">
      <dgm:prSet/>
      <dgm:spPr/>
      <dgm:t>
        <a:bodyPr/>
        <a:lstStyle/>
        <a:p>
          <a:endParaRPr lang="zh-CN" altLang="en-US" b="1">
            <a:effectLst/>
          </a:endParaRPr>
        </a:p>
      </dgm:t>
    </dgm:pt>
    <dgm:pt modelId="{2011E38C-400C-460D-8B4E-36349EE05DD3}" type="pres">
      <dgm:prSet presAssocID="{71A56722-2E46-4F3B-B60D-A274047D72B5}" presName="vert0" presStyleCnt="0">
        <dgm:presLayoutVars>
          <dgm:dir/>
          <dgm:animOne val="branch"/>
          <dgm:animLvl val="lvl"/>
        </dgm:presLayoutVars>
      </dgm:prSet>
      <dgm:spPr/>
      <dgm:t>
        <a:bodyPr/>
        <a:lstStyle/>
        <a:p>
          <a:endParaRPr lang="zh-CN" altLang="en-US"/>
        </a:p>
      </dgm:t>
    </dgm:pt>
    <dgm:pt modelId="{E0A77DFD-8713-4235-8E9A-4FFFBB7B3FFA}" type="pres">
      <dgm:prSet presAssocID="{C30DCFD8-7F7B-4E89-8853-BD0EA537FAFB}" presName="thickLine" presStyleLbl="alignNode1" presStyleIdx="0" presStyleCnt="1"/>
      <dgm:spPr/>
    </dgm:pt>
    <dgm:pt modelId="{5F86E6B2-E996-4C1E-AE9E-169D8E7D3356}" type="pres">
      <dgm:prSet presAssocID="{C30DCFD8-7F7B-4E89-8853-BD0EA537FAFB}" presName="horz1" presStyleCnt="0"/>
      <dgm:spPr/>
    </dgm:pt>
    <dgm:pt modelId="{5D1A4FE2-EBD1-4F9C-95DE-6DEB4DDA7555}" type="pres">
      <dgm:prSet presAssocID="{C30DCFD8-7F7B-4E89-8853-BD0EA537FAFB}" presName="tx1" presStyleLbl="revTx" presStyleIdx="0" presStyleCnt="3"/>
      <dgm:spPr/>
      <dgm:t>
        <a:bodyPr/>
        <a:lstStyle/>
        <a:p>
          <a:endParaRPr lang="zh-CN" altLang="en-US"/>
        </a:p>
      </dgm:t>
    </dgm:pt>
    <dgm:pt modelId="{84D80E7B-0116-4FF9-80D1-DB9A53C1EDEA}" type="pres">
      <dgm:prSet presAssocID="{C30DCFD8-7F7B-4E89-8853-BD0EA537FAFB}" presName="vert1" presStyleCnt="0"/>
      <dgm:spPr/>
    </dgm:pt>
    <dgm:pt modelId="{1B90205F-9E49-4D90-B504-A36823039961}" type="pres">
      <dgm:prSet presAssocID="{99F4BEB0-2CF3-41F0-9EA6-9C6BFE08FA2D}" presName="vertSpace2a" presStyleCnt="0"/>
      <dgm:spPr/>
    </dgm:pt>
    <dgm:pt modelId="{45EF41AD-68D9-48DF-BBDA-0929D9FD7107}" type="pres">
      <dgm:prSet presAssocID="{99F4BEB0-2CF3-41F0-9EA6-9C6BFE08FA2D}" presName="horz2" presStyleCnt="0"/>
      <dgm:spPr/>
    </dgm:pt>
    <dgm:pt modelId="{07A2983D-84C1-4EDD-ACA7-93134326CFD6}" type="pres">
      <dgm:prSet presAssocID="{99F4BEB0-2CF3-41F0-9EA6-9C6BFE08FA2D}" presName="horzSpace2" presStyleCnt="0"/>
      <dgm:spPr/>
    </dgm:pt>
    <dgm:pt modelId="{6686DBA8-BD51-47C9-B8C6-5093838CDC33}" type="pres">
      <dgm:prSet presAssocID="{99F4BEB0-2CF3-41F0-9EA6-9C6BFE08FA2D}" presName="tx2" presStyleLbl="revTx" presStyleIdx="1" presStyleCnt="3"/>
      <dgm:spPr/>
      <dgm:t>
        <a:bodyPr/>
        <a:lstStyle/>
        <a:p>
          <a:endParaRPr lang="zh-CN" altLang="en-US"/>
        </a:p>
      </dgm:t>
    </dgm:pt>
    <dgm:pt modelId="{10B38D07-4C99-4CF1-AF13-C525EC3AED09}" type="pres">
      <dgm:prSet presAssocID="{99F4BEB0-2CF3-41F0-9EA6-9C6BFE08FA2D}" presName="vert2" presStyleCnt="0"/>
      <dgm:spPr/>
    </dgm:pt>
    <dgm:pt modelId="{5250A29A-DD78-4085-BF27-59BF79C28BA0}" type="pres">
      <dgm:prSet presAssocID="{99F4BEB0-2CF3-41F0-9EA6-9C6BFE08FA2D}" presName="thinLine2b" presStyleLbl="callout" presStyleIdx="0" presStyleCnt="2"/>
      <dgm:spPr/>
    </dgm:pt>
    <dgm:pt modelId="{F50A6BE7-7924-44F3-A6B6-772F54E42305}" type="pres">
      <dgm:prSet presAssocID="{99F4BEB0-2CF3-41F0-9EA6-9C6BFE08FA2D}" presName="vertSpace2b" presStyleCnt="0"/>
      <dgm:spPr/>
    </dgm:pt>
    <dgm:pt modelId="{E8AB804C-58B9-4AA6-B003-B54F765642DC}" type="pres">
      <dgm:prSet presAssocID="{D8979240-5BE2-4B35-914D-52EFB50522D8}" presName="horz2" presStyleCnt="0"/>
      <dgm:spPr/>
    </dgm:pt>
    <dgm:pt modelId="{3F679E8C-E892-426F-AA16-822889BDA429}" type="pres">
      <dgm:prSet presAssocID="{D8979240-5BE2-4B35-914D-52EFB50522D8}" presName="horzSpace2" presStyleCnt="0"/>
      <dgm:spPr/>
    </dgm:pt>
    <dgm:pt modelId="{1A42F0B6-17A1-4E0A-BC48-5FA605ACC103}" type="pres">
      <dgm:prSet presAssocID="{D8979240-5BE2-4B35-914D-52EFB50522D8}" presName="tx2" presStyleLbl="revTx" presStyleIdx="2" presStyleCnt="3"/>
      <dgm:spPr/>
      <dgm:t>
        <a:bodyPr/>
        <a:lstStyle/>
        <a:p>
          <a:endParaRPr lang="zh-CN" altLang="en-US"/>
        </a:p>
      </dgm:t>
    </dgm:pt>
    <dgm:pt modelId="{9C18F627-8780-4192-AFD3-E75AB7792126}" type="pres">
      <dgm:prSet presAssocID="{D8979240-5BE2-4B35-914D-52EFB50522D8}" presName="vert2" presStyleCnt="0"/>
      <dgm:spPr/>
    </dgm:pt>
    <dgm:pt modelId="{B4D95782-368C-4796-8EB8-04B53A4F9F7D}" type="pres">
      <dgm:prSet presAssocID="{D8979240-5BE2-4B35-914D-52EFB50522D8}" presName="thinLine2b" presStyleLbl="callout" presStyleIdx="1" presStyleCnt="2"/>
      <dgm:spPr/>
    </dgm:pt>
    <dgm:pt modelId="{10A0F496-8B88-46C6-91C6-43430663F379}" type="pres">
      <dgm:prSet presAssocID="{D8979240-5BE2-4B35-914D-52EFB50522D8}" presName="vertSpace2b" presStyleCnt="0"/>
      <dgm:spPr/>
    </dgm:pt>
  </dgm:ptLst>
  <dgm:cxnLst>
    <dgm:cxn modelId="{D763911A-3C9A-4D1C-9C2D-476B80ED0C4B}" type="presOf" srcId="{71A56722-2E46-4F3B-B60D-A274047D72B5}" destId="{2011E38C-400C-460D-8B4E-36349EE05DD3}" srcOrd="0" destOrd="0" presId="urn:microsoft.com/office/officeart/2008/layout/LinedList"/>
    <dgm:cxn modelId="{F4997E5A-DE72-4F16-9827-E671E4581EB2}" srcId="{C30DCFD8-7F7B-4E89-8853-BD0EA537FAFB}" destId="{D8979240-5BE2-4B35-914D-52EFB50522D8}" srcOrd="1" destOrd="0" parTransId="{E720835F-938B-46E0-9816-FAC86AC6CE2A}" sibTransId="{6A06A6C4-5DEF-4E26-A476-16024210374C}"/>
    <dgm:cxn modelId="{2C19B114-4DA3-44B7-A959-3E759D1C3E39}" srcId="{C30DCFD8-7F7B-4E89-8853-BD0EA537FAFB}" destId="{99F4BEB0-2CF3-41F0-9EA6-9C6BFE08FA2D}" srcOrd="0" destOrd="0" parTransId="{C23F772D-DE0E-49B2-830F-370EBC797DDB}" sibTransId="{1C7F27A4-85E2-4D62-9285-55662D1575E9}"/>
    <dgm:cxn modelId="{871E1BAA-F11F-4F8E-BDF1-69384F99348C}" type="presOf" srcId="{C30DCFD8-7F7B-4E89-8853-BD0EA537FAFB}" destId="{5D1A4FE2-EBD1-4F9C-95DE-6DEB4DDA7555}" srcOrd="0" destOrd="0" presId="urn:microsoft.com/office/officeart/2008/layout/LinedList"/>
    <dgm:cxn modelId="{D6FD8A15-167C-4FE0-8D7B-CCF78BEA19E2}" type="presOf" srcId="{D8979240-5BE2-4B35-914D-52EFB50522D8}" destId="{1A42F0B6-17A1-4E0A-BC48-5FA605ACC103}" srcOrd="0" destOrd="0" presId="urn:microsoft.com/office/officeart/2008/layout/LinedList"/>
    <dgm:cxn modelId="{5CBFC714-9206-4CBA-878D-0DC60948AB2D}" srcId="{71A56722-2E46-4F3B-B60D-A274047D72B5}" destId="{C30DCFD8-7F7B-4E89-8853-BD0EA537FAFB}" srcOrd="0" destOrd="0" parTransId="{FD1E1A37-56C8-4B55-9C82-02C2D5E560B6}" sibTransId="{0AE571A4-39CF-4AC9-964D-B1A1B0D2E3A6}"/>
    <dgm:cxn modelId="{D0B0107F-6B4D-4D6D-B372-2446A0DADE61}" type="presOf" srcId="{99F4BEB0-2CF3-41F0-9EA6-9C6BFE08FA2D}" destId="{6686DBA8-BD51-47C9-B8C6-5093838CDC33}" srcOrd="0" destOrd="0" presId="urn:microsoft.com/office/officeart/2008/layout/LinedList"/>
    <dgm:cxn modelId="{8BFD24CD-EF16-410D-89E8-5171DA30E02B}" type="presParOf" srcId="{2011E38C-400C-460D-8B4E-36349EE05DD3}" destId="{E0A77DFD-8713-4235-8E9A-4FFFBB7B3FFA}" srcOrd="0" destOrd="0" presId="urn:microsoft.com/office/officeart/2008/layout/LinedList"/>
    <dgm:cxn modelId="{D4F9AB20-2960-4DD8-856F-03B9AB5C1106}" type="presParOf" srcId="{2011E38C-400C-460D-8B4E-36349EE05DD3}" destId="{5F86E6B2-E996-4C1E-AE9E-169D8E7D3356}" srcOrd="1" destOrd="0" presId="urn:microsoft.com/office/officeart/2008/layout/LinedList"/>
    <dgm:cxn modelId="{C047F831-4855-4CDD-9FFB-74F6AFE3159B}" type="presParOf" srcId="{5F86E6B2-E996-4C1E-AE9E-169D8E7D3356}" destId="{5D1A4FE2-EBD1-4F9C-95DE-6DEB4DDA7555}" srcOrd="0" destOrd="0" presId="urn:microsoft.com/office/officeart/2008/layout/LinedList"/>
    <dgm:cxn modelId="{6081EA3C-29F8-4374-B760-484BBEAD1F78}" type="presParOf" srcId="{5F86E6B2-E996-4C1E-AE9E-169D8E7D3356}" destId="{84D80E7B-0116-4FF9-80D1-DB9A53C1EDEA}" srcOrd="1" destOrd="0" presId="urn:microsoft.com/office/officeart/2008/layout/LinedList"/>
    <dgm:cxn modelId="{714B4BB2-3C72-4800-AE99-1CB40BB41FAF}" type="presParOf" srcId="{84D80E7B-0116-4FF9-80D1-DB9A53C1EDEA}" destId="{1B90205F-9E49-4D90-B504-A36823039961}" srcOrd="0" destOrd="0" presId="urn:microsoft.com/office/officeart/2008/layout/LinedList"/>
    <dgm:cxn modelId="{109598D3-E86B-4B1A-B137-15B6BD59FCCC}" type="presParOf" srcId="{84D80E7B-0116-4FF9-80D1-DB9A53C1EDEA}" destId="{45EF41AD-68D9-48DF-BBDA-0929D9FD7107}" srcOrd="1" destOrd="0" presId="urn:microsoft.com/office/officeart/2008/layout/LinedList"/>
    <dgm:cxn modelId="{512D76AC-6C6C-4A63-93A7-D16688360DC6}" type="presParOf" srcId="{45EF41AD-68D9-48DF-BBDA-0929D9FD7107}" destId="{07A2983D-84C1-4EDD-ACA7-93134326CFD6}" srcOrd="0" destOrd="0" presId="urn:microsoft.com/office/officeart/2008/layout/LinedList"/>
    <dgm:cxn modelId="{0CA6E8C8-E894-46C7-A677-0C29B08D260F}" type="presParOf" srcId="{45EF41AD-68D9-48DF-BBDA-0929D9FD7107}" destId="{6686DBA8-BD51-47C9-B8C6-5093838CDC33}" srcOrd="1" destOrd="0" presId="urn:microsoft.com/office/officeart/2008/layout/LinedList"/>
    <dgm:cxn modelId="{B20F913C-8C46-4F4E-9376-40AF1A5512A3}" type="presParOf" srcId="{45EF41AD-68D9-48DF-BBDA-0929D9FD7107}" destId="{10B38D07-4C99-4CF1-AF13-C525EC3AED09}" srcOrd="2" destOrd="0" presId="urn:microsoft.com/office/officeart/2008/layout/LinedList"/>
    <dgm:cxn modelId="{3BCB2CC9-EA56-44CF-BB63-45EFD9711C14}" type="presParOf" srcId="{84D80E7B-0116-4FF9-80D1-DB9A53C1EDEA}" destId="{5250A29A-DD78-4085-BF27-59BF79C28BA0}" srcOrd="2" destOrd="0" presId="urn:microsoft.com/office/officeart/2008/layout/LinedList"/>
    <dgm:cxn modelId="{E1675E6C-6EAC-4B30-A38E-296E153D93AB}" type="presParOf" srcId="{84D80E7B-0116-4FF9-80D1-DB9A53C1EDEA}" destId="{F50A6BE7-7924-44F3-A6B6-772F54E42305}" srcOrd="3" destOrd="0" presId="urn:microsoft.com/office/officeart/2008/layout/LinedList"/>
    <dgm:cxn modelId="{2D0215CF-2E37-4306-9741-8135ACB46F1A}" type="presParOf" srcId="{84D80E7B-0116-4FF9-80D1-DB9A53C1EDEA}" destId="{E8AB804C-58B9-4AA6-B003-B54F765642DC}" srcOrd="4" destOrd="0" presId="urn:microsoft.com/office/officeart/2008/layout/LinedList"/>
    <dgm:cxn modelId="{4D7BB3A7-3F8F-4C7B-978C-B5070F26A649}" type="presParOf" srcId="{E8AB804C-58B9-4AA6-B003-B54F765642DC}" destId="{3F679E8C-E892-426F-AA16-822889BDA429}" srcOrd="0" destOrd="0" presId="urn:microsoft.com/office/officeart/2008/layout/LinedList"/>
    <dgm:cxn modelId="{5C57383A-33EC-488D-A0E8-D28A59C5B7B7}" type="presParOf" srcId="{E8AB804C-58B9-4AA6-B003-B54F765642DC}" destId="{1A42F0B6-17A1-4E0A-BC48-5FA605ACC103}" srcOrd="1" destOrd="0" presId="urn:microsoft.com/office/officeart/2008/layout/LinedList"/>
    <dgm:cxn modelId="{30080573-AEDC-46B8-A381-0B78C9D4D068}" type="presParOf" srcId="{E8AB804C-58B9-4AA6-B003-B54F765642DC}" destId="{9C18F627-8780-4192-AFD3-E75AB7792126}" srcOrd="2" destOrd="0" presId="urn:microsoft.com/office/officeart/2008/layout/LinedList"/>
    <dgm:cxn modelId="{5869C9E3-0A65-4164-AA13-0065E45E2A94}" type="presParOf" srcId="{84D80E7B-0116-4FF9-80D1-DB9A53C1EDEA}" destId="{B4D95782-368C-4796-8EB8-04B53A4F9F7D}" srcOrd="5" destOrd="0" presId="urn:microsoft.com/office/officeart/2008/layout/LinedList"/>
    <dgm:cxn modelId="{64E58B38-60DA-486F-995B-28DC344AC4FE}" type="presParOf" srcId="{84D80E7B-0116-4FF9-80D1-DB9A53C1EDEA}" destId="{10A0F496-8B88-46C6-91C6-43430663F379}"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FE1E7FE-1491-462C-8E34-76275DB534F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CB82A56C-EBE6-40DA-9BD4-17B04B646201}">
      <dgm:prSet/>
      <dgm:spPr/>
      <dgm:t>
        <a:bodyPr/>
        <a:lstStyle/>
        <a:p>
          <a:pPr rtl="0"/>
          <a:r>
            <a:rPr lang="zh-CN" altLang="en-US" b="1" dirty="0" smtClean="0"/>
            <a:t>影</a:t>
          </a:r>
          <a:endParaRPr lang="en-US" altLang="zh-CN" b="1" dirty="0" smtClean="0"/>
        </a:p>
        <a:p>
          <a:pPr rtl="0"/>
          <a:r>
            <a:rPr lang="zh-CN" altLang="en-US" b="1" dirty="0" smtClean="0"/>
            <a:t>响</a:t>
          </a:r>
          <a:endParaRPr lang="en-US" altLang="zh-CN" b="1" dirty="0" smtClean="0"/>
        </a:p>
        <a:p>
          <a:pPr rtl="0"/>
          <a:r>
            <a:rPr lang="zh-CN" altLang="en-US" b="1" dirty="0" smtClean="0"/>
            <a:t>因</a:t>
          </a:r>
          <a:endParaRPr lang="en-US" altLang="zh-CN" b="1" dirty="0" smtClean="0"/>
        </a:p>
        <a:p>
          <a:pPr rtl="0"/>
          <a:r>
            <a:rPr lang="zh-CN" altLang="en-US" b="1" dirty="0" smtClean="0"/>
            <a:t>素</a:t>
          </a:r>
          <a:endParaRPr lang="zh-CN" altLang="en-US" b="1" dirty="0"/>
        </a:p>
      </dgm:t>
    </dgm:pt>
    <dgm:pt modelId="{B790A901-1261-4878-B06B-3920F078715D}" type="parTrans" cxnId="{C099C09D-B84A-4E65-AFD8-C2E859163172}">
      <dgm:prSet/>
      <dgm:spPr/>
      <dgm:t>
        <a:bodyPr/>
        <a:lstStyle/>
        <a:p>
          <a:endParaRPr lang="zh-CN" altLang="en-US" b="1"/>
        </a:p>
      </dgm:t>
    </dgm:pt>
    <dgm:pt modelId="{6E8D414D-4CDA-4702-B648-7C06EB71D289}" type="sibTrans" cxnId="{C099C09D-B84A-4E65-AFD8-C2E859163172}">
      <dgm:prSet/>
      <dgm:spPr/>
      <dgm:t>
        <a:bodyPr/>
        <a:lstStyle/>
        <a:p>
          <a:endParaRPr lang="zh-CN" altLang="en-US" b="1"/>
        </a:p>
      </dgm:t>
    </dgm:pt>
    <dgm:pt modelId="{549DA90C-CA9E-4DF2-BE64-44B5C3480355}">
      <dgm:prSet custT="1"/>
      <dgm:spPr/>
      <dgm:t>
        <a:bodyPr/>
        <a:lstStyle/>
        <a:p>
          <a:pPr rtl="0"/>
          <a:r>
            <a:rPr lang="zh-CN" altLang="en-US" sz="2800" b="1" dirty="0" smtClean="0"/>
            <a:t>太阳高度角</a:t>
          </a:r>
          <a:endParaRPr lang="zh-CN" altLang="en-US" sz="2800" b="1" dirty="0"/>
        </a:p>
      </dgm:t>
    </dgm:pt>
    <dgm:pt modelId="{3C64C422-19A4-4125-BDEB-D1B175C4A309}" type="parTrans" cxnId="{903602B6-D9B6-44A8-BAD7-F70710643475}">
      <dgm:prSet/>
      <dgm:spPr/>
      <dgm:t>
        <a:bodyPr/>
        <a:lstStyle/>
        <a:p>
          <a:endParaRPr lang="zh-CN" altLang="en-US" b="1"/>
        </a:p>
      </dgm:t>
    </dgm:pt>
    <dgm:pt modelId="{D3B0BB20-A90D-4112-9289-C2260F0C71F7}" type="sibTrans" cxnId="{903602B6-D9B6-44A8-BAD7-F70710643475}">
      <dgm:prSet/>
      <dgm:spPr/>
      <dgm:t>
        <a:bodyPr/>
        <a:lstStyle/>
        <a:p>
          <a:endParaRPr lang="zh-CN" altLang="en-US" b="1"/>
        </a:p>
      </dgm:t>
    </dgm:pt>
    <dgm:pt modelId="{0F28CFB6-CACE-4EE9-98E1-64BDDFAA568A}">
      <dgm:prSet custT="1"/>
      <dgm:spPr/>
      <dgm:t>
        <a:bodyPr/>
        <a:lstStyle/>
        <a:p>
          <a:pPr rtl="0"/>
          <a:r>
            <a:rPr lang="zh-CN" altLang="en-US" sz="2000" b="1" dirty="0" smtClean="0"/>
            <a:t>太阳高度角增大时，到达近地表层的直接辐射增强，</a:t>
          </a:r>
          <a:r>
            <a:rPr lang="zh-CN" altLang="en-US" sz="2000" b="1" dirty="0" smtClean="0">
              <a:solidFill>
                <a:srgbClr val="FF0000"/>
              </a:solidFill>
            </a:rPr>
            <a:t>散射辐射相应</a:t>
          </a:r>
          <a:r>
            <a:rPr lang="zh-CN" altLang="en-US" sz="2000" b="1" dirty="0" smtClean="0">
              <a:solidFill>
                <a:srgbClr val="FF0000"/>
              </a:solidFill>
            </a:rPr>
            <a:t>增强</a:t>
          </a:r>
          <a:endParaRPr lang="zh-CN" altLang="en-US" sz="2000" b="1" dirty="0"/>
        </a:p>
      </dgm:t>
    </dgm:pt>
    <dgm:pt modelId="{467C2E3D-283F-49EB-8AE0-C67183042278}" type="parTrans" cxnId="{3FC5496D-5224-4263-BFC3-AEDA5F91219A}">
      <dgm:prSet/>
      <dgm:spPr/>
      <dgm:t>
        <a:bodyPr/>
        <a:lstStyle/>
        <a:p>
          <a:endParaRPr lang="zh-CN" altLang="en-US" b="1"/>
        </a:p>
      </dgm:t>
    </dgm:pt>
    <dgm:pt modelId="{4261D825-AD30-40BB-9AE7-D188E4338B06}" type="sibTrans" cxnId="{3FC5496D-5224-4263-BFC3-AEDA5F91219A}">
      <dgm:prSet/>
      <dgm:spPr/>
      <dgm:t>
        <a:bodyPr/>
        <a:lstStyle/>
        <a:p>
          <a:endParaRPr lang="zh-CN" altLang="en-US" b="1"/>
        </a:p>
      </dgm:t>
    </dgm:pt>
    <dgm:pt modelId="{945A6BD7-F6C6-4C4C-A873-A51DB3C1579D}">
      <dgm:prSet custT="1"/>
      <dgm:spPr/>
      <dgm:t>
        <a:bodyPr/>
        <a:lstStyle/>
        <a:p>
          <a:pPr rtl="0"/>
          <a:r>
            <a:rPr lang="zh-CN" altLang="en-US" sz="2000" b="1" dirty="0" smtClean="0"/>
            <a:t>太阳高度角减小时，直接辐射变弱，散射辐射也</a:t>
          </a:r>
          <a:r>
            <a:rPr lang="zh-CN" altLang="en-US" sz="2000" b="1" dirty="0" smtClean="0"/>
            <a:t>弱</a:t>
          </a:r>
          <a:endParaRPr lang="zh-CN" altLang="en-US" sz="2000" b="1" dirty="0"/>
        </a:p>
      </dgm:t>
    </dgm:pt>
    <dgm:pt modelId="{1BE2FDAC-9597-40DB-ABA0-541D34CBE444}" type="parTrans" cxnId="{50A08BA4-E476-4D0B-B53B-31A882AA7DFB}">
      <dgm:prSet/>
      <dgm:spPr/>
      <dgm:t>
        <a:bodyPr/>
        <a:lstStyle/>
        <a:p>
          <a:endParaRPr lang="zh-CN" altLang="en-US" b="1"/>
        </a:p>
      </dgm:t>
    </dgm:pt>
    <dgm:pt modelId="{B63BC260-4843-42D7-90DE-D9DC1713847A}" type="sibTrans" cxnId="{50A08BA4-E476-4D0B-B53B-31A882AA7DFB}">
      <dgm:prSet/>
      <dgm:spPr/>
      <dgm:t>
        <a:bodyPr/>
        <a:lstStyle/>
        <a:p>
          <a:endParaRPr lang="zh-CN" altLang="en-US" b="1"/>
        </a:p>
      </dgm:t>
    </dgm:pt>
    <dgm:pt modelId="{B0FA5E91-4F0A-4527-80F2-C2C29EFFA3CA}">
      <dgm:prSet custT="1"/>
      <dgm:spPr/>
      <dgm:t>
        <a:bodyPr/>
        <a:lstStyle/>
        <a:p>
          <a:pPr rtl="0"/>
          <a:r>
            <a:rPr lang="zh-CN" altLang="en-US" sz="2800" b="1" dirty="0" smtClean="0"/>
            <a:t>大气透明度</a:t>
          </a:r>
          <a:endParaRPr lang="zh-CN" altLang="en-US" sz="2800" b="1" dirty="0"/>
        </a:p>
      </dgm:t>
    </dgm:pt>
    <dgm:pt modelId="{802085AF-874B-474C-A16C-9FFC15942B71}" type="parTrans" cxnId="{82045D34-E9D9-4EE0-8EC3-6AAABC298362}">
      <dgm:prSet/>
      <dgm:spPr/>
      <dgm:t>
        <a:bodyPr/>
        <a:lstStyle/>
        <a:p>
          <a:endParaRPr lang="zh-CN" altLang="en-US" b="1"/>
        </a:p>
      </dgm:t>
    </dgm:pt>
    <dgm:pt modelId="{06F593CD-8137-42F1-98DF-245F88519945}" type="sibTrans" cxnId="{82045D34-E9D9-4EE0-8EC3-6AAABC298362}">
      <dgm:prSet/>
      <dgm:spPr/>
      <dgm:t>
        <a:bodyPr/>
        <a:lstStyle/>
        <a:p>
          <a:endParaRPr lang="zh-CN" altLang="en-US" b="1"/>
        </a:p>
      </dgm:t>
    </dgm:pt>
    <dgm:pt modelId="{AB8CB894-3509-42D9-9C5A-796098275EB2}">
      <dgm:prSet custT="1"/>
      <dgm:spPr/>
      <dgm:t>
        <a:bodyPr/>
        <a:lstStyle/>
        <a:p>
          <a:pPr rtl="0"/>
          <a:r>
            <a:rPr lang="zh-CN" sz="2000" b="1" dirty="0" smtClean="0"/>
            <a:t>大气透明度</a:t>
          </a:r>
          <a:r>
            <a:rPr lang="zh-CN" sz="2000" b="1" u="sng" dirty="0" smtClean="0">
              <a:solidFill>
                <a:srgbClr val="FF0000"/>
              </a:solidFill>
            </a:rPr>
            <a:t>不好时</a:t>
          </a:r>
          <a:r>
            <a:rPr lang="zh-CN" sz="2000" b="1" dirty="0" smtClean="0"/>
            <a:t>，参与散射作用的质点增多，</a:t>
          </a:r>
          <a:r>
            <a:rPr lang="zh-CN" sz="2000" b="1" dirty="0" smtClean="0">
              <a:solidFill>
                <a:srgbClr val="FF0000"/>
              </a:solidFill>
            </a:rPr>
            <a:t>散射辐射</a:t>
          </a:r>
          <a:r>
            <a:rPr lang="zh-CN" sz="2000" b="1" dirty="0" smtClean="0">
              <a:solidFill>
                <a:srgbClr val="FF0000"/>
              </a:solidFill>
            </a:rPr>
            <a:t>增强</a:t>
          </a:r>
          <a:endParaRPr lang="zh-CN" altLang="en-US" sz="2000" b="1" dirty="0"/>
        </a:p>
      </dgm:t>
    </dgm:pt>
    <dgm:pt modelId="{A4383341-AE0C-4CA7-ADFE-9FCF43A9CB77}" type="parTrans" cxnId="{104BEA1A-66F6-4807-870D-5691661A5D2C}">
      <dgm:prSet/>
      <dgm:spPr/>
      <dgm:t>
        <a:bodyPr/>
        <a:lstStyle/>
        <a:p>
          <a:endParaRPr lang="zh-CN" altLang="en-US" b="1"/>
        </a:p>
      </dgm:t>
    </dgm:pt>
    <dgm:pt modelId="{EC0CEAF8-3079-4405-AFDF-B2D952C01F81}" type="sibTrans" cxnId="{104BEA1A-66F6-4807-870D-5691661A5D2C}">
      <dgm:prSet/>
      <dgm:spPr/>
      <dgm:t>
        <a:bodyPr/>
        <a:lstStyle/>
        <a:p>
          <a:endParaRPr lang="zh-CN" altLang="en-US" b="1"/>
        </a:p>
      </dgm:t>
    </dgm:pt>
    <dgm:pt modelId="{ABF9AA23-1D23-4832-B36E-1088E4CD6286}">
      <dgm:prSet custT="1"/>
      <dgm:spPr/>
      <dgm:t>
        <a:bodyPr/>
        <a:lstStyle/>
        <a:p>
          <a:pPr rtl="0"/>
          <a:r>
            <a:rPr lang="zh-CN" sz="2000" b="1" dirty="0" smtClean="0"/>
            <a:t>反之，</a:t>
          </a:r>
          <a:r>
            <a:rPr lang="zh-CN" sz="2000" b="1" dirty="0" smtClean="0"/>
            <a:t>减弱</a:t>
          </a:r>
          <a:endParaRPr lang="zh-CN" altLang="en-US" sz="2000" b="1" dirty="0"/>
        </a:p>
      </dgm:t>
    </dgm:pt>
    <dgm:pt modelId="{2CC5600F-E04E-4B34-A95E-D7D5CD345BB2}" type="parTrans" cxnId="{DB8E147A-501C-40DC-BE6E-63DD0B14FBE4}">
      <dgm:prSet/>
      <dgm:spPr/>
      <dgm:t>
        <a:bodyPr/>
        <a:lstStyle/>
        <a:p>
          <a:endParaRPr lang="zh-CN" altLang="en-US" b="1"/>
        </a:p>
      </dgm:t>
    </dgm:pt>
    <dgm:pt modelId="{6414EAC5-4C2F-465A-AED6-F0547DF2DD96}" type="sibTrans" cxnId="{DB8E147A-501C-40DC-BE6E-63DD0B14FBE4}">
      <dgm:prSet/>
      <dgm:spPr/>
      <dgm:t>
        <a:bodyPr/>
        <a:lstStyle/>
        <a:p>
          <a:endParaRPr lang="zh-CN" altLang="en-US" b="1"/>
        </a:p>
      </dgm:t>
    </dgm:pt>
    <dgm:pt modelId="{8226229B-AD0F-467C-8F1B-CFF7D96E2EE7}" type="pres">
      <dgm:prSet presAssocID="{9FE1E7FE-1491-462C-8E34-76275DB534FC}" presName="vert0" presStyleCnt="0">
        <dgm:presLayoutVars>
          <dgm:dir/>
          <dgm:animOne val="branch"/>
          <dgm:animLvl val="lvl"/>
        </dgm:presLayoutVars>
      </dgm:prSet>
      <dgm:spPr/>
      <dgm:t>
        <a:bodyPr/>
        <a:lstStyle/>
        <a:p>
          <a:endParaRPr lang="zh-CN" altLang="en-US"/>
        </a:p>
      </dgm:t>
    </dgm:pt>
    <dgm:pt modelId="{6DA96992-BCE4-45F1-BA2C-1E7F51536706}" type="pres">
      <dgm:prSet presAssocID="{CB82A56C-EBE6-40DA-9BD4-17B04B646201}" presName="thickLine" presStyleLbl="alignNode1" presStyleIdx="0" presStyleCnt="1"/>
      <dgm:spPr/>
      <dgm:t>
        <a:bodyPr/>
        <a:lstStyle/>
        <a:p>
          <a:endParaRPr lang="zh-CN" altLang="en-US"/>
        </a:p>
      </dgm:t>
    </dgm:pt>
    <dgm:pt modelId="{41E314E0-EA23-45F4-AB85-BCA470018D9A}" type="pres">
      <dgm:prSet presAssocID="{CB82A56C-EBE6-40DA-9BD4-17B04B646201}" presName="horz1" presStyleCnt="0"/>
      <dgm:spPr/>
      <dgm:t>
        <a:bodyPr/>
        <a:lstStyle/>
        <a:p>
          <a:endParaRPr lang="zh-CN" altLang="en-US"/>
        </a:p>
      </dgm:t>
    </dgm:pt>
    <dgm:pt modelId="{FEF72669-FD60-4347-A7DB-AA3E8664890E}" type="pres">
      <dgm:prSet presAssocID="{CB82A56C-EBE6-40DA-9BD4-17B04B646201}" presName="tx1" presStyleLbl="revTx" presStyleIdx="0" presStyleCnt="7" custScaleX="51786"/>
      <dgm:spPr/>
      <dgm:t>
        <a:bodyPr/>
        <a:lstStyle/>
        <a:p>
          <a:endParaRPr lang="zh-CN" altLang="en-US"/>
        </a:p>
      </dgm:t>
    </dgm:pt>
    <dgm:pt modelId="{41A32871-C098-4141-A6C7-143610E5B1B9}" type="pres">
      <dgm:prSet presAssocID="{CB82A56C-EBE6-40DA-9BD4-17B04B646201}" presName="vert1" presStyleCnt="0"/>
      <dgm:spPr/>
      <dgm:t>
        <a:bodyPr/>
        <a:lstStyle/>
        <a:p>
          <a:endParaRPr lang="zh-CN" altLang="en-US"/>
        </a:p>
      </dgm:t>
    </dgm:pt>
    <dgm:pt modelId="{FEAFA4B8-7732-4AA7-8542-DB994F146739}" type="pres">
      <dgm:prSet presAssocID="{549DA90C-CA9E-4DF2-BE64-44B5C3480355}" presName="vertSpace2a" presStyleCnt="0"/>
      <dgm:spPr/>
      <dgm:t>
        <a:bodyPr/>
        <a:lstStyle/>
        <a:p>
          <a:endParaRPr lang="zh-CN" altLang="en-US"/>
        </a:p>
      </dgm:t>
    </dgm:pt>
    <dgm:pt modelId="{284E3172-5229-411A-908B-94E77730B11B}" type="pres">
      <dgm:prSet presAssocID="{549DA90C-CA9E-4DF2-BE64-44B5C3480355}" presName="horz2" presStyleCnt="0"/>
      <dgm:spPr/>
      <dgm:t>
        <a:bodyPr/>
        <a:lstStyle/>
        <a:p>
          <a:endParaRPr lang="zh-CN" altLang="en-US"/>
        </a:p>
      </dgm:t>
    </dgm:pt>
    <dgm:pt modelId="{2EE0279A-EA05-477B-972F-BB432DB2E7F3}" type="pres">
      <dgm:prSet presAssocID="{549DA90C-CA9E-4DF2-BE64-44B5C3480355}" presName="horzSpace2" presStyleCnt="0"/>
      <dgm:spPr/>
      <dgm:t>
        <a:bodyPr/>
        <a:lstStyle/>
        <a:p>
          <a:endParaRPr lang="zh-CN" altLang="en-US"/>
        </a:p>
      </dgm:t>
    </dgm:pt>
    <dgm:pt modelId="{860B499A-6376-4AF2-A137-8150F52B7DA5}" type="pres">
      <dgm:prSet presAssocID="{549DA90C-CA9E-4DF2-BE64-44B5C3480355}" presName="tx2" presStyleLbl="revTx" presStyleIdx="1" presStyleCnt="7" custScaleX="71107"/>
      <dgm:spPr/>
      <dgm:t>
        <a:bodyPr/>
        <a:lstStyle/>
        <a:p>
          <a:endParaRPr lang="zh-CN" altLang="en-US"/>
        </a:p>
      </dgm:t>
    </dgm:pt>
    <dgm:pt modelId="{7B1B44B1-CEB9-46E8-A87B-3DFA309DC99C}" type="pres">
      <dgm:prSet presAssocID="{549DA90C-CA9E-4DF2-BE64-44B5C3480355}" presName="vert2" presStyleCnt="0"/>
      <dgm:spPr/>
      <dgm:t>
        <a:bodyPr/>
        <a:lstStyle/>
        <a:p>
          <a:endParaRPr lang="zh-CN" altLang="en-US"/>
        </a:p>
      </dgm:t>
    </dgm:pt>
    <dgm:pt modelId="{072C4A3A-020D-455B-B0F1-808DCA186880}" type="pres">
      <dgm:prSet presAssocID="{0F28CFB6-CACE-4EE9-98E1-64BDDFAA568A}" presName="horz3" presStyleCnt="0"/>
      <dgm:spPr/>
      <dgm:t>
        <a:bodyPr/>
        <a:lstStyle/>
        <a:p>
          <a:endParaRPr lang="zh-CN" altLang="en-US"/>
        </a:p>
      </dgm:t>
    </dgm:pt>
    <dgm:pt modelId="{C2B005F1-B414-492B-B2AD-BB79D9D5E278}" type="pres">
      <dgm:prSet presAssocID="{0F28CFB6-CACE-4EE9-98E1-64BDDFAA568A}" presName="horzSpace3" presStyleCnt="0"/>
      <dgm:spPr/>
      <dgm:t>
        <a:bodyPr/>
        <a:lstStyle/>
        <a:p>
          <a:endParaRPr lang="zh-CN" altLang="en-US"/>
        </a:p>
      </dgm:t>
    </dgm:pt>
    <dgm:pt modelId="{CECF429A-BCEF-4C77-9130-C70BEF87596D}" type="pres">
      <dgm:prSet presAssocID="{0F28CFB6-CACE-4EE9-98E1-64BDDFAA568A}" presName="tx3" presStyleLbl="revTx" presStyleIdx="2" presStyleCnt="7" custScaleX="165864"/>
      <dgm:spPr/>
      <dgm:t>
        <a:bodyPr/>
        <a:lstStyle/>
        <a:p>
          <a:endParaRPr lang="zh-CN" altLang="en-US"/>
        </a:p>
      </dgm:t>
    </dgm:pt>
    <dgm:pt modelId="{CE4950A0-90E1-43F2-A54C-8C366977025D}" type="pres">
      <dgm:prSet presAssocID="{0F28CFB6-CACE-4EE9-98E1-64BDDFAA568A}" presName="vert3" presStyleCnt="0"/>
      <dgm:spPr/>
      <dgm:t>
        <a:bodyPr/>
        <a:lstStyle/>
        <a:p>
          <a:endParaRPr lang="zh-CN" altLang="en-US"/>
        </a:p>
      </dgm:t>
    </dgm:pt>
    <dgm:pt modelId="{CDDD801A-F312-4B37-9B8F-B06638DE5445}" type="pres">
      <dgm:prSet presAssocID="{4261D825-AD30-40BB-9AE7-D188E4338B06}" presName="thinLine3" presStyleLbl="callout" presStyleIdx="0" presStyleCnt="4"/>
      <dgm:spPr/>
      <dgm:t>
        <a:bodyPr/>
        <a:lstStyle/>
        <a:p>
          <a:endParaRPr lang="zh-CN" altLang="en-US"/>
        </a:p>
      </dgm:t>
    </dgm:pt>
    <dgm:pt modelId="{1EF36672-670F-4AFC-A2FB-2D30616B7AA6}" type="pres">
      <dgm:prSet presAssocID="{945A6BD7-F6C6-4C4C-A873-A51DB3C1579D}" presName="horz3" presStyleCnt="0"/>
      <dgm:spPr/>
      <dgm:t>
        <a:bodyPr/>
        <a:lstStyle/>
        <a:p>
          <a:endParaRPr lang="zh-CN" altLang="en-US"/>
        </a:p>
      </dgm:t>
    </dgm:pt>
    <dgm:pt modelId="{E53BC914-5E19-40FE-BD8B-C65DF9100A11}" type="pres">
      <dgm:prSet presAssocID="{945A6BD7-F6C6-4C4C-A873-A51DB3C1579D}" presName="horzSpace3" presStyleCnt="0"/>
      <dgm:spPr/>
      <dgm:t>
        <a:bodyPr/>
        <a:lstStyle/>
        <a:p>
          <a:endParaRPr lang="zh-CN" altLang="en-US"/>
        </a:p>
      </dgm:t>
    </dgm:pt>
    <dgm:pt modelId="{77EE3F89-B7AA-4235-8855-C1697B786CB4}" type="pres">
      <dgm:prSet presAssocID="{945A6BD7-F6C6-4C4C-A873-A51DB3C1579D}" presName="tx3" presStyleLbl="revTx" presStyleIdx="3" presStyleCnt="7" custScaleX="170174"/>
      <dgm:spPr/>
      <dgm:t>
        <a:bodyPr/>
        <a:lstStyle/>
        <a:p>
          <a:endParaRPr lang="zh-CN" altLang="en-US"/>
        </a:p>
      </dgm:t>
    </dgm:pt>
    <dgm:pt modelId="{0DCFF984-E3F7-4C79-945F-336EC06AFEF5}" type="pres">
      <dgm:prSet presAssocID="{945A6BD7-F6C6-4C4C-A873-A51DB3C1579D}" presName="vert3" presStyleCnt="0"/>
      <dgm:spPr/>
      <dgm:t>
        <a:bodyPr/>
        <a:lstStyle/>
        <a:p>
          <a:endParaRPr lang="zh-CN" altLang="en-US"/>
        </a:p>
      </dgm:t>
    </dgm:pt>
    <dgm:pt modelId="{3DC1EFC7-157F-44E5-A2AF-2DBA69D3C7A0}" type="pres">
      <dgm:prSet presAssocID="{549DA90C-CA9E-4DF2-BE64-44B5C3480355}" presName="thinLine2b" presStyleLbl="callout" presStyleIdx="1" presStyleCnt="4"/>
      <dgm:spPr/>
      <dgm:t>
        <a:bodyPr/>
        <a:lstStyle/>
        <a:p>
          <a:endParaRPr lang="zh-CN" altLang="en-US"/>
        </a:p>
      </dgm:t>
    </dgm:pt>
    <dgm:pt modelId="{B43E3F74-15B1-4597-9CDF-8265B35E7303}" type="pres">
      <dgm:prSet presAssocID="{549DA90C-CA9E-4DF2-BE64-44B5C3480355}" presName="vertSpace2b" presStyleCnt="0"/>
      <dgm:spPr/>
      <dgm:t>
        <a:bodyPr/>
        <a:lstStyle/>
        <a:p>
          <a:endParaRPr lang="zh-CN" altLang="en-US"/>
        </a:p>
      </dgm:t>
    </dgm:pt>
    <dgm:pt modelId="{75B7D5F8-2FB5-4E53-B865-C15BB6296B49}" type="pres">
      <dgm:prSet presAssocID="{B0FA5E91-4F0A-4527-80F2-C2C29EFFA3CA}" presName="horz2" presStyleCnt="0"/>
      <dgm:spPr/>
      <dgm:t>
        <a:bodyPr/>
        <a:lstStyle/>
        <a:p>
          <a:endParaRPr lang="zh-CN" altLang="en-US"/>
        </a:p>
      </dgm:t>
    </dgm:pt>
    <dgm:pt modelId="{284240C4-8BD8-48D3-970D-DB630F91E2D3}" type="pres">
      <dgm:prSet presAssocID="{B0FA5E91-4F0A-4527-80F2-C2C29EFFA3CA}" presName="horzSpace2" presStyleCnt="0"/>
      <dgm:spPr/>
      <dgm:t>
        <a:bodyPr/>
        <a:lstStyle/>
        <a:p>
          <a:endParaRPr lang="zh-CN" altLang="en-US"/>
        </a:p>
      </dgm:t>
    </dgm:pt>
    <dgm:pt modelId="{C462A435-BDE3-4D1D-8532-DB8CECC43A64}" type="pres">
      <dgm:prSet presAssocID="{B0FA5E91-4F0A-4527-80F2-C2C29EFFA3CA}" presName="tx2" presStyleLbl="revTx" presStyleIdx="4" presStyleCnt="7" custScaleX="69451"/>
      <dgm:spPr/>
      <dgm:t>
        <a:bodyPr/>
        <a:lstStyle/>
        <a:p>
          <a:endParaRPr lang="zh-CN" altLang="en-US"/>
        </a:p>
      </dgm:t>
    </dgm:pt>
    <dgm:pt modelId="{E128652A-1DD5-428B-AF75-9ED2AFC536E7}" type="pres">
      <dgm:prSet presAssocID="{B0FA5E91-4F0A-4527-80F2-C2C29EFFA3CA}" presName="vert2" presStyleCnt="0"/>
      <dgm:spPr/>
      <dgm:t>
        <a:bodyPr/>
        <a:lstStyle/>
        <a:p>
          <a:endParaRPr lang="zh-CN" altLang="en-US"/>
        </a:p>
      </dgm:t>
    </dgm:pt>
    <dgm:pt modelId="{4F308FA4-E1F4-4C9A-BDF3-442050E359D2}" type="pres">
      <dgm:prSet presAssocID="{AB8CB894-3509-42D9-9C5A-796098275EB2}" presName="horz3" presStyleCnt="0"/>
      <dgm:spPr/>
      <dgm:t>
        <a:bodyPr/>
        <a:lstStyle/>
        <a:p>
          <a:endParaRPr lang="zh-CN" altLang="en-US"/>
        </a:p>
      </dgm:t>
    </dgm:pt>
    <dgm:pt modelId="{689900E4-F138-4BA9-AA0F-BA69EA92FCBA}" type="pres">
      <dgm:prSet presAssocID="{AB8CB894-3509-42D9-9C5A-796098275EB2}" presName="horzSpace3" presStyleCnt="0"/>
      <dgm:spPr/>
      <dgm:t>
        <a:bodyPr/>
        <a:lstStyle/>
        <a:p>
          <a:endParaRPr lang="zh-CN" altLang="en-US"/>
        </a:p>
      </dgm:t>
    </dgm:pt>
    <dgm:pt modelId="{01A21E9F-ED57-43C0-85D0-B3FAA1CB431D}" type="pres">
      <dgm:prSet presAssocID="{AB8CB894-3509-42D9-9C5A-796098275EB2}" presName="tx3" presStyleLbl="revTx" presStyleIdx="5" presStyleCnt="7" custScaleX="164325"/>
      <dgm:spPr/>
      <dgm:t>
        <a:bodyPr/>
        <a:lstStyle/>
        <a:p>
          <a:endParaRPr lang="zh-CN" altLang="en-US"/>
        </a:p>
      </dgm:t>
    </dgm:pt>
    <dgm:pt modelId="{7D32F362-7014-4FFF-838A-04AD43429081}" type="pres">
      <dgm:prSet presAssocID="{AB8CB894-3509-42D9-9C5A-796098275EB2}" presName="vert3" presStyleCnt="0"/>
      <dgm:spPr/>
      <dgm:t>
        <a:bodyPr/>
        <a:lstStyle/>
        <a:p>
          <a:endParaRPr lang="zh-CN" altLang="en-US"/>
        </a:p>
      </dgm:t>
    </dgm:pt>
    <dgm:pt modelId="{CFE4579D-7DFC-4124-BF6E-FCD7CDEA4F66}" type="pres">
      <dgm:prSet presAssocID="{EC0CEAF8-3079-4405-AFDF-B2D952C01F81}" presName="thinLine3" presStyleLbl="callout" presStyleIdx="2" presStyleCnt="4"/>
      <dgm:spPr/>
      <dgm:t>
        <a:bodyPr/>
        <a:lstStyle/>
        <a:p>
          <a:endParaRPr lang="zh-CN" altLang="en-US"/>
        </a:p>
      </dgm:t>
    </dgm:pt>
    <dgm:pt modelId="{8FCD4B41-7282-46C4-A1D8-CA7850F5F6E2}" type="pres">
      <dgm:prSet presAssocID="{ABF9AA23-1D23-4832-B36E-1088E4CD6286}" presName="horz3" presStyleCnt="0"/>
      <dgm:spPr/>
      <dgm:t>
        <a:bodyPr/>
        <a:lstStyle/>
        <a:p>
          <a:endParaRPr lang="zh-CN" altLang="en-US"/>
        </a:p>
      </dgm:t>
    </dgm:pt>
    <dgm:pt modelId="{C0A9AB05-BB2E-4EC3-894F-076D3322EC67}" type="pres">
      <dgm:prSet presAssocID="{ABF9AA23-1D23-4832-B36E-1088E4CD6286}" presName="horzSpace3" presStyleCnt="0"/>
      <dgm:spPr/>
      <dgm:t>
        <a:bodyPr/>
        <a:lstStyle/>
        <a:p>
          <a:endParaRPr lang="zh-CN" altLang="en-US"/>
        </a:p>
      </dgm:t>
    </dgm:pt>
    <dgm:pt modelId="{9890A6D6-452A-4577-8361-B22D1B56EC37}" type="pres">
      <dgm:prSet presAssocID="{ABF9AA23-1D23-4832-B36E-1088E4CD6286}" presName="tx3" presStyleLbl="revTx" presStyleIdx="6" presStyleCnt="7"/>
      <dgm:spPr/>
      <dgm:t>
        <a:bodyPr/>
        <a:lstStyle/>
        <a:p>
          <a:endParaRPr lang="zh-CN" altLang="en-US"/>
        </a:p>
      </dgm:t>
    </dgm:pt>
    <dgm:pt modelId="{231C8A60-07B0-469B-B3CB-E746A75EE755}" type="pres">
      <dgm:prSet presAssocID="{ABF9AA23-1D23-4832-B36E-1088E4CD6286}" presName="vert3" presStyleCnt="0"/>
      <dgm:spPr/>
      <dgm:t>
        <a:bodyPr/>
        <a:lstStyle/>
        <a:p>
          <a:endParaRPr lang="zh-CN" altLang="en-US"/>
        </a:p>
      </dgm:t>
    </dgm:pt>
    <dgm:pt modelId="{90D8F620-9C77-435F-BEB4-34ACDC3D5CAA}" type="pres">
      <dgm:prSet presAssocID="{B0FA5E91-4F0A-4527-80F2-C2C29EFFA3CA}" presName="thinLine2b" presStyleLbl="callout" presStyleIdx="3" presStyleCnt="4"/>
      <dgm:spPr/>
      <dgm:t>
        <a:bodyPr/>
        <a:lstStyle/>
        <a:p>
          <a:endParaRPr lang="zh-CN" altLang="en-US"/>
        </a:p>
      </dgm:t>
    </dgm:pt>
    <dgm:pt modelId="{9F9FC018-1D14-4C83-8493-55775785E638}" type="pres">
      <dgm:prSet presAssocID="{B0FA5E91-4F0A-4527-80F2-C2C29EFFA3CA}" presName="vertSpace2b" presStyleCnt="0"/>
      <dgm:spPr/>
      <dgm:t>
        <a:bodyPr/>
        <a:lstStyle/>
        <a:p>
          <a:endParaRPr lang="zh-CN" altLang="en-US"/>
        </a:p>
      </dgm:t>
    </dgm:pt>
  </dgm:ptLst>
  <dgm:cxnLst>
    <dgm:cxn modelId="{903602B6-D9B6-44A8-BAD7-F70710643475}" srcId="{CB82A56C-EBE6-40DA-9BD4-17B04B646201}" destId="{549DA90C-CA9E-4DF2-BE64-44B5C3480355}" srcOrd="0" destOrd="0" parTransId="{3C64C422-19A4-4125-BDEB-D1B175C4A309}" sibTransId="{D3B0BB20-A90D-4112-9289-C2260F0C71F7}"/>
    <dgm:cxn modelId="{0BEABB41-9726-4D16-B31F-26C10120050E}" type="presOf" srcId="{B0FA5E91-4F0A-4527-80F2-C2C29EFFA3CA}" destId="{C462A435-BDE3-4D1D-8532-DB8CECC43A64}" srcOrd="0" destOrd="0" presId="urn:microsoft.com/office/officeart/2008/layout/LinedList"/>
    <dgm:cxn modelId="{BD3C79C0-53B6-496D-B857-633CFC37CC78}" type="presOf" srcId="{ABF9AA23-1D23-4832-B36E-1088E4CD6286}" destId="{9890A6D6-452A-4577-8361-B22D1B56EC37}" srcOrd="0" destOrd="0" presId="urn:microsoft.com/office/officeart/2008/layout/LinedList"/>
    <dgm:cxn modelId="{82045D34-E9D9-4EE0-8EC3-6AAABC298362}" srcId="{CB82A56C-EBE6-40DA-9BD4-17B04B646201}" destId="{B0FA5E91-4F0A-4527-80F2-C2C29EFFA3CA}" srcOrd="1" destOrd="0" parTransId="{802085AF-874B-474C-A16C-9FFC15942B71}" sibTransId="{06F593CD-8137-42F1-98DF-245F88519945}"/>
    <dgm:cxn modelId="{C099C09D-B84A-4E65-AFD8-C2E859163172}" srcId="{9FE1E7FE-1491-462C-8E34-76275DB534FC}" destId="{CB82A56C-EBE6-40DA-9BD4-17B04B646201}" srcOrd="0" destOrd="0" parTransId="{B790A901-1261-4878-B06B-3920F078715D}" sibTransId="{6E8D414D-4CDA-4702-B648-7C06EB71D289}"/>
    <dgm:cxn modelId="{F95B126D-BD6D-4ED6-8A35-648C2FBE996D}" type="presOf" srcId="{0F28CFB6-CACE-4EE9-98E1-64BDDFAA568A}" destId="{CECF429A-BCEF-4C77-9130-C70BEF87596D}" srcOrd="0" destOrd="0" presId="urn:microsoft.com/office/officeart/2008/layout/LinedList"/>
    <dgm:cxn modelId="{DB8E147A-501C-40DC-BE6E-63DD0B14FBE4}" srcId="{B0FA5E91-4F0A-4527-80F2-C2C29EFFA3CA}" destId="{ABF9AA23-1D23-4832-B36E-1088E4CD6286}" srcOrd="1" destOrd="0" parTransId="{2CC5600F-E04E-4B34-A95E-D7D5CD345BB2}" sibTransId="{6414EAC5-4C2F-465A-AED6-F0547DF2DD96}"/>
    <dgm:cxn modelId="{8C9E6323-AF63-4F62-848C-31C30F945907}" type="presOf" srcId="{945A6BD7-F6C6-4C4C-A873-A51DB3C1579D}" destId="{77EE3F89-B7AA-4235-8855-C1697B786CB4}" srcOrd="0" destOrd="0" presId="urn:microsoft.com/office/officeart/2008/layout/LinedList"/>
    <dgm:cxn modelId="{56194F73-0402-4DBF-AD3D-494F80624BDD}" type="presOf" srcId="{549DA90C-CA9E-4DF2-BE64-44B5C3480355}" destId="{860B499A-6376-4AF2-A137-8150F52B7DA5}" srcOrd="0" destOrd="0" presId="urn:microsoft.com/office/officeart/2008/layout/LinedList"/>
    <dgm:cxn modelId="{50A08BA4-E476-4D0B-B53B-31A882AA7DFB}" srcId="{549DA90C-CA9E-4DF2-BE64-44B5C3480355}" destId="{945A6BD7-F6C6-4C4C-A873-A51DB3C1579D}" srcOrd="1" destOrd="0" parTransId="{1BE2FDAC-9597-40DB-ABA0-541D34CBE444}" sibTransId="{B63BC260-4843-42D7-90DE-D9DC1713847A}"/>
    <dgm:cxn modelId="{ACB45729-B67A-4C88-8FBA-AFD77F6D3385}" type="presOf" srcId="{CB82A56C-EBE6-40DA-9BD4-17B04B646201}" destId="{FEF72669-FD60-4347-A7DB-AA3E8664890E}" srcOrd="0" destOrd="0" presId="urn:microsoft.com/office/officeart/2008/layout/LinedList"/>
    <dgm:cxn modelId="{104BEA1A-66F6-4807-870D-5691661A5D2C}" srcId="{B0FA5E91-4F0A-4527-80F2-C2C29EFFA3CA}" destId="{AB8CB894-3509-42D9-9C5A-796098275EB2}" srcOrd="0" destOrd="0" parTransId="{A4383341-AE0C-4CA7-ADFE-9FCF43A9CB77}" sibTransId="{EC0CEAF8-3079-4405-AFDF-B2D952C01F81}"/>
    <dgm:cxn modelId="{2088CBB5-38C0-49A1-9A2F-0361CF797880}" type="presOf" srcId="{AB8CB894-3509-42D9-9C5A-796098275EB2}" destId="{01A21E9F-ED57-43C0-85D0-B3FAA1CB431D}" srcOrd="0" destOrd="0" presId="urn:microsoft.com/office/officeart/2008/layout/LinedList"/>
    <dgm:cxn modelId="{10734538-6278-495E-8A5C-7EFC927D0DAE}" type="presOf" srcId="{9FE1E7FE-1491-462C-8E34-76275DB534FC}" destId="{8226229B-AD0F-467C-8F1B-CFF7D96E2EE7}" srcOrd="0" destOrd="0" presId="urn:microsoft.com/office/officeart/2008/layout/LinedList"/>
    <dgm:cxn modelId="{3FC5496D-5224-4263-BFC3-AEDA5F91219A}" srcId="{549DA90C-CA9E-4DF2-BE64-44B5C3480355}" destId="{0F28CFB6-CACE-4EE9-98E1-64BDDFAA568A}" srcOrd="0" destOrd="0" parTransId="{467C2E3D-283F-49EB-8AE0-C67183042278}" sibTransId="{4261D825-AD30-40BB-9AE7-D188E4338B06}"/>
    <dgm:cxn modelId="{19F49A76-6F40-420D-AE1D-E5B0AEF04499}" type="presParOf" srcId="{8226229B-AD0F-467C-8F1B-CFF7D96E2EE7}" destId="{6DA96992-BCE4-45F1-BA2C-1E7F51536706}" srcOrd="0" destOrd="0" presId="urn:microsoft.com/office/officeart/2008/layout/LinedList"/>
    <dgm:cxn modelId="{F86182C0-3990-4D3B-925C-1A0FC1CD2626}" type="presParOf" srcId="{8226229B-AD0F-467C-8F1B-CFF7D96E2EE7}" destId="{41E314E0-EA23-45F4-AB85-BCA470018D9A}" srcOrd="1" destOrd="0" presId="urn:microsoft.com/office/officeart/2008/layout/LinedList"/>
    <dgm:cxn modelId="{44C2841A-447C-439C-B742-057B19534AAE}" type="presParOf" srcId="{41E314E0-EA23-45F4-AB85-BCA470018D9A}" destId="{FEF72669-FD60-4347-A7DB-AA3E8664890E}" srcOrd="0" destOrd="0" presId="urn:microsoft.com/office/officeart/2008/layout/LinedList"/>
    <dgm:cxn modelId="{35E3BE74-C520-446A-B514-304461D8B3A5}" type="presParOf" srcId="{41E314E0-EA23-45F4-AB85-BCA470018D9A}" destId="{41A32871-C098-4141-A6C7-143610E5B1B9}" srcOrd="1" destOrd="0" presId="urn:microsoft.com/office/officeart/2008/layout/LinedList"/>
    <dgm:cxn modelId="{58FEBD2E-DF8B-4DBF-851C-F9DE5348D9D1}" type="presParOf" srcId="{41A32871-C098-4141-A6C7-143610E5B1B9}" destId="{FEAFA4B8-7732-4AA7-8542-DB994F146739}" srcOrd="0" destOrd="0" presId="urn:microsoft.com/office/officeart/2008/layout/LinedList"/>
    <dgm:cxn modelId="{5B6C857C-237C-42FA-B266-CE11A6593B70}" type="presParOf" srcId="{41A32871-C098-4141-A6C7-143610E5B1B9}" destId="{284E3172-5229-411A-908B-94E77730B11B}" srcOrd="1" destOrd="0" presId="urn:microsoft.com/office/officeart/2008/layout/LinedList"/>
    <dgm:cxn modelId="{B1311F7A-408B-4199-87B0-FAE451B349CD}" type="presParOf" srcId="{284E3172-5229-411A-908B-94E77730B11B}" destId="{2EE0279A-EA05-477B-972F-BB432DB2E7F3}" srcOrd="0" destOrd="0" presId="urn:microsoft.com/office/officeart/2008/layout/LinedList"/>
    <dgm:cxn modelId="{0B13B3F1-25E1-4AC5-B071-0E3E2899F2F6}" type="presParOf" srcId="{284E3172-5229-411A-908B-94E77730B11B}" destId="{860B499A-6376-4AF2-A137-8150F52B7DA5}" srcOrd="1" destOrd="0" presId="urn:microsoft.com/office/officeart/2008/layout/LinedList"/>
    <dgm:cxn modelId="{80595A12-C49B-42D1-816D-8337BB0350C9}" type="presParOf" srcId="{284E3172-5229-411A-908B-94E77730B11B}" destId="{7B1B44B1-CEB9-46E8-A87B-3DFA309DC99C}" srcOrd="2" destOrd="0" presId="urn:microsoft.com/office/officeart/2008/layout/LinedList"/>
    <dgm:cxn modelId="{D50A0D1E-98B8-4F34-BB33-0E246E430210}" type="presParOf" srcId="{7B1B44B1-CEB9-46E8-A87B-3DFA309DC99C}" destId="{072C4A3A-020D-455B-B0F1-808DCA186880}" srcOrd="0" destOrd="0" presId="urn:microsoft.com/office/officeart/2008/layout/LinedList"/>
    <dgm:cxn modelId="{17589642-935F-4144-99D4-5D34648E0E4D}" type="presParOf" srcId="{072C4A3A-020D-455B-B0F1-808DCA186880}" destId="{C2B005F1-B414-492B-B2AD-BB79D9D5E278}" srcOrd="0" destOrd="0" presId="urn:microsoft.com/office/officeart/2008/layout/LinedList"/>
    <dgm:cxn modelId="{30A7E751-2165-4C97-849C-1987313176B4}" type="presParOf" srcId="{072C4A3A-020D-455B-B0F1-808DCA186880}" destId="{CECF429A-BCEF-4C77-9130-C70BEF87596D}" srcOrd="1" destOrd="0" presId="urn:microsoft.com/office/officeart/2008/layout/LinedList"/>
    <dgm:cxn modelId="{CC55A879-6B25-404B-8BA7-A6781F10134B}" type="presParOf" srcId="{072C4A3A-020D-455B-B0F1-808DCA186880}" destId="{CE4950A0-90E1-43F2-A54C-8C366977025D}" srcOrd="2" destOrd="0" presId="urn:microsoft.com/office/officeart/2008/layout/LinedList"/>
    <dgm:cxn modelId="{6C102FFD-152F-46EC-B278-0F1DCAD7431B}" type="presParOf" srcId="{7B1B44B1-CEB9-46E8-A87B-3DFA309DC99C}" destId="{CDDD801A-F312-4B37-9B8F-B06638DE5445}" srcOrd="1" destOrd="0" presId="urn:microsoft.com/office/officeart/2008/layout/LinedList"/>
    <dgm:cxn modelId="{0EE4EA34-C9E6-4587-9375-B61632476B9E}" type="presParOf" srcId="{7B1B44B1-CEB9-46E8-A87B-3DFA309DC99C}" destId="{1EF36672-670F-4AFC-A2FB-2D30616B7AA6}" srcOrd="2" destOrd="0" presId="urn:microsoft.com/office/officeart/2008/layout/LinedList"/>
    <dgm:cxn modelId="{C3435BCD-2D16-40AD-BEFB-BA571FC41909}" type="presParOf" srcId="{1EF36672-670F-4AFC-A2FB-2D30616B7AA6}" destId="{E53BC914-5E19-40FE-BD8B-C65DF9100A11}" srcOrd="0" destOrd="0" presId="urn:microsoft.com/office/officeart/2008/layout/LinedList"/>
    <dgm:cxn modelId="{6F2A8862-75FA-4A44-86DB-D2652200FFB8}" type="presParOf" srcId="{1EF36672-670F-4AFC-A2FB-2D30616B7AA6}" destId="{77EE3F89-B7AA-4235-8855-C1697B786CB4}" srcOrd="1" destOrd="0" presId="urn:microsoft.com/office/officeart/2008/layout/LinedList"/>
    <dgm:cxn modelId="{06AB6EE5-2B86-4000-9104-F25A1346C7D8}" type="presParOf" srcId="{1EF36672-670F-4AFC-A2FB-2D30616B7AA6}" destId="{0DCFF984-E3F7-4C79-945F-336EC06AFEF5}" srcOrd="2" destOrd="0" presId="urn:microsoft.com/office/officeart/2008/layout/LinedList"/>
    <dgm:cxn modelId="{02A5CD85-593C-4A42-A35F-DCF32F6CF947}" type="presParOf" srcId="{41A32871-C098-4141-A6C7-143610E5B1B9}" destId="{3DC1EFC7-157F-44E5-A2AF-2DBA69D3C7A0}" srcOrd="2" destOrd="0" presId="urn:microsoft.com/office/officeart/2008/layout/LinedList"/>
    <dgm:cxn modelId="{D3A8A86A-D23D-4C15-9680-1680E507DE4A}" type="presParOf" srcId="{41A32871-C098-4141-A6C7-143610E5B1B9}" destId="{B43E3F74-15B1-4597-9CDF-8265B35E7303}" srcOrd="3" destOrd="0" presId="urn:microsoft.com/office/officeart/2008/layout/LinedList"/>
    <dgm:cxn modelId="{31310442-3A40-4673-A704-50EEBBA961EE}" type="presParOf" srcId="{41A32871-C098-4141-A6C7-143610E5B1B9}" destId="{75B7D5F8-2FB5-4E53-B865-C15BB6296B49}" srcOrd="4" destOrd="0" presId="urn:microsoft.com/office/officeart/2008/layout/LinedList"/>
    <dgm:cxn modelId="{F176056A-3EFE-4296-88DB-AD3F19A07B20}" type="presParOf" srcId="{75B7D5F8-2FB5-4E53-B865-C15BB6296B49}" destId="{284240C4-8BD8-48D3-970D-DB630F91E2D3}" srcOrd="0" destOrd="0" presId="urn:microsoft.com/office/officeart/2008/layout/LinedList"/>
    <dgm:cxn modelId="{3D1AE9A3-B2ED-4677-A1D5-86F759DA03E4}" type="presParOf" srcId="{75B7D5F8-2FB5-4E53-B865-C15BB6296B49}" destId="{C462A435-BDE3-4D1D-8532-DB8CECC43A64}" srcOrd="1" destOrd="0" presId="urn:microsoft.com/office/officeart/2008/layout/LinedList"/>
    <dgm:cxn modelId="{664420AA-69A4-4891-B1E6-D72A1593D37A}" type="presParOf" srcId="{75B7D5F8-2FB5-4E53-B865-C15BB6296B49}" destId="{E128652A-1DD5-428B-AF75-9ED2AFC536E7}" srcOrd="2" destOrd="0" presId="urn:microsoft.com/office/officeart/2008/layout/LinedList"/>
    <dgm:cxn modelId="{9F4707DB-33E0-4D53-93D6-99944330C79C}" type="presParOf" srcId="{E128652A-1DD5-428B-AF75-9ED2AFC536E7}" destId="{4F308FA4-E1F4-4C9A-BDF3-442050E359D2}" srcOrd="0" destOrd="0" presId="urn:microsoft.com/office/officeart/2008/layout/LinedList"/>
    <dgm:cxn modelId="{41D249A9-4BFE-4B67-94A1-C55141D74156}" type="presParOf" srcId="{4F308FA4-E1F4-4C9A-BDF3-442050E359D2}" destId="{689900E4-F138-4BA9-AA0F-BA69EA92FCBA}" srcOrd="0" destOrd="0" presId="urn:microsoft.com/office/officeart/2008/layout/LinedList"/>
    <dgm:cxn modelId="{3EC40B88-E210-4455-9F94-1721D7D00A09}" type="presParOf" srcId="{4F308FA4-E1F4-4C9A-BDF3-442050E359D2}" destId="{01A21E9F-ED57-43C0-85D0-B3FAA1CB431D}" srcOrd="1" destOrd="0" presId="urn:microsoft.com/office/officeart/2008/layout/LinedList"/>
    <dgm:cxn modelId="{41CE96FF-7742-4FA9-8434-DE4C2951B006}" type="presParOf" srcId="{4F308FA4-E1F4-4C9A-BDF3-442050E359D2}" destId="{7D32F362-7014-4FFF-838A-04AD43429081}" srcOrd="2" destOrd="0" presId="urn:microsoft.com/office/officeart/2008/layout/LinedList"/>
    <dgm:cxn modelId="{728A09B7-ABC3-4923-8828-2EC7B651F3EB}" type="presParOf" srcId="{E128652A-1DD5-428B-AF75-9ED2AFC536E7}" destId="{CFE4579D-7DFC-4124-BF6E-FCD7CDEA4F66}" srcOrd="1" destOrd="0" presId="urn:microsoft.com/office/officeart/2008/layout/LinedList"/>
    <dgm:cxn modelId="{1D449065-7E42-480F-9AB3-FAF214AD8261}" type="presParOf" srcId="{E128652A-1DD5-428B-AF75-9ED2AFC536E7}" destId="{8FCD4B41-7282-46C4-A1D8-CA7850F5F6E2}" srcOrd="2" destOrd="0" presId="urn:microsoft.com/office/officeart/2008/layout/LinedList"/>
    <dgm:cxn modelId="{EC6C3D5F-8301-4059-8F5A-EB3DC7377CA3}" type="presParOf" srcId="{8FCD4B41-7282-46C4-A1D8-CA7850F5F6E2}" destId="{C0A9AB05-BB2E-4EC3-894F-076D3322EC67}" srcOrd="0" destOrd="0" presId="urn:microsoft.com/office/officeart/2008/layout/LinedList"/>
    <dgm:cxn modelId="{5F774063-D5B5-4EB6-8EA8-B0756747E35B}" type="presParOf" srcId="{8FCD4B41-7282-46C4-A1D8-CA7850F5F6E2}" destId="{9890A6D6-452A-4577-8361-B22D1B56EC37}" srcOrd="1" destOrd="0" presId="urn:microsoft.com/office/officeart/2008/layout/LinedList"/>
    <dgm:cxn modelId="{781A377D-56CD-4B68-B15C-AD24BABE73AD}" type="presParOf" srcId="{8FCD4B41-7282-46C4-A1D8-CA7850F5F6E2}" destId="{231C8A60-07B0-469B-B3CB-E746A75EE755}" srcOrd="2" destOrd="0" presId="urn:microsoft.com/office/officeart/2008/layout/LinedList"/>
    <dgm:cxn modelId="{E0EFB6D3-0EEA-410B-B26F-7AEBE5448F82}" type="presParOf" srcId="{41A32871-C098-4141-A6C7-143610E5B1B9}" destId="{90D8F620-9C77-435F-BEB4-34ACDC3D5CAA}" srcOrd="5" destOrd="0" presId="urn:microsoft.com/office/officeart/2008/layout/LinedList"/>
    <dgm:cxn modelId="{579031FC-9970-41EE-B966-FA98A611ECCD}" type="presParOf" srcId="{41A32871-C098-4141-A6C7-143610E5B1B9}" destId="{9F9FC018-1D14-4C83-8493-55775785E638}"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2804F58-15FA-4925-9710-945C2D1E2E43}"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847E2946-D224-4194-88A2-D21F04D5B4EC}">
      <dgm:prSet/>
      <dgm:spPr/>
      <dgm:t>
        <a:bodyPr/>
        <a:lstStyle/>
        <a:p>
          <a:pPr rtl="0"/>
          <a:r>
            <a:rPr lang="zh-CN" b="1" dirty="0" smtClean="0"/>
            <a:t>影响因素：太阳高度、大气透明度、云量等因素。</a:t>
          </a:r>
          <a:endParaRPr lang="zh-CN" dirty="0"/>
        </a:p>
      </dgm:t>
    </dgm:pt>
    <dgm:pt modelId="{2FF7E0A7-7808-4A0C-BFF2-A1D7C7B95E19}" type="parTrans" cxnId="{B904BD39-7BE1-4D4E-9143-BFDC37393558}">
      <dgm:prSet/>
      <dgm:spPr/>
      <dgm:t>
        <a:bodyPr/>
        <a:lstStyle/>
        <a:p>
          <a:endParaRPr lang="zh-CN" altLang="en-US"/>
        </a:p>
      </dgm:t>
    </dgm:pt>
    <dgm:pt modelId="{0FACD614-5359-4F62-8A65-DEA4D8F1D05C}" type="sibTrans" cxnId="{B904BD39-7BE1-4D4E-9143-BFDC37393558}">
      <dgm:prSet/>
      <dgm:spPr/>
      <dgm:t>
        <a:bodyPr/>
        <a:lstStyle/>
        <a:p>
          <a:endParaRPr lang="zh-CN" altLang="en-US"/>
        </a:p>
      </dgm:t>
    </dgm:pt>
    <dgm:pt modelId="{CB09B246-F62F-414B-918F-4D39FD8C797C}">
      <dgm:prSet/>
      <dgm:spPr/>
      <dgm:t>
        <a:bodyPr/>
        <a:lstStyle/>
        <a:p>
          <a:pPr rtl="0"/>
          <a:r>
            <a:rPr lang="zh-CN" b="1" dirty="0" smtClean="0"/>
            <a:t>日变化和年变化：</a:t>
          </a:r>
          <a:endParaRPr lang="zh-CN" dirty="0"/>
        </a:p>
      </dgm:t>
    </dgm:pt>
    <dgm:pt modelId="{5B80F162-B0EC-45BC-83FD-1034EE2CE382}" type="parTrans" cxnId="{5A11859B-F562-435B-9B2C-F1D0CDE01D2A}">
      <dgm:prSet/>
      <dgm:spPr/>
      <dgm:t>
        <a:bodyPr/>
        <a:lstStyle/>
        <a:p>
          <a:endParaRPr lang="zh-CN" altLang="en-US"/>
        </a:p>
      </dgm:t>
    </dgm:pt>
    <dgm:pt modelId="{D282909D-F63E-4FAF-B328-154DBCFD6745}" type="sibTrans" cxnId="{5A11859B-F562-435B-9B2C-F1D0CDE01D2A}">
      <dgm:prSet/>
      <dgm:spPr/>
      <dgm:t>
        <a:bodyPr/>
        <a:lstStyle/>
        <a:p>
          <a:endParaRPr lang="zh-CN" altLang="en-US"/>
        </a:p>
      </dgm:t>
    </dgm:pt>
    <dgm:pt modelId="{65939D45-6C23-405D-895A-F45D379B885F}">
      <dgm:prSet/>
      <dgm:spPr/>
      <dgm:t>
        <a:bodyPr/>
        <a:lstStyle/>
        <a:p>
          <a:pPr rtl="0"/>
          <a:r>
            <a:rPr lang="zh-CN" b="1" dirty="0" smtClean="0">
              <a:solidFill>
                <a:srgbClr val="FF0000"/>
              </a:solidFill>
            </a:rPr>
            <a:t>日变化</a:t>
          </a:r>
          <a:r>
            <a:rPr lang="zh-CN" b="1" dirty="0" smtClean="0">
              <a:solidFill>
                <a:srgbClr val="FF0000"/>
              </a:solidFill>
            </a:rPr>
            <a:t>：</a:t>
          </a:r>
          <a:endParaRPr lang="zh-CN" dirty="0"/>
        </a:p>
      </dgm:t>
    </dgm:pt>
    <dgm:pt modelId="{888C254B-4D4E-47BA-9267-C4DFCCCC6D1B}" type="parTrans" cxnId="{A32B036B-E550-4D16-AD1B-FD303B56777B}">
      <dgm:prSet/>
      <dgm:spPr/>
      <dgm:t>
        <a:bodyPr/>
        <a:lstStyle/>
        <a:p>
          <a:endParaRPr lang="zh-CN" altLang="en-US"/>
        </a:p>
      </dgm:t>
    </dgm:pt>
    <dgm:pt modelId="{806346BF-6519-4E55-B693-66BE6AC4AA75}" type="sibTrans" cxnId="{A32B036B-E550-4D16-AD1B-FD303B56777B}">
      <dgm:prSet/>
      <dgm:spPr/>
      <dgm:t>
        <a:bodyPr/>
        <a:lstStyle/>
        <a:p>
          <a:endParaRPr lang="zh-CN" altLang="en-US"/>
        </a:p>
      </dgm:t>
    </dgm:pt>
    <dgm:pt modelId="{A0F362C7-8D74-40B7-8008-18B482361BB8}">
      <dgm:prSet/>
      <dgm:spPr/>
      <dgm:t>
        <a:bodyPr/>
        <a:lstStyle/>
        <a:p>
          <a:pPr rtl="0"/>
          <a:r>
            <a:rPr lang="zh-CN" b="1" dirty="0" smtClean="0">
              <a:solidFill>
                <a:srgbClr val="FF0000"/>
              </a:solidFill>
            </a:rPr>
            <a:t>年变化</a:t>
          </a:r>
          <a:r>
            <a:rPr lang="zh-CN" b="1" dirty="0" smtClean="0">
              <a:solidFill>
                <a:srgbClr val="FF0000"/>
              </a:solidFill>
            </a:rPr>
            <a:t>：</a:t>
          </a:r>
          <a:endParaRPr lang="zh-CN" dirty="0"/>
        </a:p>
      </dgm:t>
    </dgm:pt>
    <dgm:pt modelId="{8D4F2158-3E67-4FD6-AA17-250FF60E60E7}" type="parTrans" cxnId="{256F1E52-EA74-41F5-92FF-9B50351EE1E9}">
      <dgm:prSet/>
      <dgm:spPr/>
      <dgm:t>
        <a:bodyPr/>
        <a:lstStyle/>
        <a:p>
          <a:endParaRPr lang="zh-CN" altLang="en-US"/>
        </a:p>
      </dgm:t>
    </dgm:pt>
    <dgm:pt modelId="{F1FC068A-CFC5-4240-8E1A-8B4A2F4A127F}" type="sibTrans" cxnId="{256F1E52-EA74-41F5-92FF-9B50351EE1E9}">
      <dgm:prSet/>
      <dgm:spPr/>
      <dgm:t>
        <a:bodyPr/>
        <a:lstStyle/>
        <a:p>
          <a:endParaRPr lang="zh-CN" altLang="en-US"/>
        </a:p>
      </dgm:t>
    </dgm:pt>
    <dgm:pt modelId="{BB392606-35F1-405B-ADD3-CB71418CCEA9}">
      <dgm:prSet/>
      <dgm:spPr/>
      <dgm:t>
        <a:bodyPr/>
        <a:lstStyle/>
        <a:p>
          <a:pPr rtl="0"/>
          <a:r>
            <a:rPr lang="zh-CN" b="1" dirty="0" smtClean="0"/>
            <a:t>夜间总辐射为零，日出后逐渐增加，</a:t>
          </a:r>
          <a:r>
            <a:rPr lang="zh-CN" b="1" u="sng" dirty="0" smtClean="0">
              <a:solidFill>
                <a:srgbClr val="FF0000"/>
              </a:solidFill>
            </a:rPr>
            <a:t>正午达到最大值</a:t>
          </a:r>
          <a:r>
            <a:rPr lang="zh-CN" b="1" dirty="0" smtClean="0"/>
            <a:t>，午后又逐渐减少，</a:t>
          </a:r>
          <a:r>
            <a:rPr lang="zh-CN" b="1" u="sng" dirty="0" smtClean="0">
              <a:solidFill>
                <a:srgbClr val="0000FF"/>
              </a:solidFill>
            </a:rPr>
            <a:t>日出前达极小</a:t>
          </a:r>
          <a:r>
            <a:rPr lang="zh-CN" b="1" dirty="0" smtClean="0"/>
            <a:t>值</a:t>
          </a:r>
          <a:endParaRPr lang="zh-CN" dirty="0"/>
        </a:p>
      </dgm:t>
    </dgm:pt>
    <dgm:pt modelId="{31A1AC55-5D75-47F4-8ED4-C2AD403B30CD}" type="parTrans" cxnId="{BC7F3D3D-3239-4078-B9C4-AABE04EFE70E}">
      <dgm:prSet/>
      <dgm:spPr/>
      <dgm:t>
        <a:bodyPr/>
        <a:lstStyle/>
        <a:p>
          <a:endParaRPr lang="zh-CN" altLang="en-US"/>
        </a:p>
      </dgm:t>
    </dgm:pt>
    <dgm:pt modelId="{15AFF361-52D7-4D68-BC5F-25D2E62B92F7}" type="sibTrans" cxnId="{BC7F3D3D-3239-4078-B9C4-AABE04EFE70E}">
      <dgm:prSet/>
      <dgm:spPr/>
      <dgm:t>
        <a:bodyPr/>
        <a:lstStyle/>
        <a:p>
          <a:endParaRPr lang="zh-CN" altLang="en-US"/>
        </a:p>
      </dgm:t>
    </dgm:pt>
    <dgm:pt modelId="{5FB25229-B6A1-40A2-9FB4-318EB73207B0}">
      <dgm:prSet/>
      <dgm:spPr/>
      <dgm:t>
        <a:bodyPr/>
        <a:lstStyle/>
        <a:p>
          <a:pPr rtl="0"/>
          <a:r>
            <a:rPr lang="zh-CN" b="1" dirty="0" smtClean="0"/>
            <a:t>云的影响可使这一过程提前或延后</a:t>
          </a:r>
          <a:endParaRPr lang="zh-CN" dirty="0"/>
        </a:p>
      </dgm:t>
    </dgm:pt>
    <dgm:pt modelId="{2A2881B0-C57A-45D4-9C5A-BBE88CEE4BA7}" type="parTrans" cxnId="{86C70BB6-A83A-4A9E-A529-DEEEAAF6AD59}">
      <dgm:prSet/>
      <dgm:spPr/>
      <dgm:t>
        <a:bodyPr/>
        <a:lstStyle/>
        <a:p>
          <a:endParaRPr lang="zh-CN" altLang="en-US"/>
        </a:p>
      </dgm:t>
    </dgm:pt>
    <dgm:pt modelId="{88C5F21C-4F5E-47F2-909E-9993077E54CA}" type="sibTrans" cxnId="{86C70BB6-A83A-4A9E-A529-DEEEAAF6AD59}">
      <dgm:prSet/>
      <dgm:spPr/>
      <dgm:t>
        <a:bodyPr/>
        <a:lstStyle/>
        <a:p>
          <a:endParaRPr lang="zh-CN" altLang="en-US"/>
        </a:p>
      </dgm:t>
    </dgm:pt>
    <dgm:pt modelId="{B3A4EF3A-6F10-4BF1-97E5-5963D55C2387}">
      <dgm:prSet/>
      <dgm:spPr/>
      <dgm:t>
        <a:bodyPr/>
        <a:lstStyle/>
        <a:p>
          <a:pPr rtl="0"/>
          <a:r>
            <a:rPr lang="zh-CN" b="1" dirty="0" smtClean="0"/>
            <a:t>月均</a:t>
          </a:r>
          <a:r>
            <a:rPr lang="zh-CN" b="1" dirty="0" smtClean="0"/>
            <a:t>总辐射值，以</a:t>
          </a:r>
          <a:r>
            <a:rPr lang="zh-CN" b="1" dirty="0" smtClean="0">
              <a:solidFill>
                <a:srgbClr val="FF0000"/>
              </a:solidFill>
            </a:rPr>
            <a:t>夏季各月为最大</a:t>
          </a:r>
          <a:r>
            <a:rPr lang="zh-CN" b="1" dirty="0" smtClean="0"/>
            <a:t>，</a:t>
          </a:r>
          <a:r>
            <a:rPr lang="zh-CN" b="1" dirty="0" smtClean="0">
              <a:solidFill>
                <a:srgbClr val="0000FF"/>
              </a:solidFill>
            </a:rPr>
            <a:t>冬季各月为</a:t>
          </a:r>
          <a:r>
            <a:rPr lang="zh-CN" b="1" dirty="0" smtClean="0">
              <a:solidFill>
                <a:srgbClr val="0000FF"/>
              </a:solidFill>
            </a:rPr>
            <a:t>最小</a:t>
          </a:r>
          <a:endParaRPr lang="zh-CN" dirty="0"/>
        </a:p>
      </dgm:t>
    </dgm:pt>
    <dgm:pt modelId="{65FC86F6-7BBD-4610-8A55-74D45EFF1420}" type="parTrans" cxnId="{D640F0AD-00AA-46BC-A2A1-B9C86E3B2346}">
      <dgm:prSet/>
      <dgm:spPr/>
      <dgm:t>
        <a:bodyPr/>
        <a:lstStyle/>
        <a:p>
          <a:endParaRPr lang="zh-CN" altLang="en-US"/>
        </a:p>
      </dgm:t>
    </dgm:pt>
    <dgm:pt modelId="{87E849B0-9549-4B7D-8CC1-FADAF4E74426}" type="sibTrans" cxnId="{D640F0AD-00AA-46BC-A2A1-B9C86E3B2346}">
      <dgm:prSet/>
      <dgm:spPr/>
      <dgm:t>
        <a:bodyPr/>
        <a:lstStyle/>
        <a:p>
          <a:endParaRPr lang="zh-CN" altLang="en-US"/>
        </a:p>
      </dgm:t>
    </dgm:pt>
    <dgm:pt modelId="{FB4CC438-4474-4DF1-8C0F-DBF2ED79A915}">
      <dgm:prSet/>
      <dgm:spPr/>
      <dgm:t>
        <a:bodyPr/>
        <a:lstStyle/>
        <a:p>
          <a:pPr rtl="0"/>
          <a:r>
            <a:rPr lang="zh-CN" b="1" dirty="0" smtClean="0"/>
            <a:t>总辐射</a:t>
          </a:r>
          <a:r>
            <a:rPr lang="zh-CN" b="1" dirty="0" smtClean="0"/>
            <a:t>量的空间分布因纬度而</a:t>
          </a:r>
          <a:r>
            <a:rPr lang="zh-CN" b="1" dirty="0" smtClean="0"/>
            <a:t>不同</a:t>
          </a:r>
          <a:endParaRPr lang="zh-CN" dirty="0"/>
        </a:p>
      </dgm:t>
    </dgm:pt>
    <dgm:pt modelId="{FC309B17-666A-4A96-A4D7-7023DE4C8766}" type="parTrans" cxnId="{762C44DE-B42B-489F-881E-11D6D3A239C3}">
      <dgm:prSet/>
      <dgm:spPr/>
      <dgm:t>
        <a:bodyPr/>
        <a:lstStyle/>
        <a:p>
          <a:endParaRPr lang="zh-CN" altLang="en-US"/>
        </a:p>
      </dgm:t>
    </dgm:pt>
    <dgm:pt modelId="{5C5FBF31-E535-40EA-B35E-5EFD0CE6F7BE}" type="sibTrans" cxnId="{762C44DE-B42B-489F-881E-11D6D3A239C3}">
      <dgm:prSet/>
      <dgm:spPr/>
      <dgm:t>
        <a:bodyPr/>
        <a:lstStyle/>
        <a:p>
          <a:endParaRPr lang="zh-CN" altLang="en-US"/>
        </a:p>
      </dgm:t>
    </dgm:pt>
    <dgm:pt modelId="{1AE68AB7-34EF-447E-A724-B876852787C3}" type="pres">
      <dgm:prSet presAssocID="{22804F58-15FA-4925-9710-945C2D1E2E43}" presName="linear" presStyleCnt="0">
        <dgm:presLayoutVars>
          <dgm:animLvl val="lvl"/>
          <dgm:resizeHandles val="exact"/>
        </dgm:presLayoutVars>
      </dgm:prSet>
      <dgm:spPr/>
      <dgm:t>
        <a:bodyPr/>
        <a:lstStyle/>
        <a:p>
          <a:endParaRPr lang="zh-CN" altLang="en-US"/>
        </a:p>
      </dgm:t>
    </dgm:pt>
    <dgm:pt modelId="{C4AF5C32-D00E-498D-8E42-2483BA4D3BD4}" type="pres">
      <dgm:prSet presAssocID="{847E2946-D224-4194-88A2-D21F04D5B4EC}" presName="parentText" presStyleLbl="node1" presStyleIdx="0" presStyleCnt="2" custScaleY="68871">
        <dgm:presLayoutVars>
          <dgm:chMax val="0"/>
          <dgm:bulletEnabled val="1"/>
        </dgm:presLayoutVars>
      </dgm:prSet>
      <dgm:spPr/>
      <dgm:t>
        <a:bodyPr/>
        <a:lstStyle/>
        <a:p>
          <a:endParaRPr lang="zh-CN" altLang="en-US"/>
        </a:p>
      </dgm:t>
    </dgm:pt>
    <dgm:pt modelId="{6227D27A-28AA-4308-BCA4-1FDC2A374268}" type="pres">
      <dgm:prSet presAssocID="{0FACD614-5359-4F62-8A65-DEA4D8F1D05C}" presName="spacer" presStyleCnt="0"/>
      <dgm:spPr/>
    </dgm:pt>
    <dgm:pt modelId="{6DE7D1F1-7546-46AA-8AB0-4D0FE7BD62B3}" type="pres">
      <dgm:prSet presAssocID="{CB09B246-F62F-414B-918F-4D39FD8C797C}" presName="parentText" presStyleLbl="node1" presStyleIdx="1" presStyleCnt="2" custScaleY="51026">
        <dgm:presLayoutVars>
          <dgm:chMax val="0"/>
          <dgm:bulletEnabled val="1"/>
        </dgm:presLayoutVars>
      </dgm:prSet>
      <dgm:spPr/>
      <dgm:t>
        <a:bodyPr/>
        <a:lstStyle/>
        <a:p>
          <a:endParaRPr lang="zh-CN" altLang="en-US"/>
        </a:p>
      </dgm:t>
    </dgm:pt>
    <dgm:pt modelId="{1C168533-3F91-4598-AF29-7A446A41C8E4}" type="pres">
      <dgm:prSet presAssocID="{CB09B246-F62F-414B-918F-4D39FD8C797C}" presName="childText" presStyleLbl="revTx" presStyleIdx="0" presStyleCnt="1">
        <dgm:presLayoutVars>
          <dgm:bulletEnabled val="1"/>
        </dgm:presLayoutVars>
      </dgm:prSet>
      <dgm:spPr/>
      <dgm:t>
        <a:bodyPr/>
        <a:lstStyle/>
        <a:p>
          <a:endParaRPr lang="zh-CN" altLang="en-US"/>
        </a:p>
      </dgm:t>
    </dgm:pt>
  </dgm:ptLst>
  <dgm:cxnLst>
    <dgm:cxn modelId="{6BB7961C-E0E8-4706-A110-5E448E095B71}" type="presOf" srcId="{847E2946-D224-4194-88A2-D21F04D5B4EC}" destId="{C4AF5C32-D00E-498D-8E42-2483BA4D3BD4}" srcOrd="0" destOrd="0" presId="urn:microsoft.com/office/officeart/2005/8/layout/vList2"/>
    <dgm:cxn modelId="{762C44DE-B42B-489F-881E-11D6D3A239C3}" srcId="{A0F362C7-8D74-40B7-8008-18B482361BB8}" destId="{FB4CC438-4474-4DF1-8C0F-DBF2ED79A915}" srcOrd="1" destOrd="0" parTransId="{FC309B17-666A-4A96-A4D7-7023DE4C8766}" sibTransId="{5C5FBF31-E535-40EA-B35E-5EFD0CE6F7BE}"/>
    <dgm:cxn modelId="{A32B036B-E550-4D16-AD1B-FD303B56777B}" srcId="{CB09B246-F62F-414B-918F-4D39FD8C797C}" destId="{65939D45-6C23-405D-895A-F45D379B885F}" srcOrd="0" destOrd="0" parTransId="{888C254B-4D4E-47BA-9267-C4DFCCCC6D1B}" sibTransId="{806346BF-6519-4E55-B693-66BE6AC4AA75}"/>
    <dgm:cxn modelId="{B904BD39-7BE1-4D4E-9143-BFDC37393558}" srcId="{22804F58-15FA-4925-9710-945C2D1E2E43}" destId="{847E2946-D224-4194-88A2-D21F04D5B4EC}" srcOrd="0" destOrd="0" parTransId="{2FF7E0A7-7808-4A0C-BFF2-A1D7C7B95E19}" sibTransId="{0FACD614-5359-4F62-8A65-DEA4D8F1D05C}"/>
    <dgm:cxn modelId="{9E8BE3E4-4AE3-4FAA-904E-F5A2FAC5EB0A}" type="presOf" srcId="{B3A4EF3A-6F10-4BF1-97E5-5963D55C2387}" destId="{1C168533-3F91-4598-AF29-7A446A41C8E4}" srcOrd="0" destOrd="4" presId="urn:microsoft.com/office/officeart/2005/8/layout/vList2"/>
    <dgm:cxn modelId="{EDFB8C39-CF75-475F-99B3-B00B11BED5FE}" type="presOf" srcId="{A0F362C7-8D74-40B7-8008-18B482361BB8}" destId="{1C168533-3F91-4598-AF29-7A446A41C8E4}" srcOrd="0" destOrd="3" presId="urn:microsoft.com/office/officeart/2005/8/layout/vList2"/>
    <dgm:cxn modelId="{BC7F3D3D-3239-4078-B9C4-AABE04EFE70E}" srcId="{65939D45-6C23-405D-895A-F45D379B885F}" destId="{BB392606-35F1-405B-ADD3-CB71418CCEA9}" srcOrd="0" destOrd="0" parTransId="{31A1AC55-5D75-47F4-8ED4-C2AD403B30CD}" sibTransId="{15AFF361-52D7-4D68-BC5F-25D2E62B92F7}"/>
    <dgm:cxn modelId="{D640F0AD-00AA-46BC-A2A1-B9C86E3B2346}" srcId="{A0F362C7-8D74-40B7-8008-18B482361BB8}" destId="{B3A4EF3A-6F10-4BF1-97E5-5963D55C2387}" srcOrd="0" destOrd="0" parTransId="{65FC86F6-7BBD-4610-8A55-74D45EFF1420}" sibTransId="{87E849B0-9549-4B7D-8CC1-FADAF4E74426}"/>
    <dgm:cxn modelId="{86C70BB6-A83A-4A9E-A529-DEEEAAF6AD59}" srcId="{65939D45-6C23-405D-895A-F45D379B885F}" destId="{5FB25229-B6A1-40A2-9FB4-318EB73207B0}" srcOrd="1" destOrd="0" parTransId="{2A2881B0-C57A-45D4-9C5A-BBE88CEE4BA7}" sibTransId="{88C5F21C-4F5E-47F2-909E-9993077E54CA}"/>
    <dgm:cxn modelId="{5B1BDA76-FBDA-44EF-8311-68204E566342}" type="presOf" srcId="{BB392606-35F1-405B-ADD3-CB71418CCEA9}" destId="{1C168533-3F91-4598-AF29-7A446A41C8E4}" srcOrd="0" destOrd="1" presId="urn:microsoft.com/office/officeart/2005/8/layout/vList2"/>
    <dgm:cxn modelId="{DEDFD1ED-1544-44B3-8F26-3DA6906E46CA}" type="presOf" srcId="{FB4CC438-4474-4DF1-8C0F-DBF2ED79A915}" destId="{1C168533-3F91-4598-AF29-7A446A41C8E4}" srcOrd="0" destOrd="5" presId="urn:microsoft.com/office/officeart/2005/8/layout/vList2"/>
    <dgm:cxn modelId="{256F1E52-EA74-41F5-92FF-9B50351EE1E9}" srcId="{CB09B246-F62F-414B-918F-4D39FD8C797C}" destId="{A0F362C7-8D74-40B7-8008-18B482361BB8}" srcOrd="1" destOrd="0" parTransId="{8D4F2158-3E67-4FD6-AA17-250FF60E60E7}" sibTransId="{F1FC068A-CFC5-4240-8E1A-8B4A2F4A127F}"/>
    <dgm:cxn modelId="{7B76DA13-74E5-487C-B350-DE0734454246}" type="presOf" srcId="{CB09B246-F62F-414B-918F-4D39FD8C797C}" destId="{6DE7D1F1-7546-46AA-8AB0-4D0FE7BD62B3}" srcOrd="0" destOrd="0" presId="urn:microsoft.com/office/officeart/2005/8/layout/vList2"/>
    <dgm:cxn modelId="{0F0919AC-F497-493E-8F3A-0B5F4F2BC0F2}" type="presOf" srcId="{65939D45-6C23-405D-895A-F45D379B885F}" destId="{1C168533-3F91-4598-AF29-7A446A41C8E4}" srcOrd="0" destOrd="0" presId="urn:microsoft.com/office/officeart/2005/8/layout/vList2"/>
    <dgm:cxn modelId="{5A11859B-F562-435B-9B2C-F1D0CDE01D2A}" srcId="{22804F58-15FA-4925-9710-945C2D1E2E43}" destId="{CB09B246-F62F-414B-918F-4D39FD8C797C}" srcOrd="1" destOrd="0" parTransId="{5B80F162-B0EC-45BC-83FD-1034EE2CE382}" sibTransId="{D282909D-F63E-4FAF-B328-154DBCFD6745}"/>
    <dgm:cxn modelId="{D9EF4FF2-1152-4E1F-BEC3-5FE9447D02EC}" type="presOf" srcId="{5FB25229-B6A1-40A2-9FB4-318EB73207B0}" destId="{1C168533-3F91-4598-AF29-7A446A41C8E4}" srcOrd="0" destOrd="2" presId="urn:microsoft.com/office/officeart/2005/8/layout/vList2"/>
    <dgm:cxn modelId="{2E63E423-ECF9-4214-8134-F077084435E3}" type="presOf" srcId="{22804F58-15FA-4925-9710-945C2D1E2E43}" destId="{1AE68AB7-34EF-447E-A724-B876852787C3}" srcOrd="0" destOrd="0" presId="urn:microsoft.com/office/officeart/2005/8/layout/vList2"/>
    <dgm:cxn modelId="{217430A6-0D10-4C55-91E2-82CD5E4E8358}" type="presParOf" srcId="{1AE68AB7-34EF-447E-A724-B876852787C3}" destId="{C4AF5C32-D00E-498D-8E42-2483BA4D3BD4}" srcOrd="0" destOrd="0" presId="urn:microsoft.com/office/officeart/2005/8/layout/vList2"/>
    <dgm:cxn modelId="{3E9F2A98-0554-49D8-9B6B-64369C99CD90}" type="presParOf" srcId="{1AE68AB7-34EF-447E-A724-B876852787C3}" destId="{6227D27A-28AA-4308-BCA4-1FDC2A374268}" srcOrd="1" destOrd="0" presId="urn:microsoft.com/office/officeart/2005/8/layout/vList2"/>
    <dgm:cxn modelId="{3FB9EFE3-FE01-4AC5-85A3-1456DD75E065}" type="presParOf" srcId="{1AE68AB7-34EF-447E-A724-B876852787C3}" destId="{6DE7D1F1-7546-46AA-8AB0-4D0FE7BD62B3}" srcOrd="2" destOrd="0" presId="urn:microsoft.com/office/officeart/2005/8/layout/vList2"/>
    <dgm:cxn modelId="{A0331B9A-027E-4856-85C1-1A6C70582F0B}" type="presParOf" srcId="{1AE68AB7-34EF-447E-A724-B876852787C3}" destId="{1C168533-3F91-4598-AF29-7A446A41C8E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7DEBFBC-0DDF-4A6E-864D-CCC643C7F4F7}"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zh-CN" altLang="en-US"/>
        </a:p>
      </dgm:t>
    </dgm:pt>
    <dgm:pt modelId="{BD581016-868F-438E-A3BD-60BE82811A00}">
      <dgm:prSet custT="1"/>
      <dgm:spPr/>
      <dgm:t>
        <a:bodyPr/>
        <a:lstStyle/>
        <a:p>
          <a:pPr algn="ctr" rtl="0"/>
          <a:r>
            <a:rPr lang="zh-CN" sz="3200" b="1" dirty="0" smtClean="0">
              <a:effectLst/>
            </a:rPr>
            <a:t>太阳辐射的直接吸收</a:t>
          </a:r>
          <a:endParaRPr lang="en-US" sz="3200" b="1" dirty="0">
            <a:effectLst/>
          </a:endParaRPr>
        </a:p>
      </dgm:t>
    </dgm:pt>
    <dgm:pt modelId="{F3A80687-BF86-4E27-B252-EDB33FD8FCCB}" type="parTrans" cxnId="{40EA48E7-1912-436F-972E-FBC5DA156A8E}">
      <dgm:prSet/>
      <dgm:spPr/>
      <dgm:t>
        <a:bodyPr/>
        <a:lstStyle/>
        <a:p>
          <a:pPr algn="ctr"/>
          <a:endParaRPr lang="zh-CN" altLang="en-US" sz="3200" b="1">
            <a:effectLst/>
          </a:endParaRPr>
        </a:p>
      </dgm:t>
    </dgm:pt>
    <dgm:pt modelId="{AAF9FD01-0A82-48D2-BC5B-FCE6258D6969}" type="sibTrans" cxnId="{40EA48E7-1912-436F-972E-FBC5DA156A8E}">
      <dgm:prSet/>
      <dgm:spPr/>
      <dgm:t>
        <a:bodyPr/>
        <a:lstStyle/>
        <a:p>
          <a:pPr algn="ctr"/>
          <a:endParaRPr lang="zh-CN" altLang="en-US" sz="3200" b="1">
            <a:effectLst/>
          </a:endParaRPr>
        </a:p>
      </dgm:t>
    </dgm:pt>
    <dgm:pt modelId="{B4078BB0-0D43-4CAE-9C40-246D699DBFEF}">
      <dgm:prSet custT="1"/>
      <dgm:spPr/>
      <dgm:t>
        <a:bodyPr/>
        <a:lstStyle/>
        <a:p>
          <a:pPr algn="ctr" rtl="0"/>
          <a:r>
            <a:rPr lang="zh-CN" sz="3200" b="1" dirty="0" smtClean="0">
              <a:effectLst/>
            </a:rPr>
            <a:t>地面辐射的直接吸收</a:t>
          </a:r>
          <a:endParaRPr lang="en-US" sz="3200" b="1" dirty="0">
            <a:effectLst/>
          </a:endParaRPr>
        </a:p>
      </dgm:t>
    </dgm:pt>
    <dgm:pt modelId="{76AF2392-FF3D-4512-8729-DFAA4F716699}" type="parTrans" cxnId="{9D5C92F6-2068-4265-98AF-448109C95888}">
      <dgm:prSet/>
      <dgm:spPr/>
      <dgm:t>
        <a:bodyPr/>
        <a:lstStyle/>
        <a:p>
          <a:pPr algn="ctr"/>
          <a:endParaRPr lang="zh-CN" altLang="en-US" sz="3200" b="1">
            <a:effectLst/>
          </a:endParaRPr>
        </a:p>
      </dgm:t>
    </dgm:pt>
    <dgm:pt modelId="{E3137064-1800-4F5E-986B-859921CF9518}" type="sibTrans" cxnId="{9D5C92F6-2068-4265-98AF-448109C95888}">
      <dgm:prSet/>
      <dgm:spPr/>
      <dgm:t>
        <a:bodyPr/>
        <a:lstStyle/>
        <a:p>
          <a:pPr algn="ctr"/>
          <a:endParaRPr lang="zh-CN" altLang="en-US" sz="3200" b="1">
            <a:effectLst/>
          </a:endParaRPr>
        </a:p>
      </dgm:t>
    </dgm:pt>
    <dgm:pt modelId="{C087CE27-8553-4746-85F0-3F5D53A95118}">
      <dgm:prSet custT="1"/>
      <dgm:spPr/>
      <dgm:t>
        <a:bodyPr/>
        <a:lstStyle/>
        <a:p>
          <a:pPr algn="ctr" rtl="0"/>
          <a:r>
            <a:rPr lang="zh-CN" sz="3200" b="1" dirty="0" smtClean="0">
              <a:effectLst/>
            </a:rPr>
            <a:t>潜热</a:t>
          </a:r>
          <a:endParaRPr lang="en-US" altLang="zh-CN" sz="3200" b="1" dirty="0" smtClean="0">
            <a:effectLst/>
          </a:endParaRPr>
        </a:p>
        <a:p>
          <a:pPr algn="ctr" rtl="0"/>
          <a:r>
            <a:rPr lang="zh-CN" sz="3200" b="1" dirty="0" smtClean="0">
              <a:effectLst/>
            </a:rPr>
            <a:t>输送</a:t>
          </a:r>
          <a:endParaRPr lang="en-US" sz="3200" b="1" dirty="0">
            <a:effectLst/>
          </a:endParaRPr>
        </a:p>
      </dgm:t>
    </dgm:pt>
    <dgm:pt modelId="{A4F09474-E95E-4CEC-8DD9-14486285C4F3}" type="parTrans" cxnId="{437DD9ED-6CB3-439D-916B-89E57D6AF8C6}">
      <dgm:prSet/>
      <dgm:spPr/>
      <dgm:t>
        <a:bodyPr/>
        <a:lstStyle/>
        <a:p>
          <a:pPr algn="ctr"/>
          <a:endParaRPr lang="zh-CN" altLang="en-US" sz="3200" b="1">
            <a:effectLst/>
          </a:endParaRPr>
        </a:p>
      </dgm:t>
    </dgm:pt>
    <dgm:pt modelId="{0FA2E68B-134C-4F4D-81BD-989445B421C9}" type="sibTrans" cxnId="{437DD9ED-6CB3-439D-916B-89E57D6AF8C6}">
      <dgm:prSet/>
      <dgm:spPr/>
      <dgm:t>
        <a:bodyPr/>
        <a:lstStyle/>
        <a:p>
          <a:pPr algn="ctr"/>
          <a:endParaRPr lang="zh-CN" altLang="en-US" sz="3200" b="1">
            <a:effectLst/>
          </a:endParaRPr>
        </a:p>
      </dgm:t>
    </dgm:pt>
    <dgm:pt modelId="{8002C86F-75DF-4BC7-BBEE-41529B675FA9}">
      <dgm:prSet custT="1"/>
      <dgm:spPr/>
      <dgm:t>
        <a:bodyPr/>
        <a:lstStyle/>
        <a:p>
          <a:pPr algn="ctr" rtl="0"/>
          <a:r>
            <a:rPr lang="zh-CN" sz="3200" b="1" dirty="0" smtClean="0">
              <a:effectLst/>
            </a:rPr>
            <a:t>感热</a:t>
          </a:r>
          <a:endParaRPr lang="en-US" altLang="zh-CN" sz="3200" b="1" dirty="0" smtClean="0">
            <a:effectLst/>
          </a:endParaRPr>
        </a:p>
        <a:p>
          <a:pPr algn="ctr" rtl="0"/>
          <a:r>
            <a:rPr lang="zh-CN" sz="3200" b="1" dirty="0" smtClean="0">
              <a:effectLst/>
            </a:rPr>
            <a:t>输送</a:t>
          </a:r>
          <a:endParaRPr lang="en-US" sz="3200" b="1" dirty="0">
            <a:effectLst/>
          </a:endParaRPr>
        </a:p>
      </dgm:t>
    </dgm:pt>
    <dgm:pt modelId="{66D19A8A-6B5D-43FE-84FA-0781E4C91AAE}" type="parTrans" cxnId="{A17F1C46-101B-49ED-B384-5CDCA12D5917}">
      <dgm:prSet/>
      <dgm:spPr/>
      <dgm:t>
        <a:bodyPr/>
        <a:lstStyle/>
        <a:p>
          <a:pPr algn="ctr"/>
          <a:endParaRPr lang="zh-CN" altLang="en-US" sz="3200" b="1">
            <a:effectLst/>
          </a:endParaRPr>
        </a:p>
      </dgm:t>
    </dgm:pt>
    <dgm:pt modelId="{3A0D4114-E9B2-4FB9-A29F-5C8A98CC3398}" type="sibTrans" cxnId="{A17F1C46-101B-49ED-B384-5CDCA12D5917}">
      <dgm:prSet/>
      <dgm:spPr/>
      <dgm:t>
        <a:bodyPr/>
        <a:lstStyle/>
        <a:p>
          <a:pPr algn="ctr"/>
          <a:endParaRPr lang="zh-CN" altLang="en-US" sz="3200" b="1">
            <a:effectLst/>
          </a:endParaRPr>
        </a:p>
      </dgm:t>
    </dgm:pt>
    <dgm:pt modelId="{F685BDF2-80AA-4D97-839E-D5688192D6F5}" type="pres">
      <dgm:prSet presAssocID="{C7DEBFBC-0DDF-4A6E-864D-CCC643C7F4F7}" presName="Name0" presStyleCnt="0">
        <dgm:presLayoutVars>
          <dgm:dir/>
          <dgm:resizeHandles val="exact"/>
        </dgm:presLayoutVars>
      </dgm:prSet>
      <dgm:spPr/>
      <dgm:t>
        <a:bodyPr/>
        <a:lstStyle/>
        <a:p>
          <a:endParaRPr lang="zh-CN" altLang="en-US"/>
        </a:p>
      </dgm:t>
    </dgm:pt>
    <dgm:pt modelId="{931D8D25-F82B-497B-ACAE-4D16B0D8EE81}" type="pres">
      <dgm:prSet presAssocID="{BD581016-868F-438E-A3BD-60BE82811A00}" presName="Name5" presStyleLbl="vennNode1" presStyleIdx="0" presStyleCnt="4">
        <dgm:presLayoutVars>
          <dgm:bulletEnabled val="1"/>
        </dgm:presLayoutVars>
      </dgm:prSet>
      <dgm:spPr/>
      <dgm:t>
        <a:bodyPr/>
        <a:lstStyle/>
        <a:p>
          <a:endParaRPr lang="zh-CN" altLang="en-US"/>
        </a:p>
      </dgm:t>
    </dgm:pt>
    <dgm:pt modelId="{476523E9-E1EA-49EB-BCBC-7FC5CD8B42A5}" type="pres">
      <dgm:prSet presAssocID="{AAF9FD01-0A82-48D2-BC5B-FCE6258D6969}" presName="space" presStyleCnt="0"/>
      <dgm:spPr/>
      <dgm:t>
        <a:bodyPr/>
        <a:lstStyle/>
        <a:p>
          <a:endParaRPr lang="zh-CN" altLang="en-US"/>
        </a:p>
      </dgm:t>
    </dgm:pt>
    <dgm:pt modelId="{51D2CE2A-D25F-4AEC-8EB1-E4ECF82AA031}" type="pres">
      <dgm:prSet presAssocID="{B4078BB0-0D43-4CAE-9C40-246D699DBFEF}" presName="Name5" presStyleLbl="vennNode1" presStyleIdx="1" presStyleCnt="4">
        <dgm:presLayoutVars>
          <dgm:bulletEnabled val="1"/>
        </dgm:presLayoutVars>
      </dgm:prSet>
      <dgm:spPr/>
      <dgm:t>
        <a:bodyPr/>
        <a:lstStyle/>
        <a:p>
          <a:endParaRPr lang="zh-CN" altLang="en-US"/>
        </a:p>
      </dgm:t>
    </dgm:pt>
    <dgm:pt modelId="{9C957FC3-ED3B-4C68-8C56-DE262631AA7E}" type="pres">
      <dgm:prSet presAssocID="{E3137064-1800-4F5E-986B-859921CF9518}" presName="space" presStyleCnt="0"/>
      <dgm:spPr/>
      <dgm:t>
        <a:bodyPr/>
        <a:lstStyle/>
        <a:p>
          <a:endParaRPr lang="zh-CN" altLang="en-US"/>
        </a:p>
      </dgm:t>
    </dgm:pt>
    <dgm:pt modelId="{3AD23354-2200-43E5-A654-9F629E8931E9}" type="pres">
      <dgm:prSet presAssocID="{C087CE27-8553-4746-85F0-3F5D53A95118}" presName="Name5" presStyleLbl="vennNode1" presStyleIdx="2" presStyleCnt="4">
        <dgm:presLayoutVars>
          <dgm:bulletEnabled val="1"/>
        </dgm:presLayoutVars>
      </dgm:prSet>
      <dgm:spPr/>
      <dgm:t>
        <a:bodyPr/>
        <a:lstStyle/>
        <a:p>
          <a:endParaRPr lang="zh-CN" altLang="en-US"/>
        </a:p>
      </dgm:t>
    </dgm:pt>
    <dgm:pt modelId="{DBE788F9-A5A2-4CC0-ACFC-1BEDB0DA4D5F}" type="pres">
      <dgm:prSet presAssocID="{0FA2E68B-134C-4F4D-81BD-989445B421C9}" presName="space" presStyleCnt="0"/>
      <dgm:spPr/>
      <dgm:t>
        <a:bodyPr/>
        <a:lstStyle/>
        <a:p>
          <a:endParaRPr lang="zh-CN" altLang="en-US"/>
        </a:p>
      </dgm:t>
    </dgm:pt>
    <dgm:pt modelId="{94E9814C-31AA-4BBA-894F-596A57CA8CA8}" type="pres">
      <dgm:prSet presAssocID="{8002C86F-75DF-4BC7-BBEE-41529B675FA9}" presName="Name5" presStyleLbl="vennNode1" presStyleIdx="3" presStyleCnt="4">
        <dgm:presLayoutVars>
          <dgm:bulletEnabled val="1"/>
        </dgm:presLayoutVars>
      </dgm:prSet>
      <dgm:spPr/>
      <dgm:t>
        <a:bodyPr/>
        <a:lstStyle/>
        <a:p>
          <a:endParaRPr lang="zh-CN" altLang="en-US"/>
        </a:p>
      </dgm:t>
    </dgm:pt>
  </dgm:ptLst>
  <dgm:cxnLst>
    <dgm:cxn modelId="{102CD243-7C93-47AE-B767-589901954A8A}" type="presOf" srcId="{BD581016-868F-438E-A3BD-60BE82811A00}" destId="{931D8D25-F82B-497B-ACAE-4D16B0D8EE81}" srcOrd="0" destOrd="0" presId="urn:microsoft.com/office/officeart/2005/8/layout/venn3"/>
    <dgm:cxn modelId="{A17F1C46-101B-49ED-B384-5CDCA12D5917}" srcId="{C7DEBFBC-0DDF-4A6E-864D-CCC643C7F4F7}" destId="{8002C86F-75DF-4BC7-BBEE-41529B675FA9}" srcOrd="3" destOrd="0" parTransId="{66D19A8A-6B5D-43FE-84FA-0781E4C91AAE}" sibTransId="{3A0D4114-E9B2-4FB9-A29F-5C8A98CC3398}"/>
    <dgm:cxn modelId="{90808012-1398-44DA-B605-6C6DF858B90E}" type="presOf" srcId="{C7DEBFBC-0DDF-4A6E-864D-CCC643C7F4F7}" destId="{F685BDF2-80AA-4D97-839E-D5688192D6F5}" srcOrd="0" destOrd="0" presId="urn:microsoft.com/office/officeart/2005/8/layout/venn3"/>
    <dgm:cxn modelId="{469A5AA9-C974-4992-A37A-B7DE1BECE3E9}" type="presOf" srcId="{C087CE27-8553-4746-85F0-3F5D53A95118}" destId="{3AD23354-2200-43E5-A654-9F629E8931E9}" srcOrd="0" destOrd="0" presId="urn:microsoft.com/office/officeart/2005/8/layout/venn3"/>
    <dgm:cxn modelId="{09C9B699-0348-40D1-BF0C-3E2D7B70B372}" type="presOf" srcId="{8002C86F-75DF-4BC7-BBEE-41529B675FA9}" destId="{94E9814C-31AA-4BBA-894F-596A57CA8CA8}" srcOrd="0" destOrd="0" presId="urn:microsoft.com/office/officeart/2005/8/layout/venn3"/>
    <dgm:cxn modelId="{40EA48E7-1912-436F-972E-FBC5DA156A8E}" srcId="{C7DEBFBC-0DDF-4A6E-864D-CCC643C7F4F7}" destId="{BD581016-868F-438E-A3BD-60BE82811A00}" srcOrd="0" destOrd="0" parTransId="{F3A80687-BF86-4E27-B252-EDB33FD8FCCB}" sibTransId="{AAF9FD01-0A82-48D2-BC5B-FCE6258D6969}"/>
    <dgm:cxn modelId="{2B842D58-3C09-44B4-A3F0-73BA45DE4063}" type="presOf" srcId="{B4078BB0-0D43-4CAE-9C40-246D699DBFEF}" destId="{51D2CE2A-D25F-4AEC-8EB1-E4ECF82AA031}" srcOrd="0" destOrd="0" presId="urn:microsoft.com/office/officeart/2005/8/layout/venn3"/>
    <dgm:cxn modelId="{437DD9ED-6CB3-439D-916B-89E57D6AF8C6}" srcId="{C7DEBFBC-0DDF-4A6E-864D-CCC643C7F4F7}" destId="{C087CE27-8553-4746-85F0-3F5D53A95118}" srcOrd="2" destOrd="0" parTransId="{A4F09474-E95E-4CEC-8DD9-14486285C4F3}" sibTransId="{0FA2E68B-134C-4F4D-81BD-989445B421C9}"/>
    <dgm:cxn modelId="{9D5C92F6-2068-4265-98AF-448109C95888}" srcId="{C7DEBFBC-0DDF-4A6E-864D-CCC643C7F4F7}" destId="{B4078BB0-0D43-4CAE-9C40-246D699DBFEF}" srcOrd="1" destOrd="0" parTransId="{76AF2392-FF3D-4512-8729-DFAA4F716699}" sibTransId="{E3137064-1800-4F5E-986B-859921CF9518}"/>
    <dgm:cxn modelId="{F028C343-E0DC-48A7-A698-36C1C38F83D2}" type="presParOf" srcId="{F685BDF2-80AA-4D97-839E-D5688192D6F5}" destId="{931D8D25-F82B-497B-ACAE-4D16B0D8EE81}" srcOrd="0" destOrd="0" presId="urn:microsoft.com/office/officeart/2005/8/layout/venn3"/>
    <dgm:cxn modelId="{E256B853-F1CF-45DA-B6B9-F5135C276214}" type="presParOf" srcId="{F685BDF2-80AA-4D97-839E-D5688192D6F5}" destId="{476523E9-E1EA-49EB-BCBC-7FC5CD8B42A5}" srcOrd="1" destOrd="0" presId="urn:microsoft.com/office/officeart/2005/8/layout/venn3"/>
    <dgm:cxn modelId="{98A6930C-C910-4B06-B5D5-B20C37E83B12}" type="presParOf" srcId="{F685BDF2-80AA-4D97-839E-D5688192D6F5}" destId="{51D2CE2A-D25F-4AEC-8EB1-E4ECF82AA031}" srcOrd="2" destOrd="0" presId="urn:microsoft.com/office/officeart/2005/8/layout/venn3"/>
    <dgm:cxn modelId="{B9A9CAA6-EAF9-4C8C-9FC0-895529A77D8E}" type="presParOf" srcId="{F685BDF2-80AA-4D97-839E-D5688192D6F5}" destId="{9C957FC3-ED3B-4C68-8C56-DE262631AA7E}" srcOrd="3" destOrd="0" presId="urn:microsoft.com/office/officeart/2005/8/layout/venn3"/>
    <dgm:cxn modelId="{C3ACDA86-0573-4958-BF25-E5BA52C12E1D}" type="presParOf" srcId="{F685BDF2-80AA-4D97-839E-D5688192D6F5}" destId="{3AD23354-2200-43E5-A654-9F629E8931E9}" srcOrd="4" destOrd="0" presId="urn:microsoft.com/office/officeart/2005/8/layout/venn3"/>
    <dgm:cxn modelId="{833329EA-E1E0-48C8-BF64-5B67EC6C726A}" type="presParOf" srcId="{F685BDF2-80AA-4D97-839E-D5688192D6F5}" destId="{DBE788F9-A5A2-4CC0-ACFC-1BEDB0DA4D5F}" srcOrd="5" destOrd="0" presId="urn:microsoft.com/office/officeart/2005/8/layout/venn3"/>
    <dgm:cxn modelId="{66EB4243-77E1-447F-9536-3CCB71A08182}" type="presParOf" srcId="{F685BDF2-80AA-4D97-839E-D5688192D6F5}" destId="{94E9814C-31AA-4BBA-894F-596A57CA8CA8}"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944F239-0BA5-4FDA-AAC8-A3B9AFBB921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zh-CN" altLang="en-US"/>
        </a:p>
      </dgm:t>
    </dgm:pt>
    <dgm:pt modelId="{51C3CD16-5577-4AFF-8CD1-C2DFE724CE4C}">
      <dgm:prSet custT="1"/>
      <dgm:spPr/>
      <dgm:t>
        <a:bodyPr/>
        <a:lstStyle/>
        <a:p>
          <a:pPr rtl="0"/>
          <a:r>
            <a:rPr lang="zh-CN" altLang="en-US" sz="2800" b="1" dirty="0" smtClean="0">
              <a:solidFill>
                <a:srgbClr val="FF0000"/>
              </a:solidFill>
            </a:rPr>
            <a:t>大气辐射</a:t>
          </a:r>
          <a:r>
            <a:rPr lang="zh-CN" altLang="en-US" sz="2400" b="1" dirty="0" smtClean="0"/>
            <a:t>：大气获得热能后依据本身温度向外辐射。</a:t>
          </a:r>
          <a:endParaRPr lang="zh-CN" altLang="en-US" sz="2400" b="1" dirty="0"/>
        </a:p>
      </dgm:t>
    </dgm:pt>
    <dgm:pt modelId="{DFAE1E58-DFE4-4588-B02D-595D872D8D51}" type="parTrans" cxnId="{D54E3FE2-2225-4413-8355-A35B7E6B9DA4}">
      <dgm:prSet/>
      <dgm:spPr/>
      <dgm:t>
        <a:bodyPr/>
        <a:lstStyle/>
        <a:p>
          <a:endParaRPr lang="zh-CN" altLang="en-US"/>
        </a:p>
      </dgm:t>
    </dgm:pt>
    <dgm:pt modelId="{38FE515E-9E87-41A3-9689-F99AF414878C}" type="sibTrans" cxnId="{D54E3FE2-2225-4413-8355-A35B7E6B9DA4}">
      <dgm:prSet/>
      <dgm:spPr/>
      <dgm:t>
        <a:bodyPr/>
        <a:lstStyle/>
        <a:p>
          <a:endParaRPr lang="zh-CN" altLang="en-US"/>
        </a:p>
      </dgm:t>
    </dgm:pt>
    <dgm:pt modelId="{79ACAA96-07EE-44BF-BF82-364C44F394A3}">
      <dgm:prSet custT="1"/>
      <dgm:spPr/>
      <dgm:t>
        <a:bodyPr/>
        <a:lstStyle/>
        <a:p>
          <a:pPr rtl="0"/>
          <a:r>
            <a:rPr lang="zh-CN" altLang="en-US" sz="2000" b="1" dirty="0" smtClean="0"/>
            <a:t>大气逆辐射意义：使地面实际损失的热量略少于以长波辐射放出的热量，使地面保持一定的温度。</a:t>
          </a:r>
          <a:endParaRPr lang="zh-CN" altLang="en-US" sz="2000" b="1" dirty="0"/>
        </a:p>
      </dgm:t>
    </dgm:pt>
    <dgm:pt modelId="{8335FBC5-A011-4636-BBFF-5F2B9B236649}" type="parTrans" cxnId="{4DF0A695-5241-4D09-A8CE-A22378018B7E}">
      <dgm:prSet/>
      <dgm:spPr/>
      <dgm:t>
        <a:bodyPr/>
        <a:lstStyle/>
        <a:p>
          <a:endParaRPr lang="zh-CN" altLang="en-US"/>
        </a:p>
      </dgm:t>
    </dgm:pt>
    <dgm:pt modelId="{19F58BC7-8215-4225-9E52-513A0D698D22}" type="sibTrans" cxnId="{4DF0A695-5241-4D09-A8CE-A22378018B7E}">
      <dgm:prSet/>
      <dgm:spPr/>
      <dgm:t>
        <a:bodyPr/>
        <a:lstStyle/>
        <a:p>
          <a:endParaRPr lang="zh-CN" altLang="en-US"/>
        </a:p>
      </dgm:t>
    </dgm:pt>
    <dgm:pt modelId="{B4309E0E-4CC2-4BA4-A9C1-7D903274FC5D}">
      <dgm:prSet/>
      <dgm:spPr/>
      <dgm:t>
        <a:bodyPr/>
        <a:lstStyle/>
        <a:p>
          <a:pPr rtl="0"/>
          <a:r>
            <a:rPr lang="zh-CN" b="1" dirty="0" smtClean="0"/>
            <a:t>现在的地面平均温度是</a:t>
          </a:r>
          <a:r>
            <a:rPr lang="en-US" b="1" dirty="0" smtClean="0">
              <a:solidFill>
                <a:srgbClr val="FF0000"/>
              </a:solidFill>
            </a:rPr>
            <a:t>15℃</a:t>
          </a:r>
          <a:r>
            <a:rPr lang="en-US" b="1" dirty="0" smtClean="0"/>
            <a:t>,</a:t>
          </a:r>
          <a:r>
            <a:rPr lang="zh-CN" altLang="en-US" b="1" dirty="0" smtClean="0"/>
            <a:t>若没有</a:t>
          </a:r>
          <a:r>
            <a:rPr lang="zh-CN" b="1" dirty="0" smtClean="0"/>
            <a:t>大气</a:t>
          </a:r>
          <a:r>
            <a:rPr lang="zh-CN" altLang="en-US" b="1" dirty="0" smtClean="0"/>
            <a:t>逆辐射</a:t>
          </a:r>
          <a:r>
            <a:rPr lang="zh-CN" b="1" dirty="0" smtClean="0"/>
            <a:t>，地面平均温度将只有</a:t>
          </a:r>
          <a:r>
            <a:rPr lang="en-US" b="1" dirty="0" smtClean="0">
              <a:solidFill>
                <a:srgbClr val="0000FF"/>
              </a:solidFill>
            </a:rPr>
            <a:t>-18 ℃ </a:t>
          </a:r>
          <a:r>
            <a:rPr lang="zh-CN" b="1" dirty="0" smtClean="0"/>
            <a:t>。</a:t>
          </a:r>
          <a:endParaRPr lang="zh-CN" b="1" dirty="0"/>
        </a:p>
      </dgm:t>
    </dgm:pt>
    <dgm:pt modelId="{237E03C5-EFE5-42A1-8AB7-3B04354FCF42}" type="parTrans" cxnId="{B4812D84-39CB-4851-9304-DC1FA5551E5E}">
      <dgm:prSet/>
      <dgm:spPr/>
      <dgm:t>
        <a:bodyPr/>
        <a:lstStyle/>
        <a:p>
          <a:endParaRPr lang="zh-CN" altLang="en-US"/>
        </a:p>
      </dgm:t>
    </dgm:pt>
    <dgm:pt modelId="{FA520280-E0A8-4838-8258-3114D100B364}" type="sibTrans" cxnId="{B4812D84-39CB-4851-9304-DC1FA5551E5E}">
      <dgm:prSet/>
      <dgm:spPr/>
      <dgm:t>
        <a:bodyPr/>
        <a:lstStyle/>
        <a:p>
          <a:endParaRPr lang="zh-CN" altLang="en-US"/>
        </a:p>
      </dgm:t>
    </dgm:pt>
    <dgm:pt modelId="{D8C29F37-01C7-44A7-B873-505DEF0B6037}">
      <dgm:prSet custT="1"/>
      <dgm:spPr/>
      <dgm:t>
        <a:bodyPr/>
        <a:lstStyle/>
        <a:p>
          <a:pPr rtl="0"/>
          <a:r>
            <a:rPr lang="zh-CN" altLang="en-US" sz="2000" b="1" dirty="0" smtClean="0"/>
            <a:t>一部分：外逸到宇宙空间</a:t>
          </a:r>
          <a:endParaRPr lang="zh-CN" altLang="en-US" sz="2000" b="1" dirty="0"/>
        </a:p>
      </dgm:t>
    </dgm:pt>
    <dgm:pt modelId="{124BE54D-A173-441C-BBA7-AE301F0C4A7E}" type="parTrans" cxnId="{754E54B5-D472-4BE7-99A2-9A50C8A88D1A}">
      <dgm:prSet/>
      <dgm:spPr/>
      <dgm:t>
        <a:bodyPr/>
        <a:lstStyle/>
        <a:p>
          <a:endParaRPr lang="zh-CN" altLang="en-US"/>
        </a:p>
      </dgm:t>
    </dgm:pt>
    <dgm:pt modelId="{698949E9-483D-4975-B13B-084CB4F466F7}" type="sibTrans" cxnId="{754E54B5-D472-4BE7-99A2-9A50C8A88D1A}">
      <dgm:prSet/>
      <dgm:spPr/>
      <dgm:t>
        <a:bodyPr/>
        <a:lstStyle/>
        <a:p>
          <a:endParaRPr lang="zh-CN" altLang="en-US"/>
        </a:p>
      </dgm:t>
    </dgm:pt>
    <dgm:pt modelId="{2C327436-9442-4143-A74D-C313CF1074BF}">
      <dgm:prSet custT="1"/>
      <dgm:spPr/>
      <dgm:t>
        <a:bodyPr/>
        <a:lstStyle/>
        <a:p>
          <a:pPr rtl="0"/>
          <a:r>
            <a:rPr lang="zh-CN" altLang="en-US" sz="2000" b="1" dirty="0" smtClean="0"/>
            <a:t>一部分：向下投向地面（</a:t>
          </a:r>
          <a:r>
            <a:rPr lang="zh-CN" altLang="en-US" sz="2800" b="1" dirty="0" smtClean="0">
              <a:solidFill>
                <a:srgbClr val="FF0000"/>
              </a:solidFill>
            </a:rPr>
            <a:t>大气逆辐射</a:t>
          </a:r>
          <a:r>
            <a:rPr lang="zh-CN" altLang="en-US" sz="2000" b="1" dirty="0" smtClean="0"/>
            <a:t>）</a:t>
          </a:r>
          <a:endParaRPr lang="zh-CN" altLang="en-US" sz="2000" b="1" dirty="0"/>
        </a:p>
      </dgm:t>
    </dgm:pt>
    <dgm:pt modelId="{A2E16D65-B83A-4A1F-B3F4-2166AAED228B}" type="parTrans" cxnId="{C961287B-D9A1-4EEC-AEBC-0D5DC9085A01}">
      <dgm:prSet/>
      <dgm:spPr/>
      <dgm:t>
        <a:bodyPr/>
        <a:lstStyle/>
        <a:p>
          <a:endParaRPr lang="zh-CN" altLang="en-US"/>
        </a:p>
      </dgm:t>
    </dgm:pt>
    <dgm:pt modelId="{65EDD883-5972-4666-A6A4-FA76043F7F80}" type="sibTrans" cxnId="{C961287B-D9A1-4EEC-AEBC-0D5DC9085A01}">
      <dgm:prSet/>
      <dgm:spPr/>
      <dgm:t>
        <a:bodyPr/>
        <a:lstStyle/>
        <a:p>
          <a:endParaRPr lang="zh-CN" altLang="en-US"/>
        </a:p>
      </dgm:t>
    </dgm:pt>
    <dgm:pt modelId="{2CC2BDE4-9479-486D-8D56-751690F83F52}" type="pres">
      <dgm:prSet presAssocID="{B944F239-0BA5-4FDA-AAC8-A3B9AFBB921A}" presName="Name0" presStyleCnt="0">
        <dgm:presLayoutVars>
          <dgm:chMax/>
          <dgm:chPref/>
          <dgm:dir/>
        </dgm:presLayoutVars>
      </dgm:prSet>
      <dgm:spPr/>
      <dgm:t>
        <a:bodyPr/>
        <a:lstStyle/>
        <a:p>
          <a:endParaRPr lang="zh-CN" altLang="en-US"/>
        </a:p>
      </dgm:t>
    </dgm:pt>
    <dgm:pt modelId="{522076B9-75DD-488D-8ECA-45037AF66268}" type="pres">
      <dgm:prSet presAssocID="{51C3CD16-5577-4AFF-8CD1-C2DFE724CE4C}" presName="parenttextcomposite" presStyleCnt="0"/>
      <dgm:spPr/>
      <dgm:t>
        <a:bodyPr/>
        <a:lstStyle/>
        <a:p>
          <a:endParaRPr lang="zh-CN" altLang="en-US"/>
        </a:p>
      </dgm:t>
    </dgm:pt>
    <dgm:pt modelId="{7FD3E877-1F14-4C6A-8C13-3DA0D4081152}" type="pres">
      <dgm:prSet presAssocID="{51C3CD16-5577-4AFF-8CD1-C2DFE724CE4C}" presName="parenttext" presStyleLbl="revTx" presStyleIdx="0" presStyleCnt="2">
        <dgm:presLayoutVars>
          <dgm:chMax/>
          <dgm:chPref val="2"/>
          <dgm:bulletEnabled val="1"/>
        </dgm:presLayoutVars>
      </dgm:prSet>
      <dgm:spPr/>
      <dgm:t>
        <a:bodyPr/>
        <a:lstStyle/>
        <a:p>
          <a:endParaRPr lang="zh-CN" altLang="en-US"/>
        </a:p>
      </dgm:t>
    </dgm:pt>
    <dgm:pt modelId="{7A8E3EEF-67C0-4D4E-A52B-48389B8678F7}" type="pres">
      <dgm:prSet presAssocID="{51C3CD16-5577-4AFF-8CD1-C2DFE724CE4C}" presName="composite" presStyleCnt="0"/>
      <dgm:spPr/>
      <dgm:t>
        <a:bodyPr/>
        <a:lstStyle/>
        <a:p>
          <a:endParaRPr lang="zh-CN" altLang="en-US"/>
        </a:p>
      </dgm:t>
    </dgm:pt>
    <dgm:pt modelId="{54E37261-E13C-4A07-AEB5-28B536D13987}" type="pres">
      <dgm:prSet presAssocID="{51C3CD16-5577-4AFF-8CD1-C2DFE724CE4C}" presName="chevron1" presStyleLbl="alignNode1" presStyleIdx="0" presStyleCnt="14"/>
      <dgm:spPr/>
      <dgm:t>
        <a:bodyPr/>
        <a:lstStyle/>
        <a:p>
          <a:endParaRPr lang="zh-CN" altLang="en-US"/>
        </a:p>
      </dgm:t>
    </dgm:pt>
    <dgm:pt modelId="{A42776CF-BD07-4486-B74B-E1F2A745C032}" type="pres">
      <dgm:prSet presAssocID="{51C3CD16-5577-4AFF-8CD1-C2DFE724CE4C}" presName="chevron2" presStyleLbl="alignNode1" presStyleIdx="1" presStyleCnt="14"/>
      <dgm:spPr/>
      <dgm:t>
        <a:bodyPr/>
        <a:lstStyle/>
        <a:p>
          <a:endParaRPr lang="zh-CN" altLang="en-US"/>
        </a:p>
      </dgm:t>
    </dgm:pt>
    <dgm:pt modelId="{297D6911-7533-4A17-B1FC-C088F6E3FA9C}" type="pres">
      <dgm:prSet presAssocID="{51C3CD16-5577-4AFF-8CD1-C2DFE724CE4C}" presName="chevron3" presStyleLbl="alignNode1" presStyleIdx="2" presStyleCnt="14"/>
      <dgm:spPr/>
      <dgm:t>
        <a:bodyPr/>
        <a:lstStyle/>
        <a:p>
          <a:endParaRPr lang="zh-CN" altLang="en-US"/>
        </a:p>
      </dgm:t>
    </dgm:pt>
    <dgm:pt modelId="{1408E4FF-506E-47FA-81A3-CFF61290D55E}" type="pres">
      <dgm:prSet presAssocID="{51C3CD16-5577-4AFF-8CD1-C2DFE724CE4C}" presName="chevron4" presStyleLbl="alignNode1" presStyleIdx="3" presStyleCnt="14"/>
      <dgm:spPr/>
      <dgm:t>
        <a:bodyPr/>
        <a:lstStyle/>
        <a:p>
          <a:endParaRPr lang="zh-CN" altLang="en-US"/>
        </a:p>
      </dgm:t>
    </dgm:pt>
    <dgm:pt modelId="{8B347D8F-0973-419F-B8DC-0248FB14251D}" type="pres">
      <dgm:prSet presAssocID="{51C3CD16-5577-4AFF-8CD1-C2DFE724CE4C}" presName="chevron5" presStyleLbl="alignNode1" presStyleIdx="4" presStyleCnt="14"/>
      <dgm:spPr/>
      <dgm:t>
        <a:bodyPr/>
        <a:lstStyle/>
        <a:p>
          <a:endParaRPr lang="zh-CN" altLang="en-US"/>
        </a:p>
      </dgm:t>
    </dgm:pt>
    <dgm:pt modelId="{C49BC2C6-1F26-4F1C-BC62-4A9DCFCA7EE0}" type="pres">
      <dgm:prSet presAssocID="{51C3CD16-5577-4AFF-8CD1-C2DFE724CE4C}" presName="chevron6" presStyleLbl="alignNode1" presStyleIdx="5" presStyleCnt="14"/>
      <dgm:spPr/>
      <dgm:t>
        <a:bodyPr/>
        <a:lstStyle/>
        <a:p>
          <a:endParaRPr lang="zh-CN" altLang="en-US"/>
        </a:p>
      </dgm:t>
    </dgm:pt>
    <dgm:pt modelId="{DDE0A5A1-BBB5-45BF-B0E2-12D135A6009A}" type="pres">
      <dgm:prSet presAssocID="{51C3CD16-5577-4AFF-8CD1-C2DFE724CE4C}" presName="chevron7" presStyleLbl="alignNode1" presStyleIdx="6" presStyleCnt="14"/>
      <dgm:spPr/>
      <dgm:t>
        <a:bodyPr/>
        <a:lstStyle/>
        <a:p>
          <a:endParaRPr lang="zh-CN" altLang="en-US"/>
        </a:p>
      </dgm:t>
    </dgm:pt>
    <dgm:pt modelId="{F1ED70A5-5781-4D33-B169-423A46BEA4EE}" type="pres">
      <dgm:prSet presAssocID="{51C3CD16-5577-4AFF-8CD1-C2DFE724CE4C}" presName="childtext" presStyleLbl="solidFgAcc1" presStyleIdx="0" presStyleCnt="2">
        <dgm:presLayoutVars>
          <dgm:chMax/>
          <dgm:chPref val="0"/>
          <dgm:bulletEnabled val="1"/>
        </dgm:presLayoutVars>
      </dgm:prSet>
      <dgm:spPr/>
      <dgm:t>
        <a:bodyPr/>
        <a:lstStyle/>
        <a:p>
          <a:endParaRPr lang="zh-CN" altLang="en-US"/>
        </a:p>
      </dgm:t>
    </dgm:pt>
    <dgm:pt modelId="{13978840-6443-4A27-88A9-220911DC8F3F}" type="pres">
      <dgm:prSet presAssocID="{38FE515E-9E87-41A3-9689-F99AF414878C}" presName="sibTrans" presStyleCnt="0"/>
      <dgm:spPr/>
      <dgm:t>
        <a:bodyPr/>
        <a:lstStyle/>
        <a:p>
          <a:endParaRPr lang="zh-CN" altLang="en-US"/>
        </a:p>
      </dgm:t>
    </dgm:pt>
    <dgm:pt modelId="{1AC5311B-6CA9-4458-846C-E4CE6FF72533}" type="pres">
      <dgm:prSet presAssocID="{79ACAA96-07EE-44BF-BF82-364C44F394A3}" presName="parenttextcomposite" presStyleCnt="0"/>
      <dgm:spPr/>
      <dgm:t>
        <a:bodyPr/>
        <a:lstStyle/>
        <a:p>
          <a:endParaRPr lang="zh-CN" altLang="en-US"/>
        </a:p>
      </dgm:t>
    </dgm:pt>
    <dgm:pt modelId="{859CB4C8-1A92-4779-A846-19159BC60FDA}" type="pres">
      <dgm:prSet presAssocID="{79ACAA96-07EE-44BF-BF82-364C44F394A3}" presName="parenttext" presStyleLbl="revTx" presStyleIdx="1" presStyleCnt="2">
        <dgm:presLayoutVars>
          <dgm:chMax/>
          <dgm:chPref val="2"/>
          <dgm:bulletEnabled val="1"/>
        </dgm:presLayoutVars>
      </dgm:prSet>
      <dgm:spPr/>
      <dgm:t>
        <a:bodyPr/>
        <a:lstStyle/>
        <a:p>
          <a:endParaRPr lang="zh-CN" altLang="en-US"/>
        </a:p>
      </dgm:t>
    </dgm:pt>
    <dgm:pt modelId="{4807FD90-A27A-40B1-9DC3-8AD45C2A20A0}" type="pres">
      <dgm:prSet presAssocID="{79ACAA96-07EE-44BF-BF82-364C44F394A3}" presName="composite" presStyleCnt="0"/>
      <dgm:spPr/>
      <dgm:t>
        <a:bodyPr/>
        <a:lstStyle/>
        <a:p>
          <a:endParaRPr lang="zh-CN" altLang="en-US"/>
        </a:p>
      </dgm:t>
    </dgm:pt>
    <dgm:pt modelId="{BEDCE1E8-AE67-44EA-905C-DF37A22B0757}" type="pres">
      <dgm:prSet presAssocID="{79ACAA96-07EE-44BF-BF82-364C44F394A3}" presName="chevron1" presStyleLbl="alignNode1" presStyleIdx="7" presStyleCnt="14"/>
      <dgm:spPr/>
      <dgm:t>
        <a:bodyPr/>
        <a:lstStyle/>
        <a:p>
          <a:endParaRPr lang="zh-CN" altLang="en-US"/>
        </a:p>
      </dgm:t>
    </dgm:pt>
    <dgm:pt modelId="{B923F9FF-D7FD-42A4-A470-E706ED6D7C26}" type="pres">
      <dgm:prSet presAssocID="{79ACAA96-07EE-44BF-BF82-364C44F394A3}" presName="chevron2" presStyleLbl="alignNode1" presStyleIdx="8" presStyleCnt="14"/>
      <dgm:spPr/>
      <dgm:t>
        <a:bodyPr/>
        <a:lstStyle/>
        <a:p>
          <a:endParaRPr lang="zh-CN" altLang="en-US"/>
        </a:p>
      </dgm:t>
    </dgm:pt>
    <dgm:pt modelId="{A01A3F6E-0005-4B20-9285-5E677FD83CC0}" type="pres">
      <dgm:prSet presAssocID="{79ACAA96-07EE-44BF-BF82-364C44F394A3}" presName="chevron3" presStyleLbl="alignNode1" presStyleIdx="9" presStyleCnt="14"/>
      <dgm:spPr/>
      <dgm:t>
        <a:bodyPr/>
        <a:lstStyle/>
        <a:p>
          <a:endParaRPr lang="zh-CN" altLang="en-US"/>
        </a:p>
      </dgm:t>
    </dgm:pt>
    <dgm:pt modelId="{68420B3C-4F80-46B7-8E92-1DA804D8252D}" type="pres">
      <dgm:prSet presAssocID="{79ACAA96-07EE-44BF-BF82-364C44F394A3}" presName="chevron4" presStyleLbl="alignNode1" presStyleIdx="10" presStyleCnt="14"/>
      <dgm:spPr/>
      <dgm:t>
        <a:bodyPr/>
        <a:lstStyle/>
        <a:p>
          <a:endParaRPr lang="zh-CN" altLang="en-US"/>
        </a:p>
      </dgm:t>
    </dgm:pt>
    <dgm:pt modelId="{95C4EDA2-1ADD-4B5F-A005-5A22E9A94E8C}" type="pres">
      <dgm:prSet presAssocID="{79ACAA96-07EE-44BF-BF82-364C44F394A3}" presName="chevron5" presStyleLbl="alignNode1" presStyleIdx="11" presStyleCnt="14"/>
      <dgm:spPr/>
      <dgm:t>
        <a:bodyPr/>
        <a:lstStyle/>
        <a:p>
          <a:endParaRPr lang="zh-CN" altLang="en-US"/>
        </a:p>
      </dgm:t>
    </dgm:pt>
    <dgm:pt modelId="{7E5C5C57-3E4F-4307-AFC8-560886FA41C1}" type="pres">
      <dgm:prSet presAssocID="{79ACAA96-07EE-44BF-BF82-364C44F394A3}" presName="chevron6" presStyleLbl="alignNode1" presStyleIdx="12" presStyleCnt="14"/>
      <dgm:spPr/>
      <dgm:t>
        <a:bodyPr/>
        <a:lstStyle/>
        <a:p>
          <a:endParaRPr lang="zh-CN" altLang="en-US"/>
        </a:p>
      </dgm:t>
    </dgm:pt>
    <dgm:pt modelId="{B6E7CC6C-90FA-4D95-B16D-7E57B2B43A8A}" type="pres">
      <dgm:prSet presAssocID="{79ACAA96-07EE-44BF-BF82-364C44F394A3}" presName="chevron7" presStyleLbl="alignNode1" presStyleIdx="13" presStyleCnt="14"/>
      <dgm:spPr/>
      <dgm:t>
        <a:bodyPr/>
        <a:lstStyle/>
        <a:p>
          <a:endParaRPr lang="zh-CN" altLang="en-US"/>
        </a:p>
      </dgm:t>
    </dgm:pt>
    <dgm:pt modelId="{4E2619FC-7342-4915-96BA-901BF5D2DA79}" type="pres">
      <dgm:prSet presAssocID="{79ACAA96-07EE-44BF-BF82-364C44F394A3}" presName="childtext" presStyleLbl="solidFgAcc1" presStyleIdx="1" presStyleCnt="2">
        <dgm:presLayoutVars>
          <dgm:chMax/>
          <dgm:chPref val="0"/>
          <dgm:bulletEnabled val="1"/>
        </dgm:presLayoutVars>
      </dgm:prSet>
      <dgm:spPr/>
      <dgm:t>
        <a:bodyPr/>
        <a:lstStyle/>
        <a:p>
          <a:endParaRPr lang="zh-CN" altLang="en-US"/>
        </a:p>
      </dgm:t>
    </dgm:pt>
  </dgm:ptLst>
  <dgm:cxnLst>
    <dgm:cxn modelId="{12869AE1-E552-4C40-B0E0-5CB866271379}" type="presOf" srcId="{D8C29F37-01C7-44A7-B873-505DEF0B6037}" destId="{F1ED70A5-5781-4D33-B169-423A46BEA4EE}" srcOrd="0" destOrd="0" presId="urn:microsoft.com/office/officeart/2008/layout/VerticalAccentList"/>
    <dgm:cxn modelId="{AF4EB531-2F9A-45F5-8505-8F380B28AA35}" type="presOf" srcId="{79ACAA96-07EE-44BF-BF82-364C44F394A3}" destId="{859CB4C8-1A92-4779-A846-19159BC60FDA}" srcOrd="0" destOrd="0" presId="urn:microsoft.com/office/officeart/2008/layout/VerticalAccentList"/>
    <dgm:cxn modelId="{B4812D84-39CB-4851-9304-DC1FA5551E5E}" srcId="{79ACAA96-07EE-44BF-BF82-364C44F394A3}" destId="{B4309E0E-4CC2-4BA4-A9C1-7D903274FC5D}" srcOrd="0" destOrd="0" parTransId="{237E03C5-EFE5-42A1-8AB7-3B04354FCF42}" sibTransId="{FA520280-E0A8-4838-8258-3114D100B364}"/>
    <dgm:cxn modelId="{51D2FBCF-4703-48B9-A0AE-62E39653561E}" type="presOf" srcId="{B4309E0E-4CC2-4BA4-A9C1-7D903274FC5D}" destId="{4E2619FC-7342-4915-96BA-901BF5D2DA79}" srcOrd="0" destOrd="0" presId="urn:microsoft.com/office/officeart/2008/layout/VerticalAccentList"/>
    <dgm:cxn modelId="{C961287B-D9A1-4EEC-AEBC-0D5DC9085A01}" srcId="{51C3CD16-5577-4AFF-8CD1-C2DFE724CE4C}" destId="{2C327436-9442-4143-A74D-C313CF1074BF}" srcOrd="1" destOrd="0" parTransId="{A2E16D65-B83A-4A1F-B3F4-2166AAED228B}" sibTransId="{65EDD883-5972-4666-A6A4-FA76043F7F80}"/>
    <dgm:cxn modelId="{0DDF000E-2F49-4CAD-8691-09FEBCAD74AA}" type="presOf" srcId="{B944F239-0BA5-4FDA-AAC8-A3B9AFBB921A}" destId="{2CC2BDE4-9479-486D-8D56-751690F83F52}" srcOrd="0" destOrd="0" presId="urn:microsoft.com/office/officeart/2008/layout/VerticalAccentList"/>
    <dgm:cxn modelId="{6B354B05-2510-42B8-897C-6F8A7BEE7F1B}" type="presOf" srcId="{2C327436-9442-4143-A74D-C313CF1074BF}" destId="{F1ED70A5-5781-4D33-B169-423A46BEA4EE}" srcOrd="0" destOrd="1" presId="urn:microsoft.com/office/officeart/2008/layout/VerticalAccentList"/>
    <dgm:cxn modelId="{E0FFA895-4356-4366-AD0B-AF0EDD2A2D93}" type="presOf" srcId="{51C3CD16-5577-4AFF-8CD1-C2DFE724CE4C}" destId="{7FD3E877-1F14-4C6A-8C13-3DA0D4081152}" srcOrd="0" destOrd="0" presId="urn:microsoft.com/office/officeart/2008/layout/VerticalAccentList"/>
    <dgm:cxn modelId="{4DF0A695-5241-4D09-A8CE-A22378018B7E}" srcId="{B944F239-0BA5-4FDA-AAC8-A3B9AFBB921A}" destId="{79ACAA96-07EE-44BF-BF82-364C44F394A3}" srcOrd="1" destOrd="0" parTransId="{8335FBC5-A011-4636-BBFF-5F2B9B236649}" sibTransId="{19F58BC7-8215-4225-9E52-513A0D698D22}"/>
    <dgm:cxn modelId="{754E54B5-D472-4BE7-99A2-9A50C8A88D1A}" srcId="{51C3CD16-5577-4AFF-8CD1-C2DFE724CE4C}" destId="{D8C29F37-01C7-44A7-B873-505DEF0B6037}" srcOrd="0" destOrd="0" parTransId="{124BE54D-A173-441C-BBA7-AE301F0C4A7E}" sibTransId="{698949E9-483D-4975-B13B-084CB4F466F7}"/>
    <dgm:cxn modelId="{D54E3FE2-2225-4413-8355-A35B7E6B9DA4}" srcId="{B944F239-0BA5-4FDA-AAC8-A3B9AFBB921A}" destId="{51C3CD16-5577-4AFF-8CD1-C2DFE724CE4C}" srcOrd="0" destOrd="0" parTransId="{DFAE1E58-DFE4-4588-B02D-595D872D8D51}" sibTransId="{38FE515E-9E87-41A3-9689-F99AF414878C}"/>
    <dgm:cxn modelId="{99906428-D598-4E0A-B310-2C3647EB9B6C}" type="presParOf" srcId="{2CC2BDE4-9479-486D-8D56-751690F83F52}" destId="{522076B9-75DD-488D-8ECA-45037AF66268}" srcOrd="0" destOrd="0" presId="urn:microsoft.com/office/officeart/2008/layout/VerticalAccentList"/>
    <dgm:cxn modelId="{216A72C8-3943-4A49-B237-790EC173C101}" type="presParOf" srcId="{522076B9-75DD-488D-8ECA-45037AF66268}" destId="{7FD3E877-1F14-4C6A-8C13-3DA0D4081152}" srcOrd="0" destOrd="0" presId="urn:microsoft.com/office/officeart/2008/layout/VerticalAccentList"/>
    <dgm:cxn modelId="{2A790665-FA84-40A8-A0DF-6A4801C13D4C}" type="presParOf" srcId="{2CC2BDE4-9479-486D-8D56-751690F83F52}" destId="{7A8E3EEF-67C0-4D4E-A52B-48389B8678F7}" srcOrd="1" destOrd="0" presId="urn:microsoft.com/office/officeart/2008/layout/VerticalAccentList"/>
    <dgm:cxn modelId="{E101292E-655A-45FA-B641-C64B06DCE615}" type="presParOf" srcId="{7A8E3EEF-67C0-4D4E-A52B-48389B8678F7}" destId="{54E37261-E13C-4A07-AEB5-28B536D13987}" srcOrd="0" destOrd="0" presId="urn:microsoft.com/office/officeart/2008/layout/VerticalAccentList"/>
    <dgm:cxn modelId="{60D15186-F865-4895-B626-4CF9F3BD2D01}" type="presParOf" srcId="{7A8E3EEF-67C0-4D4E-A52B-48389B8678F7}" destId="{A42776CF-BD07-4486-B74B-E1F2A745C032}" srcOrd="1" destOrd="0" presId="urn:microsoft.com/office/officeart/2008/layout/VerticalAccentList"/>
    <dgm:cxn modelId="{DBAFB38F-2E44-47E1-AD27-748CEA7226FE}" type="presParOf" srcId="{7A8E3EEF-67C0-4D4E-A52B-48389B8678F7}" destId="{297D6911-7533-4A17-B1FC-C088F6E3FA9C}" srcOrd="2" destOrd="0" presId="urn:microsoft.com/office/officeart/2008/layout/VerticalAccentList"/>
    <dgm:cxn modelId="{F9EC9DF9-CB13-417B-998B-92541C5D861A}" type="presParOf" srcId="{7A8E3EEF-67C0-4D4E-A52B-48389B8678F7}" destId="{1408E4FF-506E-47FA-81A3-CFF61290D55E}" srcOrd="3" destOrd="0" presId="urn:microsoft.com/office/officeart/2008/layout/VerticalAccentList"/>
    <dgm:cxn modelId="{E52CF131-4A07-4019-AA63-42B9E21D9EBF}" type="presParOf" srcId="{7A8E3EEF-67C0-4D4E-A52B-48389B8678F7}" destId="{8B347D8F-0973-419F-B8DC-0248FB14251D}" srcOrd="4" destOrd="0" presId="urn:microsoft.com/office/officeart/2008/layout/VerticalAccentList"/>
    <dgm:cxn modelId="{DF77C956-47D3-49CC-B213-CBA3767A5397}" type="presParOf" srcId="{7A8E3EEF-67C0-4D4E-A52B-48389B8678F7}" destId="{C49BC2C6-1F26-4F1C-BC62-4A9DCFCA7EE0}" srcOrd="5" destOrd="0" presId="urn:microsoft.com/office/officeart/2008/layout/VerticalAccentList"/>
    <dgm:cxn modelId="{44F27DEC-7532-4253-8985-C01E9DFE3E46}" type="presParOf" srcId="{7A8E3EEF-67C0-4D4E-A52B-48389B8678F7}" destId="{DDE0A5A1-BBB5-45BF-B0E2-12D135A6009A}" srcOrd="6" destOrd="0" presId="urn:microsoft.com/office/officeart/2008/layout/VerticalAccentList"/>
    <dgm:cxn modelId="{031FEEA8-03D4-4BD4-8D07-DBA528FDB220}" type="presParOf" srcId="{7A8E3EEF-67C0-4D4E-A52B-48389B8678F7}" destId="{F1ED70A5-5781-4D33-B169-423A46BEA4EE}" srcOrd="7" destOrd="0" presId="urn:microsoft.com/office/officeart/2008/layout/VerticalAccentList"/>
    <dgm:cxn modelId="{0DF7A389-4C9B-42D2-A53A-64D4AC2E8009}" type="presParOf" srcId="{2CC2BDE4-9479-486D-8D56-751690F83F52}" destId="{13978840-6443-4A27-88A9-220911DC8F3F}" srcOrd="2" destOrd="0" presId="urn:microsoft.com/office/officeart/2008/layout/VerticalAccentList"/>
    <dgm:cxn modelId="{610264D8-4800-4443-88ED-5F6C3C486F2D}" type="presParOf" srcId="{2CC2BDE4-9479-486D-8D56-751690F83F52}" destId="{1AC5311B-6CA9-4458-846C-E4CE6FF72533}" srcOrd="3" destOrd="0" presId="urn:microsoft.com/office/officeart/2008/layout/VerticalAccentList"/>
    <dgm:cxn modelId="{87B45045-5E86-484A-B6A6-9F7CF28A6F42}" type="presParOf" srcId="{1AC5311B-6CA9-4458-846C-E4CE6FF72533}" destId="{859CB4C8-1A92-4779-A846-19159BC60FDA}" srcOrd="0" destOrd="0" presId="urn:microsoft.com/office/officeart/2008/layout/VerticalAccentList"/>
    <dgm:cxn modelId="{80F78324-41EA-4A0D-B8BF-5D38401B1260}" type="presParOf" srcId="{2CC2BDE4-9479-486D-8D56-751690F83F52}" destId="{4807FD90-A27A-40B1-9DC3-8AD45C2A20A0}" srcOrd="4" destOrd="0" presId="urn:microsoft.com/office/officeart/2008/layout/VerticalAccentList"/>
    <dgm:cxn modelId="{C207A57A-4A5E-4A70-A330-97395EA7A7FE}" type="presParOf" srcId="{4807FD90-A27A-40B1-9DC3-8AD45C2A20A0}" destId="{BEDCE1E8-AE67-44EA-905C-DF37A22B0757}" srcOrd="0" destOrd="0" presId="urn:microsoft.com/office/officeart/2008/layout/VerticalAccentList"/>
    <dgm:cxn modelId="{9F24A00B-DB07-4499-9415-48699B591FAB}" type="presParOf" srcId="{4807FD90-A27A-40B1-9DC3-8AD45C2A20A0}" destId="{B923F9FF-D7FD-42A4-A470-E706ED6D7C26}" srcOrd="1" destOrd="0" presId="urn:microsoft.com/office/officeart/2008/layout/VerticalAccentList"/>
    <dgm:cxn modelId="{8D6A5711-0DFB-466F-BB3D-E0DB9E62FF43}" type="presParOf" srcId="{4807FD90-A27A-40B1-9DC3-8AD45C2A20A0}" destId="{A01A3F6E-0005-4B20-9285-5E677FD83CC0}" srcOrd="2" destOrd="0" presId="urn:microsoft.com/office/officeart/2008/layout/VerticalAccentList"/>
    <dgm:cxn modelId="{25C43325-BD07-44DC-9361-12172C6D71D0}" type="presParOf" srcId="{4807FD90-A27A-40B1-9DC3-8AD45C2A20A0}" destId="{68420B3C-4F80-46B7-8E92-1DA804D8252D}" srcOrd="3" destOrd="0" presId="urn:microsoft.com/office/officeart/2008/layout/VerticalAccentList"/>
    <dgm:cxn modelId="{F3B3FD84-1B7F-4591-9A2B-5C4634E8B418}" type="presParOf" srcId="{4807FD90-A27A-40B1-9DC3-8AD45C2A20A0}" destId="{95C4EDA2-1ADD-4B5F-A005-5A22E9A94E8C}" srcOrd="4" destOrd="0" presId="urn:microsoft.com/office/officeart/2008/layout/VerticalAccentList"/>
    <dgm:cxn modelId="{B700AB4C-9DE2-4CB5-AFD3-CC2082E70B26}" type="presParOf" srcId="{4807FD90-A27A-40B1-9DC3-8AD45C2A20A0}" destId="{7E5C5C57-3E4F-4307-AFC8-560886FA41C1}" srcOrd="5" destOrd="0" presId="urn:microsoft.com/office/officeart/2008/layout/VerticalAccentList"/>
    <dgm:cxn modelId="{DD63328D-94FD-4268-BD3A-752833F65135}" type="presParOf" srcId="{4807FD90-A27A-40B1-9DC3-8AD45C2A20A0}" destId="{B6E7CC6C-90FA-4D95-B16D-7E57B2B43A8A}" srcOrd="6" destOrd="0" presId="urn:microsoft.com/office/officeart/2008/layout/VerticalAccentList"/>
    <dgm:cxn modelId="{464C08EA-2507-49C0-BED8-59BEA9DB8716}" type="presParOf" srcId="{4807FD90-A27A-40B1-9DC3-8AD45C2A20A0}" destId="{4E2619FC-7342-4915-96BA-901BF5D2DA79}"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EE2EA9B-D940-45CC-BD93-1530F8719A97}" type="doc">
      <dgm:prSet loTypeId="urn:microsoft.com/office/officeart/2008/layout/LinedList" loCatId="list" qsTypeId="urn:microsoft.com/office/officeart/2005/8/quickstyle/simple5" qsCatId="simple" csTypeId="urn:microsoft.com/office/officeart/2005/8/colors/accent2_4" csCatId="accent2" phldr="1"/>
      <dgm:spPr/>
      <dgm:t>
        <a:bodyPr/>
        <a:lstStyle/>
        <a:p>
          <a:endParaRPr lang="zh-CN" altLang="en-US"/>
        </a:p>
      </dgm:t>
    </dgm:pt>
    <dgm:pt modelId="{2CC6D097-1444-48D8-BDAA-D3D630396526}">
      <dgm:prSet custT="1"/>
      <dgm:spPr/>
      <dgm:t>
        <a:bodyPr/>
        <a:lstStyle/>
        <a:p>
          <a:pPr rtl="0"/>
          <a:r>
            <a:rPr lang="zh-CN" sz="3200" b="1" dirty="0" smtClean="0">
              <a:solidFill>
                <a:srgbClr val="0000FF"/>
              </a:solidFill>
            </a:rPr>
            <a:t>定义</a:t>
          </a:r>
          <a:r>
            <a:rPr lang="zh-CN" sz="3200" b="1" dirty="0" smtClean="0"/>
            <a:t>：</a:t>
          </a:r>
          <a:r>
            <a:rPr lang="zh-CN" sz="2800" b="1" dirty="0" smtClean="0"/>
            <a:t>地面和大气既</a:t>
          </a:r>
          <a:r>
            <a:rPr lang="zh-CN" sz="2800" b="1" dirty="0" smtClean="0">
              <a:solidFill>
                <a:srgbClr val="FF0000"/>
              </a:solidFill>
            </a:rPr>
            <a:t>吸收太阳辐射</a:t>
          </a:r>
          <a:r>
            <a:rPr lang="zh-CN" sz="2800" b="1" dirty="0" smtClean="0"/>
            <a:t>，又依据本身的温度</a:t>
          </a:r>
          <a:r>
            <a:rPr lang="zh-CN" sz="2800" b="1" dirty="0" smtClean="0">
              <a:solidFill>
                <a:srgbClr val="FF0000"/>
              </a:solidFill>
            </a:rPr>
            <a:t>向外辐射</a:t>
          </a:r>
          <a:r>
            <a:rPr lang="zh-CN" sz="2800" b="1" dirty="0" smtClean="0"/>
            <a:t>，由此形成了整个地</a:t>
          </a:r>
          <a:r>
            <a:rPr lang="en-US" sz="2800" b="1" dirty="0" smtClean="0"/>
            <a:t>-</a:t>
          </a:r>
          <a:r>
            <a:rPr lang="zh-CN" sz="2800" b="1" dirty="0" smtClean="0"/>
            <a:t>气系统与宇宙空间的能量交换。地</a:t>
          </a:r>
          <a:r>
            <a:rPr lang="en-US" sz="2800" b="1" dirty="0" smtClean="0"/>
            <a:t>-</a:t>
          </a:r>
          <a:r>
            <a:rPr lang="zh-CN" sz="2800" b="1" dirty="0" smtClean="0"/>
            <a:t>气系统的温度多年基本</a:t>
          </a:r>
          <a:r>
            <a:rPr lang="zh-CN" altLang="en-US" sz="2800" b="1" dirty="0" smtClean="0"/>
            <a:t>保持</a:t>
          </a:r>
          <a:r>
            <a:rPr lang="zh-CN" sz="2800" b="1" dirty="0" smtClean="0"/>
            <a:t>不变，全球达到</a:t>
          </a:r>
          <a:r>
            <a:rPr lang="zh-CN" sz="2800" b="1" dirty="0" smtClean="0"/>
            <a:t>辐射平衡</a:t>
          </a:r>
          <a:endParaRPr lang="zh-CN" sz="2800" dirty="0"/>
        </a:p>
      </dgm:t>
    </dgm:pt>
    <dgm:pt modelId="{17E692C4-84B5-479B-B002-6076D930B575}" type="parTrans" cxnId="{F49A7EC0-5B79-49BE-B2A1-2AFF5C76FE90}">
      <dgm:prSet/>
      <dgm:spPr/>
      <dgm:t>
        <a:bodyPr/>
        <a:lstStyle/>
        <a:p>
          <a:endParaRPr lang="zh-CN" altLang="en-US"/>
        </a:p>
      </dgm:t>
    </dgm:pt>
    <dgm:pt modelId="{460CA8C9-E9EF-42C0-BF05-2CFD8A9E4A60}" type="sibTrans" cxnId="{F49A7EC0-5B79-49BE-B2A1-2AFF5C76FE90}">
      <dgm:prSet/>
      <dgm:spPr/>
      <dgm:t>
        <a:bodyPr/>
        <a:lstStyle/>
        <a:p>
          <a:endParaRPr lang="zh-CN" altLang="en-US"/>
        </a:p>
      </dgm:t>
    </dgm:pt>
    <dgm:pt modelId="{34746BF7-1670-43D1-93BF-CE3D4BEEC660}">
      <dgm:prSet custT="1"/>
      <dgm:spPr>
        <a:solidFill>
          <a:srgbClr val="FFFFFF"/>
        </a:solidFill>
      </dgm:spPr>
      <dgm:t>
        <a:bodyPr/>
        <a:lstStyle/>
        <a:p>
          <a:pPr rtl="0"/>
          <a:r>
            <a:rPr lang="zh-CN" altLang="en-US" sz="3200" b="1" dirty="0" smtClean="0">
              <a:solidFill>
                <a:srgbClr val="0000FF"/>
              </a:solidFill>
            </a:rPr>
            <a:t>辐射差额（辐射平衡、净辐射）</a:t>
          </a:r>
          <a:r>
            <a:rPr lang="zh-CN" altLang="en-US" sz="2800" b="1" dirty="0" smtClean="0">
              <a:solidFill>
                <a:schemeClr val="tx2">
                  <a:lumMod val="10000"/>
                </a:schemeClr>
              </a:solidFill>
            </a:rPr>
            <a:t>：在某一段时间内物体能量</a:t>
          </a:r>
          <a:r>
            <a:rPr lang="zh-CN" altLang="en-US" sz="3200" b="1" u="sng" dirty="0" smtClean="0">
              <a:solidFill>
                <a:srgbClr val="FF0000"/>
              </a:solidFill>
            </a:rPr>
            <a:t>收入和支出的</a:t>
          </a:r>
          <a:r>
            <a:rPr lang="zh-CN" altLang="en-US" sz="3200" b="1" u="sng" dirty="0" smtClean="0">
              <a:solidFill>
                <a:srgbClr val="FF0000"/>
              </a:solidFill>
            </a:rPr>
            <a:t>差值</a:t>
          </a:r>
          <a:endParaRPr lang="zh-CN" altLang="en-US" sz="2800" dirty="0">
            <a:solidFill>
              <a:schemeClr val="tx2">
                <a:lumMod val="10000"/>
              </a:schemeClr>
            </a:solidFill>
          </a:endParaRPr>
        </a:p>
      </dgm:t>
    </dgm:pt>
    <dgm:pt modelId="{D092444A-6557-4B14-9F19-C8BE6CED5D2D}" type="parTrans" cxnId="{214033EC-3CCE-4D3E-9DD5-D9A235D0E0CF}">
      <dgm:prSet/>
      <dgm:spPr/>
      <dgm:t>
        <a:bodyPr/>
        <a:lstStyle/>
        <a:p>
          <a:endParaRPr lang="zh-CN" altLang="en-US"/>
        </a:p>
      </dgm:t>
    </dgm:pt>
    <dgm:pt modelId="{E633B428-BDFD-4C4F-AE90-5FC5A343DD36}" type="sibTrans" cxnId="{214033EC-3CCE-4D3E-9DD5-D9A235D0E0CF}">
      <dgm:prSet/>
      <dgm:spPr/>
      <dgm:t>
        <a:bodyPr/>
        <a:lstStyle/>
        <a:p>
          <a:endParaRPr lang="zh-CN" altLang="en-US"/>
        </a:p>
      </dgm:t>
    </dgm:pt>
    <dgm:pt modelId="{B83C3ABE-2FC6-4F54-98E4-74DA22AD844B}" type="pres">
      <dgm:prSet presAssocID="{9EE2EA9B-D940-45CC-BD93-1530F8719A97}" presName="vert0" presStyleCnt="0">
        <dgm:presLayoutVars>
          <dgm:dir/>
          <dgm:animOne val="branch"/>
          <dgm:animLvl val="lvl"/>
        </dgm:presLayoutVars>
      </dgm:prSet>
      <dgm:spPr/>
      <dgm:t>
        <a:bodyPr/>
        <a:lstStyle/>
        <a:p>
          <a:endParaRPr lang="zh-CN" altLang="en-US"/>
        </a:p>
      </dgm:t>
    </dgm:pt>
    <dgm:pt modelId="{92BBD372-F45B-4D8B-9123-B91947CA51A6}" type="pres">
      <dgm:prSet presAssocID="{2CC6D097-1444-48D8-BDAA-D3D630396526}" presName="thickLine" presStyleLbl="alignNode1" presStyleIdx="0" presStyleCnt="2"/>
      <dgm:spPr/>
    </dgm:pt>
    <dgm:pt modelId="{23FAC643-F814-42A8-BD08-D50094ECCE18}" type="pres">
      <dgm:prSet presAssocID="{2CC6D097-1444-48D8-BDAA-D3D630396526}" presName="horz1" presStyleCnt="0"/>
      <dgm:spPr/>
    </dgm:pt>
    <dgm:pt modelId="{9C882F1C-DD95-4E76-8453-2AD2FD5318C5}" type="pres">
      <dgm:prSet presAssocID="{2CC6D097-1444-48D8-BDAA-D3D630396526}" presName="tx1" presStyleLbl="revTx" presStyleIdx="0" presStyleCnt="2"/>
      <dgm:spPr/>
      <dgm:t>
        <a:bodyPr/>
        <a:lstStyle/>
        <a:p>
          <a:endParaRPr lang="zh-CN" altLang="en-US"/>
        </a:p>
      </dgm:t>
    </dgm:pt>
    <dgm:pt modelId="{EAAA016B-A3AC-49AD-913D-39FC034573E5}" type="pres">
      <dgm:prSet presAssocID="{2CC6D097-1444-48D8-BDAA-D3D630396526}" presName="vert1" presStyleCnt="0"/>
      <dgm:spPr/>
    </dgm:pt>
    <dgm:pt modelId="{A8C1EFB9-3B10-4926-8C98-530B538C763E}" type="pres">
      <dgm:prSet presAssocID="{34746BF7-1670-43D1-93BF-CE3D4BEEC660}" presName="thickLine" presStyleLbl="alignNode1" presStyleIdx="1" presStyleCnt="2"/>
      <dgm:spPr/>
    </dgm:pt>
    <dgm:pt modelId="{607F0B47-DE13-47C6-BD30-E4A957728960}" type="pres">
      <dgm:prSet presAssocID="{34746BF7-1670-43D1-93BF-CE3D4BEEC660}" presName="horz1" presStyleCnt="0"/>
      <dgm:spPr/>
    </dgm:pt>
    <dgm:pt modelId="{7465D612-4220-46D5-822A-A9E1D2F745B3}" type="pres">
      <dgm:prSet presAssocID="{34746BF7-1670-43D1-93BF-CE3D4BEEC660}" presName="tx1" presStyleLbl="revTx" presStyleIdx="1" presStyleCnt="2"/>
      <dgm:spPr/>
      <dgm:t>
        <a:bodyPr/>
        <a:lstStyle/>
        <a:p>
          <a:endParaRPr lang="zh-CN" altLang="en-US"/>
        </a:p>
      </dgm:t>
    </dgm:pt>
    <dgm:pt modelId="{6EB5B880-E906-4CA2-9603-152E392AB27B}" type="pres">
      <dgm:prSet presAssocID="{34746BF7-1670-43D1-93BF-CE3D4BEEC660}" presName="vert1" presStyleCnt="0"/>
      <dgm:spPr/>
    </dgm:pt>
  </dgm:ptLst>
  <dgm:cxnLst>
    <dgm:cxn modelId="{67C18ADB-A6A0-4045-993F-3522EFEE4CE2}" type="presOf" srcId="{9EE2EA9B-D940-45CC-BD93-1530F8719A97}" destId="{B83C3ABE-2FC6-4F54-98E4-74DA22AD844B}" srcOrd="0" destOrd="0" presId="urn:microsoft.com/office/officeart/2008/layout/LinedList"/>
    <dgm:cxn modelId="{214033EC-3CCE-4D3E-9DD5-D9A235D0E0CF}" srcId="{9EE2EA9B-D940-45CC-BD93-1530F8719A97}" destId="{34746BF7-1670-43D1-93BF-CE3D4BEEC660}" srcOrd="1" destOrd="0" parTransId="{D092444A-6557-4B14-9F19-C8BE6CED5D2D}" sibTransId="{E633B428-BDFD-4C4F-AE90-5FC5A343DD36}"/>
    <dgm:cxn modelId="{99B03A28-2E05-48B6-8D07-9788233BC959}" type="presOf" srcId="{2CC6D097-1444-48D8-BDAA-D3D630396526}" destId="{9C882F1C-DD95-4E76-8453-2AD2FD5318C5}" srcOrd="0" destOrd="0" presId="urn:microsoft.com/office/officeart/2008/layout/LinedList"/>
    <dgm:cxn modelId="{CDBCD505-8C7A-4F87-BDAC-7FF57EC6975C}" type="presOf" srcId="{34746BF7-1670-43D1-93BF-CE3D4BEEC660}" destId="{7465D612-4220-46D5-822A-A9E1D2F745B3}" srcOrd="0" destOrd="0" presId="urn:microsoft.com/office/officeart/2008/layout/LinedList"/>
    <dgm:cxn modelId="{F49A7EC0-5B79-49BE-B2A1-2AFF5C76FE90}" srcId="{9EE2EA9B-D940-45CC-BD93-1530F8719A97}" destId="{2CC6D097-1444-48D8-BDAA-D3D630396526}" srcOrd="0" destOrd="0" parTransId="{17E692C4-84B5-479B-B002-6076D930B575}" sibTransId="{460CA8C9-E9EF-42C0-BF05-2CFD8A9E4A60}"/>
    <dgm:cxn modelId="{8B9929D5-318B-4B9F-805E-62A815816E94}" type="presParOf" srcId="{B83C3ABE-2FC6-4F54-98E4-74DA22AD844B}" destId="{92BBD372-F45B-4D8B-9123-B91947CA51A6}" srcOrd="0" destOrd="0" presId="urn:microsoft.com/office/officeart/2008/layout/LinedList"/>
    <dgm:cxn modelId="{D381E5B7-6014-4594-B8A1-B24BEDC7005A}" type="presParOf" srcId="{B83C3ABE-2FC6-4F54-98E4-74DA22AD844B}" destId="{23FAC643-F814-42A8-BD08-D50094ECCE18}" srcOrd="1" destOrd="0" presId="urn:microsoft.com/office/officeart/2008/layout/LinedList"/>
    <dgm:cxn modelId="{E510646D-3769-4925-83FE-BC85740F810B}" type="presParOf" srcId="{23FAC643-F814-42A8-BD08-D50094ECCE18}" destId="{9C882F1C-DD95-4E76-8453-2AD2FD5318C5}" srcOrd="0" destOrd="0" presId="urn:microsoft.com/office/officeart/2008/layout/LinedList"/>
    <dgm:cxn modelId="{8F9FD312-55D4-4CD4-826C-9D2668D936BC}" type="presParOf" srcId="{23FAC643-F814-42A8-BD08-D50094ECCE18}" destId="{EAAA016B-A3AC-49AD-913D-39FC034573E5}" srcOrd="1" destOrd="0" presId="urn:microsoft.com/office/officeart/2008/layout/LinedList"/>
    <dgm:cxn modelId="{42E36792-72F7-4D0A-B8C9-B508E0B6AFB6}" type="presParOf" srcId="{B83C3ABE-2FC6-4F54-98E4-74DA22AD844B}" destId="{A8C1EFB9-3B10-4926-8C98-530B538C763E}" srcOrd="2" destOrd="0" presId="urn:microsoft.com/office/officeart/2008/layout/LinedList"/>
    <dgm:cxn modelId="{5D8541BA-B298-4D0A-ACDC-1CA1E2316BDA}" type="presParOf" srcId="{B83C3ABE-2FC6-4F54-98E4-74DA22AD844B}" destId="{607F0B47-DE13-47C6-BD30-E4A957728960}" srcOrd="3" destOrd="0" presId="urn:microsoft.com/office/officeart/2008/layout/LinedList"/>
    <dgm:cxn modelId="{0AF5465D-0C59-4836-BB0D-FF914B1154E9}" type="presParOf" srcId="{607F0B47-DE13-47C6-BD30-E4A957728960}" destId="{7465D612-4220-46D5-822A-A9E1D2F745B3}" srcOrd="0" destOrd="0" presId="urn:microsoft.com/office/officeart/2008/layout/LinedList"/>
    <dgm:cxn modelId="{51DEA285-5944-43DF-87F6-C555A58B09BF}" type="presParOf" srcId="{607F0B47-DE13-47C6-BD30-E4A957728960}" destId="{6EB5B880-E906-4CA2-9603-152E392AB27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C161A26-E31A-4761-855C-2C45639122E5}" type="doc">
      <dgm:prSet loTypeId="urn:microsoft.com/office/officeart/2005/8/layout/default" loCatId="list" qsTypeId="urn:microsoft.com/office/officeart/2005/8/quickstyle/3d2" qsCatId="3D" csTypeId="urn:microsoft.com/office/officeart/2005/8/colors/accent2_1" csCatId="accent2" phldr="1"/>
      <dgm:spPr/>
      <dgm:t>
        <a:bodyPr/>
        <a:lstStyle/>
        <a:p>
          <a:endParaRPr lang="zh-CN" altLang="en-US"/>
        </a:p>
      </dgm:t>
    </dgm:pt>
    <dgm:pt modelId="{CB535B64-B336-4327-83E7-42D37BAC6C49}">
      <dgm:prSet custT="1"/>
      <dgm:spPr/>
      <dgm:t>
        <a:bodyPr/>
        <a:lstStyle/>
        <a:p>
          <a:pPr rtl="0"/>
          <a:r>
            <a:rPr lang="zh-CN" altLang="en-US" sz="3200" b="1" dirty="0" smtClean="0"/>
            <a:t>地理位置</a:t>
          </a:r>
          <a:endParaRPr lang="zh-CN" altLang="en-US" b="1" dirty="0"/>
        </a:p>
      </dgm:t>
    </dgm:pt>
    <dgm:pt modelId="{2CA468AC-2B71-4B9B-B416-33E080D0C6A6}" type="parTrans" cxnId="{B4288CB3-6CF8-48D4-AD90-198D4A1BA5E7}">
      <dgm:prSet/>
      <dgm:spPr/>
      <dgm:t>
        <a:bodyPr/>
        <a:lstStyle/>
        <a:p>
          <a:endParaRPr lang="zh-CN" altLang="en-US" b="1"/>
        </a:p>
      </dgm:t>
    </dgm:pt>
    <dgm:pt modelId="{F30C0D29-2C9C-4A22-88B5-02148A7C0F44}" type="sibTrans" cxnId="{B4288CB3-6CF8-48D4-AD90-198D4A1BA5E7}">
      <dgm:prSet/>
      <dgm:spPr/>
      <dgm:t>
        <a:bodyPr/>
        <a:lstStyle/>
        <a:p>
          <a:endParaRPr lang="zh-CN" altLang="en-US" b="1"/>
        </a:p>
      </dgm:t>
    </dgm:pt>
    <dgm:pt modelId="{B850FE55-9143-4508-BD71-C521084542C3}">
      <dgm:prSet custT="1"/>
      <dgm:spPr/>
      <dgm:t>
        <a:bodyPr/>
        <a:lstStyle/>
        <a:p>
          <a:pPr rtl="0"/>
          <a:r>
            <a:rPr lang="zh-CN" altLang="en-US" sz="3200" b="1" dirty="0" smtClean="0"/>
            <a:t>海拔高度</a:t>
          </a:r>
          <a:endParaRPr lang="zh-CN" altLang="en-US" sz="3200" b="1" dirty="0"/>
        </a:p>
      </dgm:t>
    </dgm:pt>
    <dgm:pt modelId="{B64FA46A-7954-4DC3-8E87-246C1BB8560D}" type="parTrans" cxnId="{1C894C05-44DA-4FB4-8608-20B182791494}">
      <dgm:prSet/>
      <dgm:spPr/>
      <dgm:t>
        <a:bodyPr/>
        <a:lstStyle/>
        <a:p>
          <a:endParaRPr lang="zh-CN" altLang="en-US" b="1"/>
        </a:p>
      </dgm:t>
    </dgm:pt>
    <dgm:pt modelId="{1984D08D-12AA-4B82-95A0-E8A0229CB794}" type="sibTrans" cxnId="{1C894C05-44DA-4FB4-8608-20B182791494}">
      <dgm:prSet/>
      <dgm:spPr/>
      <dgm:t>
        <a:bodyPr/>
        <a:lstStyle/>
        <a:p>
          <a:endParaRPr lang="zh-CN" altLang="en-US" b="1"/>
        </a:p>
      </dgm:t>
    </dgm:pt>
    <dgm:pt modelId="{E848F035-F39E-412B-87CD-548AFD3E43EC}">
      <dgm:prSet custT="1"/>
      <dgm:spPr/>
      <dgm:t>
        <a:bodyPr/>
        <a:lstStyle/>
        <a:p>
          <a:pPr rtl="0"/>
          <a:r>
            <a:rPr lang="zh-CN" altLang="en-US" sz="3200" b="1" dirty="0" smtClean="0"/>
            <a:t>气块运动</a:t>
          </a:r>
          <a:endParaRPr lang="zh-CN" altLang="en-US" sz="3200" b="1" dirty="0"/>
        </a:p>
      </dgm:t>
    </dgm:pt>
    <dgm:pt modelId="{9B516763-0507-4050-A444-527801AD1CA3}" type="parTrans" cxnId="{F9BB3780-A32E-4F98-B754-34485A64BCB1}">
      <dgm:prSet/>
      <dgm:spPr/>
      <dgm:t>
        <a:bodyPr/>
        <a:lstStyle/>
        <a:p>
          <a:endParaRPr lang="zh-CN" altLang="en-US" b="1"/>
        </a:p>
      </dgm:t>
    </dgm:pt>
    <dgm:pt modelId="{932D76D3-C2A7-4890-8C58-727AEA4501C7}" type="sibTrans" cxnId="{F9BB3780-A32E-4F98-B754-34485A64BCB1}">
      <dgm:prSet/>
      <dgm:spPr/>
      <dgm:t>
        <a:bodyPr/>
        <a:lstStyle/>
        <a:p>
          <a:endParaRPr lang="zh-CN" altLang="en-US" b="1"/>
        </a:p>
      </dgm:t>
    </dgm:pt>
    <dgm:pt modelId="{8A953F4D-F91B-422B-88B9-E461DA22E12D}">
      <dgm:prSet custT="1"/>
      <dgm:spPr/>
      <dgm:t>
        <a:bodyPr/>
        <a:lstStyle/>
        <a:p>
          <a:pPr rtl="0"/>
          <a:r>
            <a:rPr lang="zh-CN" altLang="en-US" sz="3200" b="1" dirty="0" smtClean="0"/>
            <a:t>季节</a:t>
          </a:r>
          <a:endParaRPr lang="zh-CN" altLang="en-US" sz="3200" b="1" dirty="0"/>
        </a:p>
      </dgm:t>
    </dgm:pt>
    <dgm:pt modelId="{484095C8-7E2C-4F82-A281-8746844A6D19}" type="parTrans" cxnId="{8A624196-BF83-449C-90EF-ECAB245D8EA5}">
      <dgm:prSet/>
      <dgm:spPr/>
      <dgm:t>
        <a:bodyPr/>
        <a:lstStyle/>
        <a:p>
          <a:endParaRPr lang="zh-CN" altLang="en-US" b="1"/>
        </a:p>
      </dgm:t>
    </dgm:pt>
    <dgm:pt modelId="{AC09CA03-648D-4A91-BABC-D940A84D53BB}" type="sibTrans" cxnId="{8A624196-BF83-449C-90EF-ECAB245D8EA5}">
      <dgm:prSet/>
      <dgm:spPr/>
      <dgm:t>
        <a:bodyPr/>
        <a:lstStyle/>
        <a:p>
          <a:endParaRPr lang="zh-CN" altLang="en-US" b="1"/>
        </a:p>
      </dgm:t>
    </dgm:pt>
    <dgm:pt modelId="{8D1BBEE0-4BBD-4CE8-8F68-15C9B548EDA8}">
      <dgm:prSet custT="1"/>
      <dgm:spPr/>
      <dgm:t>
        <a:bodyPr/>
        <a:lstStyle/>
        <a:p>
          <a:pPr rtl="0"/>
          <a:r>
            <a:rPr lang="zh-CN" altLang="en-US" sz="3200" b="1" dirty="0" smtClean="0"/>
            <a:t>时间</a:t>
          </a:r>
          <a:endParaRPr lang="zh-CN" altLang="en-US" sz="3200" b="1" dirty="0"/>
        </a:p>
      </dgm:t>
    </dgm:pt>
    <dgm:pt modelId="{363DCE1C-DA69-48F7-832D-7677715BAFB3}" type="parTrans" cxnId="{3F3B581D-4DB1-4E16-B945-3A9AA079FD9C}">
      <dgm:prSet/>
      <dgm:spPr/>
      <dgm:t>
        <a:bodyPr/>
        <a:lstStyle/>
        <a:p>
          <a:endParaRPr lang="zh-CN" altLang="en-US" b="1"/>
        </a:p>
      </dgm:t>
    </dgm:pt>
    <dgm:pt modelId="{1E716FA3-56AF-406C-9E7D-88D1C52959CC}" type="sibTrans" cxnId="{3F3B581D-4DB1-4E16-B945-3A9AA079FD9C}">
      <dgm:prSet/>
      <dgm:spPr/>
      <dgm:t>
        <a:bodyPr/>
        <a:lstStyle/>
        <a:p>
          <a:endParaRPr lang="zh-CN" altLang="en-US" b="1"/>
        </a:p>
      </dgm:t>
    </dgm:pt>
    <dgm:pt modelId="{9BE8188A-C9EB-424D-B2F5-6D8741BD50EF}">
      <dgm:prSet custT="1"/>
      <dgm:spPr/>
      <dgm:t>
        <a:bodyPr/>
        <a:lstStyle/>
        <a:p>
          <a:pPr rtl="0"/>
          <a:r>
            <a:rPr lang="zh-CN" altLang="en-US" sz="3200" b="1" dirty="0" smtClean="0"/>
            <a:t>地面性质</a:t>
          </a:r>
          <a:endParaRPr lang="zh-CN" altLang="en-US" sz="3200" b="1" dirty="0"/>
        </a:p>
      </dgm:t>
    </dgm:pt>
    <dgm:pt modelId="{BA514A38-5557-4885-888D-384C890251E3}" type="parTrans" cxnId="{586E1341-AF6A-43F5-8372-F400119439BF}">
      <dgm:prSet/>
      <dgm:spPr/>
      <dgm:t>
        <a:bodyPr/>
        <a:lstStyle/>
        <a:p>
          <a:endParaRPr lang="zh-CN" altLang="en-US" b="1"/>
        </a:p>
      </dgm:t>
    </dgm:pt>
    <dgm:pt modelId="{B2FA705B-DCCB-423E-8F3D-1E161A7B338F}" type="sibTrans" cxnId="{586E1341-AF6A-43F5-8372-F400119439BF}">
      <dgm:prSet/>
      <dgm:spPr/>
      <dgm:t>
        <a:bodyPr/>
        <a:lstStyle/>
        <a:p>
          <a:endParaRPr lang="zh-CN" altLang="en-US" b="1"/>
        </a:p>
      </dgm:t>
    </dgm:pt>
    <dgm:pt modelId="{411D6308-AD51-4910-B25F-B60325C71E17}" type="pres">
      <dgm:prSet presAssocID="{EC161A26-E31A-4761-855C-2C45639122E5}" presName="diagram" presStyleCnt="0">
        <dgm:presLayoutVars>
          <dgm:dir/>
          <dgm:resizeHandles val="exact"/>
        </dgm:presLayoutVars>
      </dgm:prSet>
      <dgm:spPr/>
      <dgm:t>
        <a:bodyPr/>
        <a:lstStyle/>
        <a:p>
          <a:endParaRPr lang="zh-CN" altLang="en-US"/>
        </a:p>
      </dgm:t>
    </dgm:pt>
    <dgm:pt modelId="{5F339C70-7A6B-472C-8CF9-D5BECB627878}" type="pres">
      <dgm:prSet presAssocID="{CB535B64-B336-4327-83E7-42D37BAC6C49}" presName="node" presStyleLbl="node1" presStyleIdx="0" presStyleCnt="6">
        <dgm:presLayoutVars>
          <dgm:bulletEnabled val="1"/>
        </dgm:presLayoutVars>
      </dgm:prSet>
      <dgm:spPr/>
      <dgm:t>
        <a:bodyPr/>
        <a:lstStyle/>
        <a:p>
          <a:endParaRPr lang="zh-CN" altLang="en-US"/>
        </a:p>
      </dgm:t>
    </dgm:pt>
    <dgm:pt modelId="{E850E994-CDF0-47A8-B48A-6DEAA44902BE}" type="pres">
      <dgm:prSet presAssocID="{F30C0D29-2C9C-4A22-88B5-02148A7C0F44}" presName="sibTrans" presStyleCnt="0"/>
      <dgm:spPr/>
      <dgm:t>
        <a:bodyPr/>
        <a:lstStyle/>
        <a:p>
          <a:endParaRPr lang="zh-CN" altLang="en-US"/>
        </a:p>
      </dgm:t>
    </dgm:pt>
    <dgm:pt modelId="{58608407-A572-4F8E-B2C1-CA35E24EE356}" type="pres">
      <dgm:prSet presAssocID="{B850FE55-9143-4508-BD71-C521084542C3}" presName="node" presStyleLbl="node1" presStyleIdx="1" presStyleCnt="6">
        <dgm:presLayoutVars>
          <dgm:bulletEnabled val="1"/>
        </dgm:presLayoutVars>
      </dgm:prSet>
      <dgm:spPr/>
      <dgm:t>
        <a:bodyPr/>
        <a:lstStyle/>
        <a:p>
          <a:endParaRPr lang="zh-CN" altLang="en-US"/>
        </a:p>
      </dgm:t>
    </dgm:pt>
    <dgm:pt modelId="{C3ABD937-AC2A-4A70-B26E-4BBD17BD3FAF}" type="pres">
      <dgm:prSet presAssocID="{1984D08D-12AA-4B82-95A0-E8A0229CB794}" presName="sibTrans" presStyleCnt="0"/>
      <dgm:spPr/>
      <dgm:t>
        <a:bodyPr/>
        <a:lstStyle/>
        <a:p>
          <a:endParaRPr lang="zh-CN" altLang="en-US"/>
        </a:p>
      </dgm:t>
    </dgm:pt>
    <dgm:pt modelId="{B5A8FBA7-9DC0-448D-BCD6-2C29AA84BFD9}" type="pres">
      <dgm:prSet presAssocID="{E848F035-F39E-412B-87CD-548AFD3E43EC}" presName="node" presStyleLbl="node1" presStyleIdx="2" presStyleCnt="6">
        <dgm:presLayoutVars>
          <dgm:bulletEnabled val="1"/>
        </dgm:presLayoutVars>
      </dgm:prSet>
      <dgm:spPr/>
      <dgm:t>
        <a:bodyPr/>
        <a:lstStyle/>
        <a:p>
          <a:endParaRPr lang="zh-CN" altLang="en-US"/>
        </a:p>
      </dgm:t>
    </dgm:pt>
    <dgm:pt modelId="{E498F251-09C0-4EC9-89FE-24E77020DBE4}" type="pres">
      <dgm:prSet presAssocID="{932D76D3-C2A7-4890-8C58-727AEA4501C7}" presName="sibTrans" presStyleCnt="0"/>
      <dgm:spPr/>
      <dgm:t>
        <a:bodyPr/>
        <a:lstStyle/>
        <a:p>
          <a:endParaRPr lang="zh-CN" altLang="en-US"/>
        </a:p>
      </dgm:t>
    </dgm:pt>
    <dgm:pt modelId="{52F3B82F-3939-4E1A-B1FA-2A7CF265360B}" type="pres">
      <dgm:prSet presAssocID="{8A953F4D-F91B-422B-88B9-E461DA22E12D}" presName="node" presStyleLbl="node1" presStyleIdx="3" presStyleCnt="6">
        <dgm:presLayoutVars>
          <dgm:bulletEnabled val="1"/>
        </dgm:presLayoutVars>
      </dgm:prSet>
      <dgm:spPr/>
      <dgm:t>
        <a:bodyPr/>
        <a:lstStyle/>
        <a:p>
          <a:endParaRPr lang="zh-CN" altLang="en-US"/>
        </a:p>
      </dgm:t>
    </dgm:pt>
    <dgm:pt modelId="{5A7D4D16-CE3D-415C-9EBA-EAD893256208}" type="pres">
      <dgm:prSet presAssocID="{AC09CA03-648D-4A91-BABC-D940A84D53BB}" presName="sibTrans" presStyleCnt="0"/>
      <dgm:spPr/>
      <dgm:t>
        <a:bodyPr/>
        <a:lstStyle/>
        <a:p>
          <a:endParaRPr lang="zh-CN" altLang="en-US"/>
        </a:p>
      </dgm:t>
    </dgm:pt>
    <dgm:pt modelId="{F74FBAD8-EAD3-4CCD-826F-8BA0CE44399F}" type="pres">
      <dgm:prSet presAssocID="{8D1BBEE0-4BBD-4CE8-8F68-15C9B548EDA8}" presName="node" presStyleLbl="node1" presStyleIdx="4" presStyleCnt="6">
        <dgm:presLayoutVars>
          <dgm:bulletEnabled val="1"/>
        </dgm:presLayoutVars>
      </dgm:prSet>
      <dgm:spPr/>
      <dgm:t>
        <a:bodyPr/>
        <a:lstStyle/>
        <a:p>
          <a:endParaRPr lang="zh-CN" altLang="en-US"/>
        </a:p>
      </dgm:t>
    </dgm:pt>
    <dgm:pt modelId="{B49633F7-4849-4499-BC9A-E5B1283F799B}" type="pres">
      <dgm:prSet presAssocID="{1E716FA3-56AF-406C-9E7D-88D1C52959CC}" presName="sibTrans" presStyleCnt="0"/>
      <dgm:spPr/>
      <dgm:t>
        <a:bodyPr/>
        <a:lstStyle/>
        <a:p>
          <a:endParaRPr lang="zh-CN" altLang="en-US"/>
        </a:p>
      </dgm:t>
    </dgm:pt>
    <dgm:pt modelId="{1F2C63AD-C779-4592-A134-65154BAC5709}" type="pres">
      <dgm:prSet presAssocID="{9BE8188A-C9EB-424D-B2F5-6D8741BD50EF}" presName="node" presStyleLbl="node1" presStyleIdx="5" presStyleCnt="6">
        <dgm:presLayoutVars>
          <dgm:bulletEnabled val="1"/>
        </dgm:presLayoutVars>
      </dgm:prSet>
      <dgm:spPr/>
      <dgm:t>
        <a:bodyPr/>
        <a:lstStyle/>
        <a:p>
          <a:endParaRPr lang="zh-CN" altLang="en-US"/>
        </a:p>
      </dgm:t>
    </dgm:pt>
  </dgm:ptLst>
  <dgm:cxnLst>
    <dgm:cxn modelId="{1C894C05-44DA-4FB4-8608-20B182791494}" srcId="{EC161A26-E31A-4761-855C-2C45639122E5}" destId="{B850FE55-9143-4508-BD71-C521084542C3}" srcOrd="1" destOrd="0" parTransId="{B64FA46A-7954-4DC3-8E87-246C1BB8560D}" sibTransId="{1984D08D-12AA-4B82-95A0-E8A0229CB794}"/>
    <dgm:cxn modelId="{85906F1E-EA24-4733-B200-57F5C770780A}" type="presOf" srcId="{E848F035-F39E-412B-87CD-548AFD3E43EC}" destId="{B5A8FBA7-9DC0-448D-BCD6-2C29AA84BFD9}" srcOrd="0" destOrd="0" presId="urn:microsoft.com/office/officeart/2005/8/layout/default"/>
    <dgm:cxn modelId="{EE10015A-B570-4C9B-BAE4-2BFDA32618C7}" type="presOf" srcId="{9BE8188A-C9EB-424D-B2F5-6D8741BD50EF}" destId="{1F2C63AD-C779-4592-A134-65154BAC5709}" srcOrd="0" destOrd="0" presId="urn:microsoft.com/office/officeart/2005/8/layout/default"/>
    <dgm:cxn modelId="{3F3B581D-4DB1-4E16-B945-3A9AA079FD9C}" srcId="{EC161A26-E31A-4761-855C-2C45639122E5}" destId="{8D1BBEE0-4BBD-4CE8-8F68-15C9B548EDA8}" srcOrd="4" destOrd="0" parTransId="{363DCE1C-DA69-48F7-832D-7677715BAFB3}" sibTransId="{1E716FA3-56AF-406C-9E7D-88D1C52959CC}"/>
    <dgm:cxn modelId="{FBFB299F-E70D-4829-9C28-626555512769}" type="presOf" srcId="{B850FE55-9143-4508-BD71-C521084542C3}" destId="{58608407-A572-4F8E-B2C1-CA35E24EE356}" srcOrd="0" destOrd="0" presId="urn:microsoft.com/office/officeart/2005/8/layout/default"/>
    <dgm:cxn modelId="{85840BEA-5B2A-4E52-B3DB-E5EF96A19C3E}" type="presOf" srcId="{CB535B64-B336-4327-83E7-42D37BAC6C49}" destId="{5F339C70-7A6B-472C-8CF9-D5BECB627878}" srcOrd="0" destOrd="0" presId="urn:microsoft.com/office/officeart/2005/8/layout/default"/>
    <dgm:cxn modelId="{586E1341-AF6A-43F5-8372-F400119439BF}" srcId="{EC161A26-E31A-4761-855C-2C45639122E5}" destId="{9BE8188A-C9EB-424D-B2F5-6D8741BD50EF}" srcOrd="5" destOrd="0" parTransId="{BA514A38-5557-4885-888D-384C890251E3}" sibTransId="{B2FA705B-DCCB-423E-8F3D-1E161A7B338F}"/>
    <dgm:cxn modelId="{F9BB3780-A32E-4F98-B754-34485A64BCB1}" srcId="{EC161A26-E31A-4761-855C-2C45639122E5}" destId="{E848F035-F39E-412B-87CD-548AFD3E43EC}" srcOrd="2" destOrd="0" parTransId="{9B516763-0507-4050-A444-527801AD1CA3}" sibTransId="{932D76D3-C2A7-4890-8C58-727AEA4501C7}"/>
    <dgm:cxn modelId="{D22EE24F-67DA-4DF8-A6A1-FFCC9CFB7E3C}" type="presOf" srcId="{8D1BBEE0-4BBD-4CE8-8F68-15C9B548EDA8}" destId="{F74FBAD8-EAD3-4CCD-826F-8BA0CE44399F}" srcOrd="0" destOrd="0" presId="urn:microsoft.com/office/officeart/2005/8/layout/default"/>
    <dgm:cxn modelId="{9F594688-F9F6-460A-9E21-010D31D76FCB}" type="presOf" srcId="{8A953F4D-F91B-422B-88B9-E461DA22E12D}" destId="{52F3B82F-3939-4E1A-B1FA-2A7CF265360B}" srcOrd="0" destOrd="0" presId="urn:microsoft.com/office/officeart/2005/8/layout/default"/>
    <dgm:cxn modelId="{B4288CB3-6CF8-48D4-AD90-198D4A1BA5E7}" srcId="{EC161A26-E31A-4761-855C-2C45639122E5}" destId="{CB535B64-B336-4327-83E7-42D37BAC6C49}" srcOrd="0" destOrd="0" parTransId="{2CA468AC-2B71-4B9B-B416-33E080D0C6A6}" sibTransId="{F30C0D29-2C9C-4A22-88B5-02148A7C0F44}"/>
    <dgm:cxn modelId="{8A624196-BF83-449C-90EF-ECAB245D8EA5}" srcId="{EC161A26-E31A-4761-855C-2C45639122E5}" destId="{8A953F4D-F91B-422B-88B9-E461DA22E12D}" srcOrd="3" destOrd="0" parTransId="{484095C8-7E2C-4F82-A281-8746844A6D19}" sibTransId="{AC09CA03-648D-4A91-BABC-D940A84D53BB}"/>
    <dgm:cxn modelId="{1F50DAEA-B90C-4620-B6E9-3EA8A41EFBC2}" type="presOf" srcId="{EC161A26-E31A-4761-855C-2C45639122E5}" destId="{411D6308-AD51-4910-B25F-B60325C71E17}" srcOrd="0" destOrd="0" presId="urn:microsoft.com/office/officeart/2005/8/layout/default"/>
    <dgm:cxn modelId="{1A8FDA2D-082F-40BD-9A4A-408085897A10}" type="presParOf" srcId="{411D6308-AD51-4910-B25F-B60325C71E17}" destId="{5F339C70-7A6B-472C-8CF9-D5BECB627878}" srcOrd="0" destOrd="0" presId="urn:microsoft.com/office/officeart/2005/8/layout/default"/>
    <dgm:cxn modelId="{29F7BAE1-75CF-48AA-B21E-DB56374CCB7C}" type="presParOf" srcId="{411D6308-AD51-4910-B25F-B60325C71E17}" destId="{E850E994-CDF0-47A8-B48A-6DEAA44902BE}" srcOrd="1" destOrd="0" presId="urn:microsoft.com/office/officeart/2005/8/layout/default"/>
    <dgm:cxn modelId="{FE6B5556-FAF9-4FE1-A5D5-71E3368DE0E5}" type="presParOf" srcId="{411D6308-AD51-4910-B25F-B60325C71E17}" destId="{58608407-A572-4F8E-B2C1-CA35E24EE356}" srcOrd="2" destOrd="0" presId="urn:microsoft.com/office/officeart/2005/8/layout/default"/>
    <dgm:cxn modelId="{6735B799-E23A-4332-BDED-56896E5AA88A}" type="presParOf" srcId="{411D6308-AD51-4910-B25F-B60325C71E17}" destId="{C3ABD937-AC2A-4A70-B26E-4BBD17BD3FAF}" srcOrd="3" destOrd="0" presId="urn:microsoft.com/office/officeart/2005/8/layout/default"/>
    <dgm:cxn modelId="{9090A3CD-9FCE-4F58-A308-CEDA07ED857F}" type="presParOf" srcId="{411D6308-AD51-4910-B25F-B60325C71E17}" destId="{B5A8FBA7-9DC0-448D-BCD6-2C29AA84BFD9}" srcOrd="4" destOrd="0" presId="urn:microsoft.com/office/officeart/2005/8/layout/default"/>
    <dgm:cxn modelId="{025C6A9A-8684-47C4-9455-F94A4614ECF5}" type="presParOf" srcId="{411D6308-AD51-4910-B25F-B60325C71E17}" destId="{E498F251-09C0-4EC9-89FE-24E77020DBE4}" srcOrd="5" destOrd="0" presId="urn:microsoft.com/office/officeart/2005/8/layout/default"/>
    <dgm:cxn modelId="{CA849C9D-2E93-4BDD-9D72-239D0DD58262}" type="presParOf" srcId="{411D6308-AD51-4910-B25F-B60325C71E17}" destId="{52F3B82F-3939-4E1A-B1FA-2A7CF265360B}" srcOrd="6" destOrd="0" presId="urn:microsoft.com/office/officeart/2005/8/layout/default"/>
    <dgm:cxn modelId="{1670E3FC-6578-484F-8046-140E18046FC1}" type="presParOf" srcId="{411D6308-AD51-4910-B25F-B60325C71E17}" destId="{5A7D4D16-CE3D-415C-9EBA-EAD893256208}" srcOrd="7" destOrd="0" presId="urn:microsoft.com/office/officeart/2005/8/layout/default"/>
    <dgm:cxn modelId="{C731E3A8-75DE-4ADF-AE16-E56D85BE30C1}" type="presParOf" srcId="{411D6308-AD51-4910-B25F-B60325C71E17}" destId="{F74FBAD8-EAD3-4CCD-826F-8BA0CE44399F}" srcOrd="8" destOrd="0" presId="urn:microsoft.com/office/officeart/2005/8/layout/default"/>
    <dgm:cxn modelId="{D819BCC2-2A46-49C2-942C-3338D3A93840}" type="presParOf" srcId="{411D6308-AD51-4910-B25F-B60325C71E17}" destId="{B49633F7-4849-4499-BC9A-E5B1283F799B}" srcOrd="9" destOrd="0" presId="urn:microsoft.com/office/officeart/2005/8/layout/default"/>
    <dgm:cxn modelId="{1AF429ED-FDC9-4BD4-9A16-6C9AD3497D3A}" type="presParOf" srcId="{411D6308-AD51-4910-B25F-B60325C71E17}" destId="{1F2C63AD-C779-4592-A134-65154BAC570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9F617AF-B753-453B-91D0-B124124E870E}"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844290AB-B8F4-455B-B33D-1852119A4B7D}">
      <dgm:prSet/>
      <dgm:spPr/>
      <dgm:t>
        <a:bodyPr/>
        <a:lstStyle/>
        <a:p>
          <a:pPr rtl="0"/>
          <a:r>
            <a:rPr lang="zh-CN" b="1" dirty="0" smtClean="0"/>
            <a:t>主要特征：一年中存在一个最高值和最低值。</a:t>
          </a:r>
          <a:endParaRPr lang="zh-CN" b="1" dirty="0"/>
        </a:p>
      </dgm:t>
    </dgm:pt>
    <dgm:pt modelId="{CF73ED83-B675-47C3-90D2-F514D541C81D}" type="parTrans" cxnId="{08760156-558E-447B-9E99-4ABA87CBEC75}">
      <dgm:prSet/>
      <dgm:spPr/>
      <dgm:t>
        <a:bodyPr/>
        <a:lstStyle/>
        <a:p>
          <a:endParaRPr lang="zh-CN" altLang="en-US" b="1"/>
        </a:p>
      </dgm:t>
    </dgm:pt>
    <dgm:pt modelId="{BE8187E0-88BD-442B-817C-D294147F5061}" type="sibTrans" cxnId="{08760156-558E-447B-9E99-4ABA87CBEC75}">
      <dgm:prSet/>
      <dgm:spPr/>
      <dgm:t>
        <a:bodyPr/>
        <a:lstStyle/>
        <a:p>
          <a:endParaRPr lang="zh-CN" altLang="en-US" b="1"/>
        </a:p>
      </dgm:t>
    </dgm:pt>
    <dgm:pt modelId="{343CD8AE-8028-4BE1-9E35-45A11A21BDCC}">
      <dgm:prSet/>
      <dgm:spPr/>
      <dgm:t>
        <a:bodyPr/>
        <a:lstStyle/>
        <a:p>
          <a:pPr rtl="0"/>
          <a:r>
            <a:rPr lang="zh-CN" b="1" dirty="0" smtClean="0"/>
            <a:t>在北半球：</a:t>
          </a:r>
          <a:endParaRPr lang="zh-CN" b="1" dirty="0"/>
        </a:p>
      </dgm:t>
    </dgm:pt>
    <dgm:pt modelId="{5CD97232-FE5C-43A1-B67F-B72EA8DC3A69}" type="parTrans" cxnId="{E6321AE1-5D38-4707-B51A-50020E8E45CC}">
      <dgm:prSet/>
      <dgm:spPr/>
      <dgm:t>
        <a:bodyPr/>
        <a:lstStyle/>
        <a:p>
          <a:endParaRPr lang="zh-CN" altLang="en-US" b="1"/>
        </a:p>
      </dgm:t>
    </dgm:pt>
    <dgm:pt modelId="{F90E63C6-996B-4FBB-A688-F1E0F361265A}" type="sibTrans" cxnId="{E6321AE1-5D38-4707-B51A-50020E8E45CC}">
      <dgm:prSet/>
      <dgm:spPr/>
      <dgm:t>
        <a:bodyPr/>
        <a:lstStyle/>
        <a:p>
          <a:endParaRPr lang="zh-CN" altLang="en-US" b="1"/>
        </a:p>
      </dgm:t>
    </dgm:pt>
    <dgm:pt modelId="{063A13D9-E6EC-4562-A648-D4887D3E713A}">
      <dgm:prSet/>
      <dgm:spPr/>
      <dgm:t>
        <a:bodyPr/>
        <a:lstStyle/>
        <a:p>
          <a:pPr rtl="0"/>
          <a:r>
            <a:rPr lang="zh-CN" b="1" dirty="0" smtClean="0"/>
            <a:t>一年的气温最高值在大陆上出现在</a:t>
          </a:r>
          <a:r>
            <a:rPr lang="en-US" b="1" dirty="0" smtClean="0">
              <a:solidFill>
                <a:srgbClr val="FF0000"/>
              </a:solidFill>
            </a:rPr>
            <a:t>7</a:t>
          </a:r>
          <a:r>
            <a:rPr lang="zh-CN" b="1" dirty="0" smtClean="0">
              <a:solidFill>
                <a:srgbClr val="FF0000"/>
              </a:solidFill>
            </a:rPr>
            <a:t>月份</a:t>
          </a:r>
          <a:r>
            <a:rPr lang="zh-CN" b="1" dirty="0" smtClean="0"/>
            <a:t>，在海洋上出现在</a:t>
          </a:r>
          <a:r>
            <a:rPr lang="en-US" b="1" dirty="0" smtClean="0">
              <a:solidFill>
                <a:srgbClr val="FF0000"/>
              </a:solidFill>
            </a:rPr>
            <a:t>8</a:t>
          </a:r>
          <a:r>
            <a:rPr lang="zh-CN" b="1" dirty="0" smtClean="0">
              <a:solidFill>
                <a:srgbClr val="FF0000"/>
              </a:solidFill>
            </a:rPr>
            <a:t>月份</a:t>
          </a:r>
          <a:endParaRPr lang="zh-CN" b="1" dirty="0"/>
        </a:p>
      </dgm:t>
    </dgm:pt>
    <dgm:pt modelId="{6C3B7376-37D9-4560-A640-B6A48F03ACE2}" type="parTrans" cxnId="{6B5DBD4B-DCAE-47D4-B49F-5DEBDD2A7D04}">
      <dgm:prSet/>
      <dgm:spPr/>
      <dgm:t>
        <a:bodyPr/>
        <a:lstStyle/>
        <a:p>
          <a:endParaRPr lang="zh-CN" altLang="en-US" b="1"/>
        </a:p>
      </dgm:t>
    </dgm:pt>
    <dgm:pt modelId="{9C839F0A-5F10-4FBF-A924-2ABE457BC446}" type="sibTrans" cxnId="{6B5DBD4B-DCAE-47D4-B49F-5DEBDD2A7D04}">
      <dgm:prSet/>
      <dgm:spPr/>
      <dgm:t>
        <a:bodyPr/>
        <a:lstStyle/>
        <a:p>
          <a:endParaRPr lang="zh-CN" altLang="en-US" b="1"/>
        </a:p>
      </dgm:t>
    </dgm:pt>
    <dgm:pt modelId="{FE5C44A5-FCF3-4A14-8A43-1B5CDCB81E0C}">
      <dgm:prSet/>
      <dgm:spPr/>
      <dgm:t>
        <a:bodyPr/>
        <a:lstStyle/>
        <a:p>
          <a:pPr rtl="0"/>
          <a:r>
            <a:rPr lang="zh-CN" b="1" dirty="0" smtClean="0"/>
            <a:t>气温最低值在大陆上和海洋上分别出现在</a:t>
          </a:r>
          <a:r>
            <a:rPr lang="en-US" b="1" dirty="0" smtClean="0">
              <a:solidFill>
                <a:srgbClr val="FF0000"/>
              </a:solidFill>
            </a:rPr>
            <a:t>1</a:t>
          </a:r>
          <a:r>
            <a:rPr lang="zh-CN" b="1" dirty="0" smtClean="0">
              <a:solidFill>
                <a:srgbClr val="FF0000"/>
              </a:solidFill>
            </a:rPr>
            <a:t>月和</a:t>
          </a:r>
          <a:r>
            <a:rPr lang="en-US" b="1" dirty="0" smtClean="0">
              <a:solidFill>
                <a:srgbClr val="FF0000"/>
              </a:solidFill>
            </a:rPr>
            <a:t>2</a:t>
          </a:r>
          <a:r>
            <a:rPr lang="zh-CN" b="1" dirty="0" smtClean="0">
              <a:solidFill>
                <a:srgbClr val="FF0000"/>
              </a:solidFill>
            </a:rPr>
            <a:t>月</a:t>
          </a:r>
          <a:endParaRPr lang="zh-CN" b="1" dirty="0"/>
        </a:p>
      </dgm:t>
    </dgm:pt>
    <dgm:pt modelId="{E729FFD4-2AF7-4384-9DC0-D5CA1E6D0DF8}" type="parTrans" cxnId="{50AC5AAE-B30A-453A-9B7D-4821A91E3025}">
      <dgm:prSet/>
      <dgm:spPr/>
      <dgm:t>
        <a:bodyPr/>
        <a:lstStyle/>
        <a:p>
          <a:endParaRPr lang="zh-CN" altLang="en-US" b="1"/>
        </a:p>
      </dgm:t>
    </dgm:pt>
    <dgm:pt modelId="{4F542AD5-AEC3-4FA6-AA9D-2F8A5CB2A432}" type="sibTrans" cxnId="{50AC5AAE-B30A-453A-9B7D-4821A91E3025}">
      <dgm:prSet/>
      <dgm:spPr/>
      <dgm:t>
        <a:bodyPr/>
        <a:lstStyle/>
        <a:p>
          <a:endParaRPr lang="zh-CN" altLang="en-US" b="1"/>
        </a:p>
      </dgm:t>
    </dgm:pt>
    <dgm:pt modelId="{EE08AD24-E0A4-46DD-A277-0B7B1D3F1B1F}">
      <dgm:prSet/>
      <dgm:spPr/>
      <dgm:t>
        <a:bodyPr/>
        <a:lstStyle/>
        <a:p>
          <a:pPr rtl="0"/>
          <a:r>
            <a:rPr lang="zh-CN" b="1" dirty="0" smtClean="0"/>
            <a:t>气温年较差：一年中月平均气温的最高值与最低值之</a:t>
          </a:r>
          <a:r>
            <a:rPr lang="zh-CN" b="1" dirty="0" smtClean="0"/>
            <a:t>差</a:t>
          </a:r>
          <a:endParaRPr lang="zh-CN" b="1" dirty="0"/>
        </a:p>
      </dgm:t>
    </dgm:pt>
    <dgm:pt modelId="{5AE373DA-736B-4EB9-B549-7721338023D8}" type="parTrans" cxnId="{077BFC4F-753B-4502-9AD8-1BA2B029FB6A}">
      <dgm:prSet/>
      <dgm:spPr/>
      <dgm:t>
        <a:bodyPr/>
        <a:lstStyle/>
        <a:p>
          <a:endParaRPr lang="zh-CN" altLang="en-US" b="1"/>
        </a:p>
      </dgm:t>
    </dgm:pt>
    <dgm:pt modelId="{8D134DD7-65A7-400F-A813-DE0514F972C9}" type="sibTrans" cxnId="{077BFC4F-753B-4502-9AD8-1BA2B029FB6A}">
      <dgm:prSet/>
      <dgm:spPr/>
      <dgm:t>
        <a:bodyPr/>
        <a:lstStyle/>
        <a:p>
          <a:endParaRPr lang="zh-CN" altLang="en-US" b="1"/>
        </a:p>
      </dgm:t>
    </dgm:pt>
    <dgm:pt modelId="{313A6034-0E71-4588-AC0A-B2A9FEB244A7}" type="pres">
      <dgm:prSet presAssocID="{29F617AF-B753-453B-91D0-B124124E870E}" presName="linear" presStyleCnt="0">
        <dgm:presLayoutVars>
          <dgm:animLvl val="lvl"/>
          <dgm:resizeHandles val="exact"/>
        </dgm:presLayoutVars>
      </dgm:prSet>
      <dgm:spPr/>
      <dgm:t>
        <a:bodyPr/>
        <a:lstStyle/>
        <a:p>
          <a:endParaRPr lang="zh-CN" altLang="en-US"/>
        </a:p>
      </dgm:t>
    </dgm:pt>
    <dgm:pt modelId="{88B8E47C-488A-4614-96C5-3707D188660F}" type="pres">
      <dgm:prSet presAssocID="{844290AB-B8F4-455B-B33D-1852119A4B7D}" presName="parentText" presStyleLbl="node1" presStyleIdx="0" presStyleCnt="2">
        <dgm:presLayoutVars>
          <dgm:chMax val="0"/>
          <dgm:bulletEnabled val="1"/>
        </dgm:presLayoutVars>
      </dgm:prSet>
      <dgm:spPr/>
      <dgm:t>
        <a:bodyPr/>
        <a:lstStyle/>
        <a:p>
          <a:endParaRPr lang="zh-CN" altLang="en-US"/>
        </a:p>
      </dgm:t>
    </dgm:pt>
    <dgm:pt modelId="{4CDC7A41-FE0E-47EE-805A-6844E07F585F}" type="pres">
      <dgm:prSet presAssocID="{844290AB-B8F4-455B-B33D-1852119A4B7D}" presName="childText" presStyleLbl="revTx" presStyleIdx="0" presStyleCnt="1">
        <dgm:presLayoutVars>
          <dgm:bulletEnabled val="1"/>
        </dgm:presLayoutVars>
      </dgm:prSet>
      <dgm:spPr/>
      <dgm:t>
        <a:bodyPr/>
        <a:lstStyle/>
        <a:p>
          <a:endParaRPr lang="zh-CN" altLang="en-US"/>
        </a:p>
      </dgm:t>
    </dgm:pt>
    <dgm:pt modelId="{8982B2C5-D44D-490D-AFC7-118C53B7A7AD}" type="pres">
      <dgm:prSet presAssocID="{EE08AD24-E0A4-46DD-A277-0B7B1D3F1B1F}" presName="parentText" presStyleLbl="node1" presStyleIdx="1" presStyleCnt="2">
        <dgm:presLayoutVars>
          <dgm:chMax val="0"/>
          <dgm:bulletEnabled val="1"/>
        </dgm:presLayoutVars>
      </dgm:prSet>
      <dgm:spPr/>
      <dgm:t>
        <a:bodyPr/>
        <a:lstStyle/>
        <a:p>
          <a:endParaRPr lang="zh-CN" altLang="en-US"/>
        </a:p>
      </dgm:t>
    </dgm:pt>
  </dgm:ptLst>
  <dgm:cxnLst>
    <dgm:cxn modelId="{E6321AE1-5D38-4707-B51A-50020E8E45CC}" srcId="{844290AB-B8F4-455B-B33D-1852119A4B7D}" destId="{343CD8AE-8028-4BE1-9E35-45A11A21BDCC}" srcOrd="0" destOrd="0" parTransId="{5CD97232-FE5C-43A1-B67F-B72EA8DC3A69}" sibTransId="{F90E63C6-996B-4FBB-A688-F1E0F361265A}"/>
    <dgm:cxn modelId="{08760156-558E-447B-9E99-4ABA87CBEC75}" srcId="{29F617AF-B753-453B-91D0-B124124E870E}" destId="{844290AB-B8F4-455B-B33D-1852119A4B7D}" srcOrd="0" destOrd="0" parTransId="{CF73ED83-B675-47C3-90D2-F514D541C81D}" sibTransId="{BE8187E0-88BD-442B-817C-D294147F5061}"/>
    <dgm:cxn modelId="{077BFC4F-753B-4502-9AD8-1BA2B029FB6A}" srcId="{29F617AF-B753-453B-91D0-B124124E870E}" destId="{EE08AD24-E0A4-46DD-A277-0B7B1D3F1B1F}" srcOrd="1" destOrd="0" parTransId="{5AE373DA-736B-4EB9-B549-7721338023D8}" sibTransId="{8D134DD7-65A7-400F-A813-DE0514F972C9}"/>
    <dgm:cxn modelId="{89201946-DD04-46A8-97DA-57F3F1D7B738}" type="presOf" srcId="{063A13D9-E6EC-4562-A648-D4887D3E713A}" destId="{4CDC7A41-FE0E-47EE-805A-6844E07F585F}" srcOrd="0" destOrd="1" presId="urn:microsoft.com/office/officeart/2005/8/layout/vList2"/>
    <dgm:cxn modelId="{EE4D77EE-15A9-4F73-87D0-2AB4455F68F6}" type="presOf" srcId="{FE5C44A5-FCF3-4A14-8A43-1B5CDCB81E0C}" destId="{4CDC7A41-FE0E-47EE-805A-6844E07F585F}" srcOrd="0" destOrd="2" presId="urn:microsoft.com/office/officeart/2005/8/layout/vList2"/>
    <dgm:cxn modelId="{EE047D97-C767-416A-86DA-6D9ABA1D591A}" type="presOf" srcId="{29F617AF-B753-453B-91D0-B124124E870E}" destId="{313A6034-0E71-4588-AC0A-B2A9FEB244A7}" srcOrd="0" destOrd="0" presId="urn:microsoft.com/office/officeart/2005/8/layout/vList2"/>
    <dgm:cxn modelId="{63D8664C-390D-475E-979E-06CE7967340B}" type="presOf" srcId="{844290AB-B8F4-455B-B33D-1852119A4B7D}" destId="{88B8E47C-488A-4614-96C5-3707D188660F}" srcOrd="0" destOrd="0" presId="urn:microsoft.com/office/officeart/2005/8/layout/vList2"/>
    <dgm:cxn modelId="{F0944100-01A1-40FC-94B0-7C8483CA8417}" type="presOf" srcId="{343CD8AE-8028-4BE1-9E35-45A11A21BDCC}" destId="{4CDC7A41-FE0E-47EE-805A-6844E07F585F}" srcOrd="0" destOrd="0" presId="urn:microsoft.com/office/officeart/2005/8/layout/vList2"/>
    <dgm:cxn modelId="{50AC5AAE-B30A-453A-9B7D-4821A91E3025}" srcId="{343CD8AE-8028-4BE1-9E35-45A11A21BDCC}" destId="{FE5C44A5-FCF3-4A14-8A43-1B5CDCB81E0C}" srcOrd="1" destOrd="0" parTransId="{E729FFD4-2AF7-4384-9DC0-D5CA1E6D0DF8}" sibTransId="{4F542AD5-AEC3-4FA6-AA9D-2F8A5CB2A432}"/>
    <dgm:cxn modelId="{E8356945-6986-4C53-8D9F-3F80B7C5982C}" type="presOf" srcId="{EE08AD24-E0A4-46DD-A277-0B7B1D3F1B1F}" destId="{8982B2C5-D44D-490D-AFC7-118C53B7A7AD}" srcOrd="0" destOrd="0" presId="urn:microsoft.com/office/officeart/2005/8/layout/vList2"/>
    <dgm:cxn modelId="{6B5DBD4B-DCAE-47D4-B49F-5DEBDD2A7D04}" srcId="{343CD8AE-8028-4BE1-9E35-45A11A21BDCC}" destId="{063A13D9-E6EC-4562-A648-D4887D3E713A}" srcOrd="0" destOrd="0" parTransId="{6C3B7376-37D9-4560-A640-B6A48F03ACE2}" sibTransId="{9C839F0A-5F10-4FBF-A924-2ABE457BC446}"/>
    <dgm:cxn modelId="{944B1ACC-9C8C-4659-931F-63D3354BDBD2}" type="presParOf" srcId="{313A6034-0E71-4588-AC0A-B2A9FEB244A7}" destId="{88B8E47C-488A-4614-96C5-3707D188660F}" srcOrd="0" destOrd="0" presId="urn:microsoft.com/office/officeart/2005/8/layout/vList2"/>
    <dgm:cxn modelId="{F191B5E2-A226-4DFB-B0FF-FE79D3C37754}" type="presParOf" srcId="{313A6034-0E71-4588-AC0A-B2A9FEB244A7}" destId="{4CDC7A41-FE0E-47EE-805A-6844E07F585F}" srcOrd="1" destOrd="0" presId="urn:microsoft.com/office/officeart/2005/8/layout/vList2"/>
    <dgm:cxn modelId="{EA2ADD19-D26E-41FE-92D7-0230E18EDCD3}" type="presParOf" srcId="{313A6034-0E71-4588-AC0A-B2A9FEB244A7}" destId="{8982B2C5-D44D-490D-AFC7-118C53B7A7A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130C18-5101-4A77-97B6-DDD9A12C23DC}"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zh-CN" altLang="en-US"/>
        </a:p>
      </dgm:t>
    </dgm:pt>
    <dgm:pt modelId="{B64D7F8A-E5CB-4D76-9D1E-95E2DBC199BC}">
      <dgm:prSet/>
      <dgm:spPr/>
      <dgm:t>
        <a:bodyPr/>
        <a:lstStyle/>
        <a:p>
          <a:pPr rtl="0"/>
          <a:r>
            <a:rPr lang="zh-CN" b="1" dirty="0" smtClean="0"/>
            <a:t>干洁</a:t>
          </a:r>
          <a:endParaRPr lang="en-US" altLang="zh-CN" b="1" dirty="0" smtClean="0"/>
        </a:p>
        <a:p>
          <a:pPr rtl="0"/>
          <a:r>
            <a:rPr lang="zh-CN" b="1" dirty="0" smtClean="0"/>
            <a:t>空气</a:t>
          </a:r>
          <a:endParaRPr lang="zh-CN" dirty="0"/>
        </a:p>
      </dgm:t>
    </dgm:pt>
    <dgm:pt modelId="{A2E7BFB9-BC25-4DE7-A92C-A78055E55A5C}" type="parTrans" cxnId="{20BA336E-7845-498C-AC76-820B64E2F313}">
      <dgm:prSet/>
      <dgm:spPr/>
      <dgm:t>
        <a:bodyPr/>
        <a:lstStyle/>
        <a:p>
          <a:endParaRPr lang="zh-CN" altLang="en-US"/>
        </a:p>
      </dgm:t>
    </dgm:pt>
    <dgm:pt modelId="{9B9CB004-7176-469B-B7C5-130D3DDB39C3}" type="sibTrans" cxnId="{20BA336E-7845-498C-AC76-820B64E2F313}">
      <dgm:prSet/>
      <dgm:spPr/>
      <dgm:t>
        <a:bodyPr/>
        <a:lstStyle/>
        <a:p>
          <a:endParaRPr lang="zh-CN" altLang="en-US"/>
        </a:p>
      </dgm:t>
    </dgm:pt>
    <dgm:pt modelId="{1362B99F-64A1-4706-AB26-C867E46EF884}">
      <dgm:prSet/>
      <dgm:spPr/>
      <dgm:t>
        <a:bodyPr/>
        <a:lstStyle/>
        <a:p>
          <a:pPr rtl="0"/>
          <a:r>
            <a:rPr lang="zh-CN" b="1" smtClean="0"/>
            <a:t>水汽</a:t>
          </a:r>
          <a:endParaRPr lang="zh-CN"/>
        </a:p>
      </dgm:t>
    </dgm:pt>
    <dgm:pt modelId="{4A8CC3A0-A584-4FF9-BC5E-FCAC625D9597}" type="parTrans" cxnId="{C616B1A8-B8E5-476C-8148-9D97DCADBF03}">
      <dgm:prSet/>
      <dgm:spPr/>
      <dgm:t>
        <a:bodyPr/>
        <a:lstStyle/>
        <a:p>
          <a:endParaRPr lang="zh-CN" altLang="en-US"/>
        </a:p>
      </dgm:t>
    </dgm:pt>
    <dgm:pt modelId="{9862267B-2B2B-435A-A39F-88EEC3602849}" type="sibTrans" cxnId="{C616B1A8-B8E5-476C-8148-9D97DCADBF03}">
      <dgm:prSet/>
      <dgm:spPr/>
      <dgm:t>
        <a:bodyPr/>
        <a:lstStyle/>
        <a:p>
          <a:endParaRPr lang="zh-CN" altLang="en-US"/>
        </a:p>
      </dgm:t>
    </dgm:pt>
    <dgm:pt modelId="{866A326D-57FC-4828-A748-FCC2DC81D163}">
      <dgm:prSet/>
      <dgm:spPr/>
      <dgm:t>
        <a:bodyPr/>
        <a:lstStyle/>
        <a:p>
          <a:pPr rtl="0"/>
          <a:r>
            <a:rPr lang="zh-CN" b="1" smtClean="0"/>
            <a:t>固、液体杂质</a:t>
          </a:r>
          <a:endParaRPr lang="zh-CN"/>
        </a:p>
      </dgm:t>
    </dgm:pt>
    <dgm:pt modelId="{66C24B16-1275-486B-96BD-B812C130F544}" type="parTrans" cxnId="{A2992330-31D0-4428-9C91-21F6CE1BDE50}">
      <dgm:prSet/>
      <dgm:spPr/>
      <dgm:t>
        <a:bodyPr/>
        <a:lstStyle/>
        <a:p>
          <a:endParaRPr lang="zh-CN" altLang="en-US"/>
        </a:p>
      </dgm:t>
    </dgm:pt>
    <dgm:pt modelId="{DD4E8EE5-0669-4213-A2D5-FB80354B7DD2}" type="sibTrans" cxnId="{A2992330-31D0-4428-9C91-21F6CE1BDE50}">
      <dgm:prSet/>
      <dgm:spPr/>
      <dgm:t>
        <a:bodyPr/>
        <a:lstStyle/>
        <a:p>
          <a:endParaRPr lang="zh-CN" altLang="en-US"/>
        </a:p>
      </dgm:t>
    </dgm:pt>
    <dgm:pt modelId="{41EC3F4B-9DAA-4599-A669-EFB1043FC223}" type="pres">
      <dgm:prSet presAssocID="{6B130C18-5101-4A77-97B6-DDD9A12C23DC}" presName="compositeShape" presStyleCnt="0">
        <dgm:presLayoutVars>
          <dgm:chMax val="7"/>
          <dgm:dir/>
          <dgm:resizeHandles val="exact"/>
        </dgm:presLayoutVars>
      </dgm:prSet>
      <dgm:spPr/>
      <dgm:t>
        <a:bodyPr/>
        <a:lstStyle/>
        <a:p>
          <a:endParaRPr lang="zh-CN" altLang="en-US"/>
        </a:p>
      </dgm:t>
    </dgm:pt>
    <dgm:pt modelId="{7A9A012F-4D6B-4936-BEE9-04B597D09463}" type="pres">
      <dgm:prSet presAssocID="{B64D7F8A-E5CB-4D76-9D1E-95E2DBC199BC}" presName="circ1" presStyleLbl="vennNode1" presStyleIdx="0" presStyleCnt="3"/>
      <dgm:spPr/>
      <dgm:t>
        <a:bodyPr/>
        <a:lstStyle/>
        <a:p>
          <a:endParaRPr lang="zh-CN" altLang="en-US"/>
        </a:p>
      </dgm:t>
    </dgm:pt>
    <dgm:pt modelId="{C7E3BE9A-6CCF-4504-9238-3969C760375E}" type="pres">
      <dgm:prSet presAssocID="{B64D7F8A-E5CB-4D76-9D1E-95E2DBC199BC}" presName="circ1Tx" presStyleLbl="revTx" presStyleIdx="0" presStyleCnt="0">
        <dgm:presLayoutVars>
          <dgm:chMax val="0"/>
          <dgm:chPref val="0"/>
          <dgm:bulletEnabled val="1"/>
        </dgm:presLayoutVars>
      </dgm:prSet>
      <dgm:spPr/>
      <dgm:t>
        <a:bodyPr/>
        <a:lstStyle/>
        <a:p>
          <a:endParaRPr lang="zh-CN" altLang="en-US"/>
        </a:p>
      </dgm:t>
    </dgm:pt>
    <dgm:pt modelId="{C22315B1-54F5-4426-9714-9E1E5BA72386}" type="pres">
      <dgm:prSet presAssocID="{1362B99F-64A1-4706-AB26-C867E46EF884}" presName="circ2" presStyleLbl="vennNode1" presStyleIdx="1" presStyleCnt="3"/>
      <dgm:spPr/>
      <dgm:t>
        <a:bodyPr/>
        <a:lstStyle/>
        <a:p>
          <a:endParaRPr lang="zh-CN" altLang="en-US"/>
        </a:p>
      </dgm:t>
    </dgm:pt>
    <dgm:pt modelId="{EF6EF029-AF1C-4F11-A027-331CE3CA0B96}" type="pres">
      <dgm:prSet presAssocID="{1362B99F-64A1-4706-AB26-C867E46EF884}" presName="circ2Tx" presStyleLbl="revTx" presStyleIdx="0" presStyleCnt="0">
        <dgm:presLayoutVars>
          <dgm:chMax val="0"/>
          <dgm:chPref val="0"/>
          <dgm:bulletEnabled val="1"/>
        </dgm:presLayoutVars>
      </dgm:prSet>
      <dgm:spPr/>
      <dgm:t>
        <a:bodyPr/>
        <a:lstStyle/>
        <a:p>
          <a:endParaRPr lang="zh-CN" altLang="en-US"/>
        </a:p>
      </dgm:t>
    </dgm:pt>
    <dgm:pt modelId="{3CC0B5D2-7A1B-4EF0-948E-2EA6C6D96A6B}" type="pres">
      <dgm:prSet presAssocID="{866A326D-57FC-4828-A748-FCC2DC81D163}" presName="circ3" presStyleLbl="vennNode1" presStyleIdx="2" presStyleCnt="3"/>
      <dgm:spPr/>
      <dgm:t>
        <a:bodyPr/>
        <a:lstStyle/>
        <a:p>
          <a:endParaRPr lang="zh-CN" altLang="en-US"/>
        </a:p>
      </dgm:t>
    </dgm:pt>
    <dgm:pt modelId="{48EC6A7B-1EB4-45E7-8818-B8AAEA34C2D4}" type="pres">
      <dgm:prSet presAssocID="{866A326D-57FC-4828-A748-FCC2DC81D163}" presName="circ3Tx" presStyleLbl="revTx" presStyleIdx="0" presStyleCnt="0">
        <dgm:presLayoutVars>
          <dgm:chMax val="0"/>
          <dgm:chPref val="0"/>
          <dgm:bulletEnabled val="1"/>
        </dgm:presLayoutVars>
      </dgm:prSet>
      <dgm:spPr/>
      <dgm:t>
        <a:bodyPr/>
        <a:lstStyle/>
        <a:p>
          <a:endParaRPr lang="zh-CN" altLang="en-US"/>
        </a:p>
      </dgm:t>
    </dgm:pt>
  </dgm:ptLst>
  <dgm:cxnLst>
    <dgm:cxn modelId="{7000EA77-4712-4FB9-8A62-3D108E6F7972}" type="presOf" srcId="{B64D7F8A-E5CB-4D76-9D1E-95E2DBC199BC}" destId="{7A9A012F-4D6B-4936-BEE9-04B597D09463}" srcOrd="0" destOrd="0" presId="urn:microsoft.com/office/officeart/2005/8/layout/venn1"/>
    <dgm:cxn modelId="{A2992330-31D0-4428-9C91-21F6CE1BDE50}" srcId="{6B130C18-5101-4A77-97B6-DDD9A12C23DC}" destId="{866A326D-57FC-4828-A748-FCC2DC81D163}" srcOrd="2" destOrd="0" parTransId="{66C24B16-1275-486B-96BD-B812C130F544}" sibTransId="{DD4E8EE5-0669-4213-A2D5-FB80354B7DD2}"/>
    <dgm:cxn modelId="{20BA336E-7845-498C-AC76-820B64E2F313}" srcId="{6B130C18-5101-4A77-97B6-DDD9A12C23DC}" destId="{B64D7F8A-E5CB-4D76-9D1E-95E2DBC199BC}" srcOrd="0" destOrd="0" parTransId="{A2E7BFB9-BC25-4DE7-A92C-A78055E55A5C}" sibTransId="{9B9CB004-7176-469B-B7C5-130D3DDB39C3}"/>
    <dgm:cxn modelId="{EA5B2A70-91FB-44F6-9CA7-4F7F05CCA90F}" type="presOf" srcId="{6B130C18-5101-4A77-97B6-DDD9A12C23DC}" destId="{41EC3F4B-9DAA-4599-A669-EFB1043FC223}" srcOrd="0" destOrd="0" presId="urn:microsoft.com/office/officeart/2005/8/layout/venn1"/>
    <dgm:cxn modelId="{63979F47-5C79-4A82-B049-7FE1B1B9D4A8}" type="presOf" srcId="{B64D7F8A-E5CB-4D76-9D1E-95E2DBC199BC}" destId="{C7E3BE9A-6CCF-4504-9238-3969C760375E}" srcOrd="1" destOrd="0" presId="urn:microsoft.com/office/officeart/2005/8/layout/venn1"/>
    <dgm:cxn modelId="{75112ADB-699A-4D82-B1F4-B86F054FECFE}" type="presOf" srcId="{1362B99F-64A1-4706-AB26-C867E46EF884}" destId="{EF6EF029-AF1C-4F11-A027-331CE3CA0B96}" srcOrd="1" destOrd="0" presId="urn:microsoft.com/office/officeart/2005/8/layout/venn1"/>
    <dgm:cxn modelId="{C034D2A4-C62B-426D-9665-87A200C1C67D}" type="presOf" srcId="{1362B99F-64A1-4706-AB26-C867E46EF884}" destId="{C22315B1-54F5-4426-9714-9E1E5BA72386}" srcOrd="0" destOrd="0" presId="urn:microsoft.com/office/officeart/2005/8/layout/venn1"/>
    <dgm:cxn modelId="{C616B1A8-B8E5-476C-8148-9D97DCADBF03}" srcId="{6B130C18-5101-4A77-97B6-DDD9A12C23DC}" destId="{1362B99F-64A1-4706-AB26-C867E46EF884}" srcOrd="1" destOrd="0" parTransId="{4A8CC3A0-A584-4FF9-BC5E-FCAC625D9597}" sibTransId="{9862267B-2B2B-435A-A39F-88EEC3602849}"/>
    <dgm:cxn modelId="{A9AF1B93-8FAC-480C-9C75-FF4CC95B9F6E}" type="presOf" srcId="{866A326D-57FC-4828-A748-FCC2DC81D163}" destId="{3CC0B5D2-7A1B-4EF0-948E-2EA6C6D96A6B}" srcOrd="0" destOrd="0" presId="urn:microsoft.com/office/officeart/2005/8/layout/venn1"/>
    <dgm:cxn modelId="{FB57F455-98C8-4528-81B0-5A5F2FD245D6}" type="presOf" srcId="{866A326D-57FC-4828-A748-FCC2DC81D163}" destId="{48EC6A7B-1EB4-45E7-8818-B8AAEA34C2D4}" srcOrd="1" destOrd="0" presId="urn:microsoft.com/office/officeart/2005/8/layout/venn1"/>
    <dgm:cxn modelId="{4CED94F7-27FD-481F-8FAF-9617ED35E58E}" type="presParOf" srcId="{41EC3F4B-9DAA-4599-A669-EFB1043FC223}" destId="{7A9A012F-4D6B-4936-BEE9-04B597D09463}" srcOrd="0" destOrd="0" presId="urn:microsoft.com/office/officeart/2005/8/layout/venn1"/>
    <dgm:cxn modelId="{9EBFFECA-5DFD-4D9B-A5F7-BC82986CE8B0}" type="presParOf" srcId="{41EC3F4B-9DAA-4599-A669-EFB1043FC223}" destId="{C7E3BE9A-6CCF-4504-9238-3969C760375E}" srcOrd="1" destOrd="0" presId="urn:microsoft.com/office/officeart/2005/8/layout/venn1"/>
    <dgm:cxn modelId="{CD11D2BC-8997-4261-BA49-9CD988EAF96A}" type="presParOf" srcId="{41EC3F4B-9DAA-4599-A669-EFB1043FC223}" destId="{C22315B1-54F5-4426-9714-9E1E5BA72386}" srcOrd="2" destOrd="0" presId="urn:microsoft.com/office/officeart/2005/8/layout/venn1"/>
    <dgm:cxn modelId="{857FE577-3672-4C8A-A138-24892D3B91E0}" type="presParOf" srcId="{41EC3F4B-9DAA-4599-A669-EFB1043FC223}" destId="{EF6EF029-AF1C-4F11-A027-331CE3CA0B96}" srcOrd="3" destOrd="0" presId="urn:microsoft.com/office/officeart/2005/8/layout/venn1"/>
    <dgm:cxn modelId="{8F3C4945-5F51-4744-9848-696BA6C36B30}" type="presParOf" srcId="{41EC3F4B-9DAA-4599-A669-EFB1043FC223}" destId="{3CC0B5D2-7A1B-4EF0-948E-2EA6C6D96A6B}" srcOrd="4" destOrd="0" presId="urn:microsoft.com/office/officeart/2005/8/layout/venn1"/>
    <dgm:cxn modelId="{8AEE46AD-BEDB-4F68-9D12-E78F2CBBEDB7}" type="presParOf" srcId="{41EC3F4B-9DAA-4599-A669-EFB1043FC223}" destId="{48EC6A7B-1EB4-45E7-8818-B8AAEA34C2D4}"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3A7126A-8BFE-4C95-BB34-908E67389A00}"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zh-CN" altLang="en-US"/>
        </a:p>
      </dgm:t>
    </dgm:pt>
    <dgm:pt modelId="{15C3EC42-D773-4FC9-89FB-569BAB6D35C6}">
      <dgm:prSet/>
      <dgm:spPr/>
      <dgm:t>
        <a:bodyPr/>
        <a:lstStyle/>
        <a:p>
          <a:pPr rtl="0"/>
          <a:r>
            <a:rPr lang="zh-CN" altLang="en-US" b="1" dirty="0" smtClean="0">
              <a:effectLst>
                <a:outerShdw blurRad="38100" dist="38100" dir="2700000" algn="tl">
                  <a:srgbClr val="000000">
                    <a:alpha val="43137"/>
                  </a:srgbClr>
                </a:outerShdw>
              </a:effectLst>
            </a:rPr>
            <a:t>地理纬度：</a:t>
          </a:r>
          <a:endParaRPr lang="zh-CN" altLang="en-US" b="1" dirty="0">
            <a:effectLst>
              <a:outerShdw blurRad="38100" dist="38100" dir="2700000" algn="tl">
                <a:srgbClr val="000000">
                  <a:alpha val="43137"/>
                </a:srgbClr>
              </a:outerShdw>
            </a:effectLst>
          </a:endParaRPr>
        </a:p>
      </dgm:t>
    </dgm:pt>
    <dgm:pt modelId="{2BF0DA68-FE4F-468F-99A5-2B7C52ACEA65}" type="parTrans" cxnId="{07AE4E3A-9758-48DE-BC14-D23607ECC81E}">
      <dgm:prSet/>
      <dgm:spPr/>
      <dgm:t>
        <a:bodyPr/>
        <a:lstStyle/>
        <a:p>
          <a:endParaRPr lang="zh-CN" altLang="en-US" b="1"/>
        </a:p>
      </dgm:t>
    </dgm:pt>
    <dgm:pt modelId="{464C65CF-1130-40E5-A90C-7219733407BF}" type="sibTrans" cxnId="{07AE4E3A-9758-48DE-BC14-D23607ECC81E}">
      <dgm:prSet/>
      <dgm:spPr/>
      <dgm:t>
        <a:bodyPr/>
        <a:lstStyle/>
        <a:p>
          <a:endParaRPr lang="zh-CN" altLang="en-US" b="1"/>
        </a:p>
      </dgm:t>
    </dgm:pt>
    <dgm:pt modelId="{21E7AC1E-6034-49A8-86F5-8E0DC849D2EE}">
      <dgm:prSet/>
      <dgm:spPr/>
      <dgm:t>
        <a:bodyPr/>
        <a:lstStyle/>
        <a:p>
          <a:pPr rtl="0"/>
          <a:r>
            <a:rPr lang="zh-CN" altLang="en-US" b="1" dirty="0" smtClean="0">
              <a:effectLst>
                <a:outerShdw blurRad="38100" dist="38100" dir="2700000" algn="tl">
                  <a:srgbClr val="000000">
                    <a:alpha val="43137"/>
                  </a:srgbClr>
                </a:outerShdw>
              </a:effectLst>
            </a:rPr>
            <a:t>地表性质：</a:t>
          </a:r>
          <a:endParaRPr lang="zh-CN" altLang="en-US" b="1" dirty="0">
            <a:effectLst>
              <a:outerShdw blurRad="38100" dist="38100" dir="2700000" algn="tl">
                <a:srgbClr val="000000">
                  <a:alpha val="43137"/>
                </a:srgbClr>
              </a:outerShdw>
            </a:effectLst>
          </a:endParaRPr>
        </a:p>
      </dgm:t>
    </dgm:pt>
    <dgm:pt modelId="{75734AA4-1DF8-4423-BE39-4DF62F933AA8}" type="parTrans" cxnId="{337B8797-8B3A-452B-89CA-6C5698A1F778}">
      <dgm:prSet/>
      <dgm:spPr/>
      <dgm:t>
        <a:bodyPr/>
        <a:lstStyle/>
        <a:p>
          <a:endParaRPr lang="zh-CN" altLang="en-US" b="1"/>
        </a:p>
      </dgm:t>
    </dgm:pt>
    <dgm:pt modelId="{EB43156A-97E4-40A5-9965-88649922D86A}" type="sibTrans" cxnId="{337B8797-8B3A-452B-89CA-6C5698A1F778}">
      <dgm:prSet/>
      <dgm:spPr/>
      <dgm:t>
        <a:bodyPr/>
        <a:lstStyle/>
        <a:p>
          <a:endParaRPr lang="zh-CN" altLang="en-US" b="1"/>
        </a:p>
      </dgm:t>
    </dgm:pt>
    <dgm:pt modelId="{9DEC932A-7686-4760-A80B-CF0498D4A381}">
      <dgm:prSet/>
      <dgm:spPr/>
      <dgm:t>
        <a:bodyPr/>
        <a:lstStyle/>
        <a:p>
          <a:pPr rtl="0"/>
          <a:r>
            <a:rPr lang="zh-CN" altLang="en-US" b="1" dirty="0" smtClean="0">
              <a:effectLst>
                <a:outerShdw blurRad="38100" dist="38100" dir="2700000" algn="tl">
                  <a:srgbClr val="000000">
                    <a:alpha val="43137"/>
                  </a:srgbClr>
                </a:outerShdw>
              </a:effectLst>
            </a:rPr>
            <a:t>地形：</a:t>
          </a:r>
          <a:endParaRPr lang="zh-CN" altLang="en-US" b="1" dirty="0">
            <a:effectLst>
              <a:outerShdw blurRad="38100" dist="38100" dir="2700000" algn="tl">
                <a:srgbClr val="000000">
                  <a:alpha val="43137"/>
                </a:srgbClr>
              </a:outerShdw>
            </a:effectLst>
          </a:endParaRPr>
        </a:p>
      </dgm:t>
    </dgm:pt>
    <dgm:pt modelId="{7C28B080-D487-4213-94F5-2A3800629668}" type="parTrans" cxnId="{334AEFEC-A32C-41AB-B067-DE02E8CAF9B7}">
      <dgm:prSet/>
      <dgm:spPr/>
      <dgm:t>
        <a:bodyPr/>
        <a:lstStyle/>
        <a:p>
          <a:endParaRPr lang="zh-CN" altLang="en-US" b="1"/>
        </a:p>
      </dgm:t>
    </dgm:pt>
    <dgm:pt modelId="{CD6ED92C-EE6A-4C9C-B074-6FA93BD78AB3}" type="sibTrans" cxnId="{334AEFEC-A32C-41AB-B067-DE02E8CAF9B7}">
      <dgm:prSet/>
      <dgm:spPr/>
      <dgm:t>
        <a:bodyPr/>
        <a:lstStyle/>
        <a:p>
          <a:endParaRPr lang="zh-CN" altLang="en-US" b="1"/>
        </a:p>
      </dgm:t>
    </dgm:pt>
    <dgm:pt modelId="{F509BA41-0B48-48D8-B0FD-FEC44CF53596}">
      <dgm:prSet/>
      <dgm:spPr/>
      <dgm:t>
        <a:bodyPr/>
        <a:lstStyle/>
        <a:p>
          <a:pPr rtl="0"/>
          <a:r>
            <a:rPr lang="zh-CN" altLang="en-US" b="1" dirty="0" smtClean="0"/>
            <a:t>海洋热容较陆地大，故最热月与最冷月比大陆延后</a:t>
          </a:r>
          <a:r>
            <a:rPr lang="zh-CN" altLang="en-US" b="1" dirty="0" smtClean="0"/>
            <a:t>一个月</a:t>
          </a:r>
          <a:endParaRPr lang="zh-CN" altLang="en-US" b="1" dirty="0"/>
        </a:p>
      </dgm:t>
    </dgm:pt>
    <dgm:pt modelId="{4FF443F5-D5BD-4FAE-914E-56742296A05A}" type="parTrans" cxnId="{E32DA522-3B24-4A96-8CE7-3D6EE8E7A645}">
      <dgm:prSet/>
      <dgm:spPr/>
      <dgm:t>
        <a:bodyPr/>
        <a:lstStyle/>
        <a:p>
          <a:endParaRPr lang="zh-CN" altLang="en-US" b="1"/>
        </a:p>
      </dgm:t>
    </dgm:pt>
    <dgm:pt modelId="{9EE2CFCF-9FC3-44AC-BCC5-A4CE93CE1B86}" type="sibTrans" cxnId="{E32DA522-3B24-4A96-8CE7-3D6EE8E7A645}">
      <dgm:prSet/>
      <dgm:spPr/>
      <dgm:t>
        <a:bodyPr/>
        <a:lstStyle/>
        <a:p>
          <a:endParaRPr lang="zh-CN" altLang="en-US" b="1"/>
        </a:p>
      </dgm:t>
    </dgm:pt>
    <dgm:pt modelId="{45C80B5A-F76D-472E-B98B-84063671F830}">
      <dgm:prSet/>
      <dgm:spPr/>
      <dgm:t>
        <a:bodyPr/>
        <a:lstStyle/>
        <a:p>
          <a:pPr rtl="0"/>
          <a:r>
            <a:rPr lang="zh-CN" altLang="en-US" b="1" dirty="0" smtClean="0"/>
            <a:t>植被覆盖较裸地</a:t>
          </a:r>
          <a:r>
            <a:rPr lang="zh-CN" altLang="en-US" b="1" dirty="0" smtClean="0"/>
            <a:t>小</a:t>
          </a:r>
          <a:endParaRPr lang="zh-CN" altLang="en-US" b="1" dirty="0"/>
        </a:p>
      </dgm:t>
    </dgm:pt>
    <dgm:pt modelId="{2B0A2190-BBFB-4C8E-AE2D-60F7FFBC520E}" type="parTrans" cxnId="{A3C3B896-AD14-47DE-9CD6-07CE751C40D1}">
      <dgm:prSet/>
      <dgm:spPr/>
      <dgm:t>
        <a:bodyPr/>
        <a:lstStyle/>
        <a:p>
          <a:endParaRPr lang="zh-CN" altLang="en-US" b="1"/>
        </a:p>
      </dgm:t>
    </dgm:pt>
    <dgm:pt modelId="{E6D923D0-61CE-4F97-905B-637F3DC08B0F}" type="sibTrans" cxnId="{A3C3B896-AD14-47DE-9CD6-07CE751C40D1}">
      <dgm:prSet/>
      <dgm:spPr/>
      <dgm:t>
        <a:bodyPr/>
        <a:lstStyle/>
        <a:p>
          <a:endParaRPr lang="zh-CN" altLang="en-US" b="1"/>
        </a:p>
      </dgm:t>
    </dgm:pt>
    <dgm:pt modelId="{D2648864-04F3-4B5B-81A4-889960DD24FB}">
      <dgm:prSet/>
      <dgm:spPr/>
      <dgm:t>
        <a:bodyPr/>
        <a:lstStyle/>
        <a:p>
          <a:pPr rtl="0"/>
          <a:r>
            <a:rPr lang="zh-CN" altLang="en-US" b="1" dirty="0" smtClean="0"/>
            <a:t>由于太阳辐射的年变化高纬比低纬大，所以，纬度越高，年较差越</a:t>
          </a:r>
          <a:r>
            <a:rPr lang="zh-CN" altLang="en-US" b="1" dirty="0" smtClean="0"/>
            <a:t>大</a:t>
          </a:r>
          <a:endParaRPr lang="zh-CN" altLang="en-US" b="1" dirty="0"/>
        </a:p>
      </dgm:t>
    </dgm:pt>
    <dgm:pt modelId="{4660C3C8-E7A9-4EB5-AF33-FFFB9E29801F}" type="parTrans" cxnId="{51E636BE-FBF4-4C36-8B18-AF219B24D026}">
      <dgm:prSet/>
      <dgm:spPr/>
      <dgm:t>
        <a:bodyPr/>
        <a:lstStyle/>
        <a:p>
          <a:endParaRPr lang="zh-CN" altLang="en-US" b="1"/>
        </a:p>
      </dgm:t>
    </dgm:pt>
    <dgm:pt modelId="{6EEE6E4F-2A6D-4C92-B99A-5E7655EA93E2}" type="sibTrans" cxnId="{51E636BE-FBF4-4C36-8B18-AF219B24D026}">
      <dgm:prSet/>
      <dgm:spPr/>
      <dgm:t>
        <a:bodyPr/>
        <a:lstStyle/>
        <a:p>
          <a:endParaRPr lang="zh-CN" altLang="en-US" b="1"/>
        </a:p>
      </dgm:t>
    </dgm:pt>
    <dgm:pt modelId="{012EDC38-722C-4F24-8182-D81808AB788D}">
      <dgm:prSet/>
      <dgm:spPr/>
      <dgm:t>
        <a:bodyPr/>
        <a:lstStyle/>
        <a:p>
          <a:pPr rtl="0"/>
          <a:r>
            <a:rPr lang="zh-CN" altLang="en-US" b="1" dirty="0" smtClean="0"/>
            <a:t>凸地小于凹</a:t>
          </a:r>
          <a:r>
            <a:rPr lang="zh-CN" altLang="en-US" b="1" dirty="0" smtClean="0"/>
            <a:t>地</a:t>
          </a:r>
          <a:endParaRPr lang="zh-CN" altLang="en-US" b="1" dirty="0"/>
        </a:p>
      </dgm:t>
    </dgm:pt>
    <dgm:pt modelId="{6AB55E2F-CDEF-48E9-BA29-B48591BF5A06}" type="parTrans" cxnId="{5BFBEFAC-A0D4-405B-B5E3-7D3C756863ED}">
      <dgm:prSet/>
      <dgm:spPr/>
      <dgm:t>
        <a:bodyPr/>
        <a:lstStyle/>
        <a:p>
          <a:endParaRPr lang="zh-CN" altLang="en-US" b="1"/>
        </a:p>
      </dgm:t>
    </dgm:pt>
    <dgm:pt modelId="{087747A1-028F-41B3-B115-08BE86FA5832}" type="sibTrans" cxnId="{5BFBEFAC-A0D4-405B-B5E3-7D3C756863ED}">
      <dgm:prSet/>
      <dgm:spPr/>
      <dgm:t>
        <a:bodyPr/>
        <a:lstStyle/>
        <a:p>
          <a:endParaRPr lang="zh-CN" altLang="en-US" b="1"/>
        </a:p>
      </dgm:t>
    </dgm:pt>
    <dgm:pt modelId="{5A11BFBD-B890-4D30-B114-E01D7678B5C4}" type="pres">
      <dgm:prSet presAssocID="{93A7126A-8BFE-4C95-BB34-908E67389A00}" presName="linear" presStyleCnt="0">
        <dgm:presLayoutVars>
          <dgm:dir/>
          <dgm:animLvl val="lvl"/>
          <dgm:resizeHandles val="exact"/>
        </dgm:presLayoutVars>
      </dgm:prSet>
      <dgm:spPr/>
      <dgm:t>
        <a:bodyPr/>
        <a:lstStyle/>
        <a:p>
          <a:endParaRPr lang="zh-CN" altLang="en-US"/>
        </a:p>
      </dgm:t>
    </dgm:pt>
    <dgm:pt modelId="{784015D9-05EC-48BD-8DBA-01E4C778FFC2}" type="pres">
      <dgm:prSet presAssocID="{15C3EC42-D773-4FC9-89FB-569BAB6D35C6}" presName="parentLin" presStyleCnt="0"/>
      <dgm:spPr/>
      <dgm:t>
        <a:bodyPr/>
        <a:lstStyle/>
        <a:p>
          <a:endParaRPr lang="zh-CN" altLang="en-US"/>
        </a:p>
      </dgm:t>
    </dgm:pt>
    <dgm:pt modelId="{F51DDBEE-0BD2-4DD9-B7C0-890076D89054}" type="pres">
      <dgm:prSet presAssocID="{15C3EC42-D773-4FC9-89FB-569BAB6D35C6}" presName="parentLeftMargin" presStyleLbl="node1" presStyleIdx="0" presStyleCnt="3"/>
      <dgm:spPr/>
      <dgm:t>
        <a:bodyPr/>
        <a:lstStyle/>
        <a:p>
          <a:endParaRPr lang="zh-CN" altLang="en-US"/>
        </a:p>
      </dgm:t>
    </dgm:pt>
    <dgm:pt modelId="{ADE5B650-AC51-497D-8AB2-4BD4C393AE01}" type="pres">
      <dgm:prSet presAssocID="{15C3EC42-D773-4FC9-89FB-569BAB6D35C6}" presName="parentText" presStyleLbl="node1" presStyleIdx="0" presStyleCnt="3">
        <dgm:presLayoutVars>
          <dgm:chMax val="0"/>
          <dgm:bulletEnabled val="1"/>
        </dgm:presLayoutVars>
      </dgm:prSet>
      <dgm:spPr/>
      <dgm:t>
        <a:bodyPr/>
        <a:lstStyle/>
        <a:p>
          <a:endParaRPr lang="zh-CN" altLang="en-US"/>
        </a:p>
      </dgm:t>
    </dgm:pt>
    <dgm:pt modelId="{7F95164D-1F5A-4605-8ED0-C21C0A1800C8}" type="pres">
      <dgm:prSet presAssocID="{15C3EC42-D773-4FC9-89FB-569BAB6D35C6}" presName="negativeSpace" presStyleCnt="0"/>
      <dgm:spPr/>
      <dgm:t>
        <a:bodyPr/>
        <a:lstStyle/>
        <a:p>
          <a:endParaRPr lang="zh-CN" altLang="en-US"/>
        </a:p>
      </dgm:t>
    </dgm:pt>
    <dgm:pt modelId="{7759B9C9-E97B-4DC5-B815-DC764B2BBFF1}" type="pres">
      <dgm:prSet presAssocID="{15C3EC42-D773-4FC9-89FB-569BAB6D35C6}" presName="childText" presStyleLbl="conFgAcc1" presStyleIdx="0" presStyleCnt="3">
        <dgm:presLayoutVars>
          <dgm:bulletEnabled val="1"/>
        </dgm:presLayoutVars>
      </dgm:prSet>
      <dgm:spPr/>
      <dgm:t>
        <a:bodyPr/>
        <a:lstStyle/>
        <a:p>
          <a:endParaRPr lang="zh-CN" altLang="en-US"/>
        </a:p>
      </dgm:t>
    </dgm:pt>
    <dgm:pt modelId="{B9FA7BD6-B87B-4435-90C8-687A39DB29A9}" type="pres">
      <dgm:prSet presAssocID="{464C65CF-1130-40E5-A90C-7219733407BF}" presName="spaceBetweenRectangles" presStyleCnt="0"/>
      <dgm:spPr/>
      <dgm:t>
        <a:bodyPr/>
        <a:lstStyle/>
        <a:p>
          <a:endParaRPr lang="zh-CN" altLang="en-US"/>
        </a:p>
      </dgm:t>
    </dgm:pt>
    <dgm:pt modelId="{75D03693-2BEC-4E71-9E11-6237540DA6E1}" type="pres">
      <dgm:prSet presAssocID="{21E7AC1E-6034-49A8-86F5-8E0DC849D2EE}" presName="parentLin" presStyleCnt="0"/>
      <dgm:spPr/>
      <dgm:t>
        <a:bodyPr/>
        <a:lstStyle/>
        <a:p>
          <a:endParaRPr lang="zh-CN" altLang="en-US"/>
        </a:p>
      </dgm:t>
    </dgm:pt>
    <dgm:pt modelId="{5E6EE20F-61E6-432B-81C4-1AC5048072C5}" type="pres">
      <dgm:prSet presAssocID="{21E7AC1E-6034-49A8-86F5-8E0DC849D2EE}" presName="parentLeftMargin" presStyleLbl="node1" presStyleIdx="0" presStyleCnt="3"/>
      <dgm:spPr/>
      <dgm:t>
        <a:bodyPr/>
        <a:lstStyle/>
        <a:p>
          <a:endParaRPr lang="zh-CN" altLang="en-US"/>
        </a:p>
      </dgm:t>
    </dgm:pt>
    <dgm:pt modelId="{A6649C72-548A-4A47-ABB5-4172EC1F2123}" type="pres">
      <dgm:prSet presAssocID="{21E7AC1E-6034-49A8-86F5-8E0DC849D2EE}" presName="parentText" presStyleLbl="node1" presStyleIdx="1" presStyleCnt="3">
        <dgm:presLayoutVars>
          <dgm:chMax val="0"/>
          <dgm:bulletEnabled val="1"/>
        </dgm:presLayoutVars>
      </dgm:prSet>
      <dgm:spPr/>
      <dgm:t>
        <a:bodyPr/>
        <a:lstStyle/>
        <a:p>
          <a:endParaRPr lang="zh-CN" altLang="en-US"/>
        </a:p>
      </dgm:t>
    </dgm:pt>
    <dgm:pt modelId="{41652AAE-B003-45E5-9DA1-3953A33FA56C}" type="pres">
      <dgm:prSet presAssocID="{21E7AC1E-6034-49A8-86F5-8E0DC849D2EE}" presName="negativeSpace" presStyleCnt="0"/>
      <dgm:spPr/>
      <dgm:t>
        <a:bodyPr/>
        <a:lstStyle/>
        <a:p>
          <a:endParaRPr lang="zh-CN" altLang="en-US"/>
        </a:p>
      </dgm:t>
    </dgm:pt>
    <dgm:pt modelId="{03F3D110-581E-41B0-9509-7293DEA782A7}" type="pres">
      <dgm:prSet presAssocID="{21E7AC1E-6034-49A8-86F5-8E0DC849D2EE}" presName="childText" presStyleLbl="conFgAcc1" presStyleIdx="1" presStyleCnt="3">
        <dgm:presLayoutVars>
          <dgm:bulletEnabled val="1"/>
        </dgm:presLayoutVars>
      </dgm:prSet>
      <dgm:spPr/>
      <dgm:t>
        <a:bodyPr/>
        <a:lstStyle/>
        <a:p>
          <a:endParaRPr lang="zh-CN" altLang="en-US"/>
        </a:p>
      </dgm:t>
    </dgm:pt>
    <dgm:pt modelId="{4E68490D-D765-45B9-94A3-477E19FDA0AB}" type="pres">
      <dgm:prSet presAssocID="{EB43156A-97E4-40A5-9965-88649922D86A}" presName="spaceBetweenRectangles" presStyleCnt="0"/>
      <dgm:spPr/>
      <dgm:t>
        <a:bodyPr/>
        <a:lstStyle/>
        <a:p>
          <a:endParaRPr lang="zh-CN" altLang="en-US"/>
        </a:p>
      </dgm:t>
    </dgm:pt>
    <dgm:pt modelId="{11205B59-02A3-44E8-8233-E5DCDE664EC1}" type="pres">
      <dgm:prSet presAssocID="{9DEC932A-7686-4760-A80B-CF0498D4A381}" presName="parentLin" presStyleCnt="0"/>
      <dgm:spPr/>
      <dgm:t>
        <a:bodyPr/>
        <a:lstStyle/>
        <a:p>
          <a:endParaRPr lang="zh-CN" altLang="en-US"/>
        </a:p>
      </dgm:t>
    </dgm:pt>
    <dgm:pt modelId="{9DF13D7F-84F7-44BC-B6D2-BE6193299DD5}" type="pres">
      <dgm:prSet presAssocID="{9DEC932A-7686-4760-A80B-CF0498D4A381}" presName="parentLeftMargin" presStyleLbl="node1" presStyleIdx="1" presStyleCnt="3"/>
      <dgm:spPr/>
      <dgm:t>
        <a:bodyPr/>
        <a:lstStyle/>
        <a:p>
          <a:endParaRPr lang="zh-CN" altLang="en-US"/>
        </a:p>
      </dgm:t>
    </dgm:pt>
    <dgm:pt modelId="{B254FFDA-BE4A-4C63-A45B-DF86CFD29F34}" type="pres">
      <dgm:prSet presAssocID="{9DEC932A-7686-4760-A80B-CF0498D4A381}" presName="parentText" presStyleLbl="node1" presStyleIdx="2" presStyleCnt="3">
        <dgm:presLayoutVars>
          <dgm:chMax val="0"/>
          <dgm:bulletEnabled val="1"/>
        </dgm:presLayoutVars>
      </dgm:prSet>
      <dgm:spPr/>
      <dgm:t>
        <a:bodyPr/>
        <a:lstStyle/>
        <a:p>
          <a:endParaRPr lang="zh-CN" altLang="en-US"/>
        </a:p>
      </dgm:t>
    </dgm:pt>
    <dgm:pt modelId="{C270B701-DFDE-4810-AA97-84E65BFBE116}" type="pres">
      <dgm:prSet presAssocID="{9DEC932A-7686-4760-A80B-CF0498D4A381}" presName="negativeSpace" presStyleCnt="0"/>
      <dgm:spPr/>
      <dgm:t>
        <a:bodyPr/>
        <a:lstStyle/>
        <a:p>
          <a:endParaRPr lang="zh-CN" altLang="en-US"/>
        </a:p>
      </dgm:t>
    </dgm:pt>
    <dgm:pt modelId="{981A769F-8087-4061-BA7B-96880D07DDAD}" type="pres">
      <dgm:prSet presAssocID="{9DEC932A-7686-4760-A80B-CF0498D4A381}" presName="childText" presStyleLbl="conFgAcc1" presStyleIdx="2" presStyleCnt="3">
        <dgm:presLayoutVars>
          <dgm:bulletEnabled val="1"/>
        </dgm:presLayoutVars>
      </dgm:prSet>
      <dgm:spPr/>
      <dgm:t>
        <a:bodyPr/>
        <a:lstStyle/>
        <a:p>
          <a:endParaRPr lang="zh-CN" altLang="en-US"/>
        </a:p>
      </dgm:t>
    </dgm:pt>
  </dgm:ptLst>
  <dgm:cxnLst>
    <dgm:cxn modelId="{E32DA522-3B24-4A96-8CE7-3D6EE8E7A645}" srcId="{21E7AC1E-6034-49A8-86F5-8E0DC849D2EE}" destId="{F509BA41-0B48-48D8-B0FD-FEC44CF53596}" srcOrd="0" destOrd="0" parTransId="{4FF443F5-D5BD-4FAE-914E-56742296A05A}" sibTransId="{9EE2CFCF-9FC3-44AC-BCC5-A4CE93CE1B86}"/>
    <dgm:cxn modelId="{ACDAF866-A9B0-439D-9344-85B8016F0797}" type="presOf" srcId="{15C3EC42-D773-4FC9-89FB-569BAB6D35C6}" destId="{ADE5B650-AC51-497D-8AB2-4BD4C393AE01}" srcOrd="1" destOrd="0" presId="urn:microsoft.com/office/officeart/2005/8/layout/list1"/>
    <dgm:cxn modelId="{5A9D46D6-3BBF-4D3F-B7CE-C94BF57F69FD}" type="presOf" srcId="{012EDC38-722C-4F24-8182-D81808AB788D}" destId="{981A769F-8087-4061-BA7B-96880D07DDAD}" srcOrd="0" destOrd="0" presId="urn:microsoft.com/office/officeart/2005/8/layout/list1"/>
    <dgm:cxn modelId="{553BDDFE-0135-4547-918F-002508F64B03}" type="presOf" srcId="{45C80B5A-F76D-472E-B98B-84063671F830}" destId="{03F3D110-581E-41B0-9509-7293DEA782A7}" srcOrd="0" destOrd="1" presId="urn:microsoft.com/office/officeart/2005/8/layout/list1"/>
    <dgm:cxn modelId="{06967F72-EB6A-4728-A0FA-81DC9620F263}" type="presOf" srcId="{21E7AC1E-6034-49A8-86F5-8E0DC849D2EE}" destId="{5E6EE20F-61E6-432B-81C4-1AC5048072C5}" srcOrd="0" destOrd="0" presId="urn:microsoft.com/office/officeart/2005/8/layout/list1"/>
    <dgm:cxn modelId="{337B8797-8B3A-452B-89CA-6C5698A1F778}" srcId="{93A7126A-8BFE-4C95-BB34-908E67389A00}" destId="{21E7AC1E-6034-49A8-86F5-8E0DC849D2EE}" srcOrd="1" destOrd="0" parTransId="{75734AA4-1DF8-4423-BE39-4DF62F933AA8}" sibTransId="{EB43156A-97E4-40A5-9965-88649922D86A}"/>
    <dgm:cxn modelId="{32B7F92A-C6DE-46B7-A56D-F3D9F4AA7688}" type="presOf" srcId="{15C3EC42-D773-4FC9-89FB-569BAB6D35C6}" destId="{F51DDBEE-0BD2-4DD9-B7C0-890076D89054}" srcOrd="0" destOrd="0" presId="urn:microsoft.com/office/officeart/2005/8/layout/list1"/>
    <dgm:cxn modelId="{334AEFEC-A32C-41AB-B067-DE02E8CAF9B7}" srcId="{93A7126A-8BFE-4C95-BB34-908E67389A00}" destId="{9DEC932A-7686-4760-A80B-CF0498D4A381}" srcOrd="2" destOrd="0" parTransId="{7C28B080-D487-4213-94F5-2A3800629668}" sibTransId="{CD6ED92C-EE6A-4C9C-B074-6FA93BD78AB3}"/>
    <dgm:cxn modelId="{07AE4E3A-9758-48DE-BC14-D23607ECC81E}" srcId="{93A7126A-8BFE-4C95-BB34-908E67389A00}" destId="{15C3EC42-D773-4FC9-89FB-569BAB6D35C6}" srcOrd="0" destOrd="0" parTransId="{2BF0DA68-FE4F-468F-99A5-2B7C52ACEA65}" sibTransId="{464C65CF-1130-40E5-A90C-7219733407BF}"/>
    <dgm:cxn modelId="{2796493A-A3F5-4468-80E6-B41977CE402D}" type="presOf" srcId="{21E7AC1E-6034-49A8-86F5-8E0DC849D2EE}" destId="{A6649C72-548A-4A47-ABB5-4172EC1F2123}" srcOrd="1" destOrd="0" presId="urn:microsoft.com/office/officeart/2005/8/layout/list1"/>
    <dgm:cxn modelId="{1DA4B552-78B2-4A6A-8B21-3E6E933C45BA}" type="presOf" srcId="{9DEC932A-7686-4760-A80B-CF0498D4A381}" destId="{B254FFDA-BE4A-4C63-A45B-DF86CFD29F34}" srcOrd="1" destOrd="0" presId="urn:microsoft.com/office/officeart/2005/8/layout/list1"/>
    <dgm:cxn modelId="{5BFBEFAC-A0D4-405B-B5E3-7D3C756863ED}" srcId="{9DEC932A-7686-4760-A80B-CF0498D4A381}" destId="{012EDC38-722C-4F24-8182-D81808AB788D}" srcOrd="0" destOrd="0" parTransId="{6AB55E2F-CDEF-48E9-BA29-B48591BF5A06}" sibTransId="{087747A1-028F-41B3-B115-08BE86FA5832}"/>
    <dgm:cxn modelId="{A3C3B896-AD14-47DE-9CD6-07CE751C40D1}" srcId="{21E7AC1E-6034-49A8-86F5-8E0DC849D2EE}" destId="{45C80B5A-F76D-472E-B98B-84063671F830}" srcOrd="1" destOrd="0" parTransId="{2B0A2190-BBFB-4C8E-AE2D-60F7FFBC520E}" sibTransId="{E6D923D0-61CE-4F97-905B-637F3DC08B0F}"/>
    <dgm:cxn modelId="{BF7DF260-8624-4F91-9AF7-ED6149ECAB85}" type="presOf" srcId="{D2648864-04F3-4B5B-81A4-889960DD24FB}" destId="{7759B9C9-E97B-4DC5-B815-DC764B2BBFF1}" srcOrd="0" destOrd="0" presId="urn:microsoft.com/office/officeart/2005/8/layout/list1"/>
    <dgm:cxn modelId="{343EBD46-2E9D-40F6-BD40-30454E4ED9F1}" type="presOf" srcId="{93A7126A-8BFE-4C95-BB34-908E67389A00}" destId="{5A11BFBD-B890-4D30-B114-E01D7678B5C4}" srcOrd="0" destOrd="0" presId="urn:microsoft.com/office/officeart/2005/8/layout/list1"/>
    <dgm:cxn modelId="{DD7A56FA-3051-452E-AFE1-32BA0CDF165A}" type="presOf" srcId="{9DEC932A-7686-4760-A80B-CF0498D4A381}" destId="{9DF13D7F-84F7-44BC-B6D2-BE6193299DD5}" srcOrd="0" destOrd="0" presId="urn:microsoft.com/office/officeart/2005/8/layout/list1"/>
    <dgm:cxn modelId="{51E636BE-FBF4-4C36-8B18-AF219B24D026}" srcId="{15C3EC42-D773-4FC9-89FB-569BAB6D35C6}" destId="{D2648864-04F3-4B5B-81A4-889960DD24FB}" srcOrd="0" destOrd="0" parTransId="{4660C3C8-E7A9-4EB5-AF33-FFFB9E29801F}" sibTransId="{6EEE6E4F-2A6D-4C92-B99A-5E7655EA93E2}"/>
    <dgm:cxn modelId="{714209C7-A118-4D02-BF02-19A138DA970F}" type="presOf" srcId="{F509BA41-0B48-48D8-B0FD-FEC44CF53596}" destId="{03F3D110-581E-41B0-9509-7293DEA782A7}" srcOrd="0" destOrd="0" presId="urn:microsoft.com/office/officeart/2005/8/layout/list1"/>
    <dgm:cxn modelId="{EF2A1711-CD6D-4343-9ACE-3352D907A39E}" type="presParOf" srcId="{5A11BFBD-B890-4D30-B114-E01D7678B5C4}" destId="{784015D9-05EC-48BD-8DBA-01E4C778FFC2}" srcOrd="0" destOrd="0" presId="urn:microsoft.com/office/officeart/2005/8/layout/list1"/>
    <dgm:cxn modelId="{CC7B2269-4731-42FA-B290-A0570FB432A8}" type="presParOf" srcId="{784015D9-05EC-48BD-8DBA-01E4C778FFC2}" destId="{F51DDBEE-0BD2-4DD9-B7C0-890076D89054}" srcOrd="0" destOrd="0" presId="urn:microsoft.com/office/officeart/2005/8/layout/list1"/>
    <dgm:cxn modelId="{3FB165EF-3495-4BCC-BBBF-4E44DDFA857C}" type="presParOf" srcId="{784015D9-05EC-48BD-8DBA-01E4C778FFC2}" destId="{ADE5B650-AC51-497D-8AB2-4BD4C393AE01}" srcOrd="1" destOrd="0" presId="urn:microsoft.com/office/officeart/2005/8/layout/list1"/>
    <dgm:cxn modelId="{E3E72A26-F67E-4F4A-8B14-5384DD7A15B1}" type="presParOf" srcId="{5A11BFBD-B890-4D30-B114-E01D7678B5C4}" destId="{7F95164D-1F5A-4605-8ED0-C21C0A1800C8}" srcOrd="1" destOrd="0" presId="urn:microsoft.com/office/officeart/2005/8/layout/list1"/>
    <dgm:cxn modelId="{66FE298B-0428-48C0-986D-678ECD814383}" type="presParOf" srcId="{5A11BFBD-B890-4D30-B114-E01D7678B5C4}" destId="{7759B9C9-E97B-4DC5-B815-DC764B2BBFF1}" srcOrd="2" destOrd="0" presId="urn:microsoft.com/office/officeart/2005/8/layout/list1"/>
    <dgm:cxn modelId="{99F49230-F5D6-4FDB-B7E8-36CAD6A9A069}" type="presParOf" srcId="{5A11BFBD-B890-4D30-B114-E01D7678B5C4}" destId="{B9FA7BD6-B87B-4435-90C8-687A39DB29A9}" srcOrd="3" destOrd="0" presId="urn:microsoft.com/office/officeart/2005/8/layout/list1"/>
    <dgm:cxn modelId="{95277186-1687-4BCB-8B02-75699CC92F05}" type="presParOf" srcId="{5A11BFBD-B890-4D30-B114-E01D7678B5C4}" destId="{75D03693-2BEC-4E71-9E11-6237540DA6E1}" srcOrd="4" destOrd="0" presId="urn:microsoft.com/office/officeart/2005/8/layout/list1"/>
    <dgm:cxn modelId="{81DA4564-674A-4034-818A-7B6B83B6CFD1}" type="presParOf" srcId="{75D03693-2BEC-4E71-9E11-6237540DA6E1}" destId="{5E6EE20F-61E6-432B-81C4-1AC5048072C5}" srcOrd="0" destOrd="0" presId="urn:microsoft.com/office/officeart/2005/8/layout/list1"/>
    <dgm:cxn modelId="{BE343788-76B4-4A85-9E07-88506BA5C47C}" type="presParOf" srcId="{75D03693-2BEC-4E71-9E11-6237540DA6E1}" destId="{A6649C72-548A-4A47-ABB5-4172EC1F2123}" srcOrd="1" destOrd="0" presId="urn:microsoft.com/office/officeart/2005/8/layout/list1"/>
    <dgm:cxn modelId="{DC2315FD-3BAB-401C-8ACC-EA72E4625DBF}" type="presParOf" srcId="{5A11BFBD-B890-4D30-B114-E01D7678B5C4}" destId="{41652AAE-B003-45E5-9DA1-3953A33FA56C}" srcOrd="5" destOrd="0" presId="urn:microsoft.com/office/officeart/2005/8/layout/list1"/>
    <dgm:cxn modelId="{EFFA2B01-608E-4B2D-BF18-9A38CBABFA25}" type="presParOf" srcId="{5A11BFBD-B890-4D30-B114-E01D7678B5C4}" destId="{03F3D110-581E-41B0-9509-7293DEA782A7}" srcOrd="6" destOrd="0" presId="urn:microsoft.com/office/officeart/2005/8/layout/list1"/>
    <dgm:cxn modelId="{CFBC5656-E1AD-4367-9F34-2E96047F8ECA}" type="presParOf" srcId="{5A11BFBD-B890-4D30-B114-E01D7678B5C4}" destId="{4E68490D-D765-45B9-94A3-477E19FDA0AB}" srcOrd="7" destOrd="0" presId="urn:microsoft.com/office/officeart/2005/8/layout/list1"/>
    <dgm:cxn modelId="{B9742A09-E0DB-4C87-8540-282680353CAD}" type="presParOf" srcId="{5A11BFBD-B890-4D30-B114-E01D7678B5C4}" destId="{11205B59-02A3-44E8-8233-E5DCDE664EC1}" srcOrd="8" destOrd="0" presId="urn:microsoft.com/office/officeart/2005/8/layout/list1"/>
    <dgm:cxn modelId="{A92C8F80-765E-4774-90A9-A9C015BD2B15}" type="presParOf" srcId="{11205B59-02A3-44E8-8233-E5DCDE664EC1}" destId="{9DF13D7F-84F7-44BC-B6D2-BE6193299DD5}" srcOrd="0" destOrd="0" presId="urn:microsoft.com/office/officeart/2005/8/layout/list1"/>
    <dgm:cxn modelId="{C11931D7-059D-404A-9D9A-48E7A901D505}" type="presParOf" srcId="{11205B59-02A3-44E8-8233-E5DCDE664EC1}" destId="{B254FFDA-BE4A-4C63-A45B-DF86CFD29F34}" srcOrd="1" destOrd="0" presId="urn:microsoft.com/office/officeart/2005/8/layout/list1"/>
    <dgm:cxn modelId="{82C21540-FCB7-4BFA-97E5-22A93455EF7E}" type="presParOf" srcId="{5A11BFBD-B890-4D30-B114-E01D7678B5C4}" destId="{C270B701-DFDE-4810-AA97-84E65BFBE116}" srcOrd="9" destOrd="0" presId="urn:microsoft.com/office/officeart/2005/8/layout/list1"/>
    <dgm:cxn modelId="{B8D13ED2-77A9-4678-A331-1CA1916D1BC3}" type="presParOf" srcId="{5A11BFBD-B890-4D30-B114-E01D7678B5C4}" destId="{981A769F-8087-4061-BA7B-96880D07DDA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8667E8B-39E8-4EBE-9400-B4523CCC28DF}" type="doc">
      <dgm:prSet loTypeId="urn:microsoft.com/office/officeart/2005/8/layout/list1" loCatId="list" qsTypeId="urn:microsoft.com/office/officeart/2005/8/quickstyle/simple3" qsCatId="simple" csTypeId="urn:microsoft.com/office/officeart/2005/8/colors/accent1_1" csCatId="accent1" phldr="1"/>
      <dgm:spPr/>
      <dgm:t>
        <a:bodyPr/>
        <a:lstStyle/>
        <a:p>
          <a:endParaRPr lang="zh-CN" altLang="en-US"/>
        </a:p>
      </dgm:t>
    </dgm:pt>
    <dgm:pt modelId="{A3A78E4E-D4FB-4160-9C77-2BAC80955A1A}">
      <dgm:prSet/>
      <dgm:spPr/>
      <dgm:t>
        <a:bodyPr/>
        <a:lstStyle/>
        <a:p>
          <a:pPr rtl="0"/>
          <a:r>
            <a:rPr lang="zh-CN" b="1" dirty="0" smtClean="0"/>
            <a:t>表示形式：等温线</a:t>
          </a:r>
          <a:endParaRPr lang="zh-CN" b="1" dirty="0"/>
        </a:p>
      </dgm:t>
    </dgm:pt>
    <dgm:pt modelId="{C6B4EBD9-7946-4FD6-8B09-319AF0307CB7}" type="parTrans" cxnId="{3BA9753E-8282-4D3D-9C74-C39E8FE8C715}">
      <dgm:prSet/>
      <dgm:spPr/>
      <dgm:t>
        <a:bodyPr/>
        <a:lstStyle/>
        <a:p>
          <a:endParaRPr lang="zh-CN" altLang="en-US" b="1"/>
        </a:p>
      </dgm:t>
    </dgm:pt>
    <dgm:pt modelId="{87D7CFFC-CEAC-42EC-991D-5F75CC89FF98}" type="sibTrans" cxnId="{3BA9753E-8282-4D3D-9C74-C39E8FE8C715}">
      <dgm:prSet/>
      <dgm:spPr/>
      <dgm:t>
        <a:bodyPr/>
        <a:lstStyle/>
        <a:p>
          <a:endParaRPr lang="zh-CN" altLang="en-US" b="1"/>
        </a:p>
      </dgm:t>
    </dgm:pt>
    <dgm:pt modelId="{9406B2F6-8079-4F3A-8C51-8F31A08AE1B3}">
      <dgm:prSet custT="1"/>
      <dgm:spPr/>
      <dgm:t>
        <a:bodyPr/>
        <a:lstStyle/>
        <a:p>
          <a:pPr rtl="0"/>
          <a:r>
            <a:rPr lang="zh-CN" altLang="en-US" sz="2300" b="1" dirty="0" smtClean="0">
              <a:solidFill>
                <a:srgbClr val="FF0000"/>
              </a:solidFill>
            </a:rPr>
            <a:t>等温线</a:t>
          </a:r>
          <a:r>
            <a:rPr lang="zh-CN" altLang="en-US" sz="2300" b="1" dirty="0" smtClean="0"/>
            <a:t>：将</a:t>
          </a:r>
          <a:r>
            <a:rPr lang="zh-CN" altLang="en-US" sz="2800" b="1" dirty="0" smtClean="0">
              <a:solidFill>
                <a:srgbClr val="0000FF"/>
              </a:solidFill>
            </a:rPr>
            <a:t>气温相同的地点</a:t>
          </a:r>
          <a:r>
            <a:rPr lang="zh-CN" altLang="en-US" sz="2300" b="1" dirty="0" smtClean="0"/>
            <a:t>连结起来的曲线。</a:t>
          </a:r>
          <a:endParaRPr lang="zh-CN" altLang="en-US" sz="2300" b="1" dirty="0"/>
        </a:p>
      </dgm:t>
    </dgm:pt>
    <dgm:pt modelId="{9EDF2FF7-C438-4FF6-8E3F-1198C3F44AF6}" type="parTrans" cxnId="{D55567A1-C4CE-41B3-A4AD-06CE9E0FB994}">
      <dgm:prSet/>
      <dgm:spPr/>
      <dgm:t>
        <a:bodyPr/>
        <a:lstStyle/>
        <a:p>
          <a:endParaRPr lang="zh-CN" altLang="en-US" b="1"/>
        </a:p>
      </dgm:t>
    </dgm:pt>
    <dgm:pt modelId="{B8ACCF59-5637-41D9-B126-DF8452A3E457}" type="sibTrans" cxnId="{D55567A1-C4CE-41B3-A4AD-06CE9E0FB994}">
      <dgm:prSet/>
      <dgm:spPr/>
      <dgm:t>
        <a:bodyPr/>
        <a:lstStyle/>
        <a:p>
          <a:endParaRPr lang="zh-CN" altLang="en-US" b="1"/>
        </a:p>
      </dgm:t>
    </dgm:pt>
    <dgm:pt modelId="{39C410FF-1BC8-46BD-8F4D-7D033866C0AE}">
      <dgm:prSet/>
      <dgm:spPr/>
      <dgm:t>
        <a:bodyPr/>
        <a:lstStyle/>
        <a:p>
          <a:pPr rtl="0"/>
          <a:r>
            <a:rPr lang="zh-CN" b="1" dirty="0" smtClean="0"/>
            <a:t>影响气温水平分布状况的因素：</a:t>
          </a:r>
          <a:endParaRPr lang="zh-CN" b="1" dirty="0"/>
        </a:p>
      </dgm:t>
    </dgm:pt>
    <dgm:pt modelId="{8CFAB6C8-8069-4180-8C35-948D6C59B03A}" type="parTrans" cxnId="{7B2BFB09-40BF-49F4-9E74-C8DC757D13E5}">
      <dgm:prSet/>
      <dgm:spPr/>
      <dgm:t>
        <a:bodyPr/>
        <a:lstStyle/>
        <a:p>
          <a:endParaRPr lang="zh-CN" altLang="en-US" b="1"/>
        </a:p>
      </dgm:t>
    </dgm:pt>
    <dgm:pt modelId="{18B5A5A0-E26B-4E9F-9677-8C5FAB8B6BAD}" type="sibTrans" cxnId="{7B2BFB09-40BF-49F4-9E74-C8DC757D13E5}">
      <dgm:prSet/>
      <dgm:spPr/>
      <dgm:t>
        <a:bodyPr/>
        <a:lstStyle/>
        <a:p>
          <a:endParaRPr lang="zh-CN" altLang="en-US" b="1"/>
        </a:p>
      </dgm:t>
    </dgm:pt>
    <dgm:pt modelId="{9A92BA10-6051-4684-9322-8476808A9420}">
      <dgm:prSet/>
      <dgm:spPr/>
      <dgm:t>
        <a:bodyPr/>
        <a:lstStyle/>
        <a:p>
          <a:pPr rtl="0"/>
          <a:r>
            <a:rPr lang="zh-CN" b="1" dirty="0" smtClean="0"/>
            <a:t>地理纬度</a:t>
          </a:r>
          <a:endParaRPr lang="zh-CN" b="1" dirty="0"/>
        </a:p>
      </dgm:t>
    </dgm:pt>
    <dgm:pt modelId="{958CE018-D608-4263-981D-D3CAE67FC36B}" type="parTrans" cxnId="{B91679D2-8D69-4850-8769-0CDBE6EA0864}">
      <dgm:prSet/>
      <dgm:spPr/>
      <dgm:t>
        <a:bodyPr/>
        <a:lstStyle/>
        <a:p>
          <a:endParaRPr lang="zh-CN" altLang="en-US" b="1"/>
        </a:p>
      </dgm:t>
    </dgm:pt>
    <dgm:pt modelId="{806EFF71-10AF-4605-A19D-E83996E1BC9A}" type="sibTrans" cxnId="{B91679D2-8D69-4850-8769-0CDBE6EA0864}">
      <dgm:prSet/>
      <dgm:spPr/>
      <dgm:t>
        <a:bodyPr/>
        <a:lstStyle/>
        <a:p>
          <a:endParaRPr lang="zh-CN" altLang="en-US" b="1"/>
        </a:p>
      </dgm:t>
    </dgm:pt>
    <dgm:pt modelId="{673225E9-829F-49FB-9844-FA101D6D2C5F}">
      <dgm:prSet/>
      <dgm:spPr/>
      <dgm:t>
        <a:bodyPr/>
        <a:lstStyle/>
        <a:p>
          <a:pPr rtl="0"/>
          <a:r>
            <a:rPr lang="zh-CN" b="1" dirty="0" smtClean="0"/>
            <a:t>海陆分布</a:t>
          </a:r>
          <a:endParaRPr lang="zh-CN" b="1" dirty="0"/>
        </a:p>
      </dgm:t>
    </dgm:pt>
    <dgm:pt modelId="{23E1C149-49C1-41A4-93FE-D87DE0A76B2D}" type="parTrans" cxnId="{3D2DE380-F8B4-4F54-B519-17F5457A3139}">
      <dgm:prSet/>
      <dgm:spPr/>
      <dgm:t>
        <a:bodyPr/>
        <a:lstStyle/>
        <a:p>
          <a:endParaRPr lang="zh-CN" altLang="en-US" b="1"/>
        </a:p>
      </dgm:t>
    </dgm:pt>
    <dgm:pt modelId="{09229B17-8032-47CE-B538-1B4FC28BB9D3}" type="sibTrans" cxnId="{3D2DE380-F8B4-4F54-B519-17F5457A3139}">
      <dgm:prSet/>
      <dgm:spPr/>
      <dgm:t>
        <a:bodyPr/>
        <a:lstStyle/>
        <a:p>
          <a:endParaRPr lang="zh-CN" altLang="en-US" b="1"/>
        </a:p>
      </dgm:t>
    </dgm:pt>
    <dgm:pt modelId="{FFEA37AF-31E4-4E25-B401-698113308CF5}">
      <dgm:prSet/>
      <dgm:spPr/>
      <dgm:t>
        <a:bodyPr/>
        <a:lstStyle/>
        <a:p>
          <a:pPr rtl="0"/>
          <a:r>
            <a:rPr lang="zh-CN" b="1" dirty="0" smtClean="0"/>
            <a:t>大气环流</a:t>
          </a:r>
          <a:endParaRPr lang="zh-CN" b="1" dirty="0"/>
        </a:p>
      </dgm:t>
    </dgm:pt>
    <dgm:pt modelId="{09340752-6466-4951-8636-CD9DEC3BE19C}" type="parTrans" cxnId="{7C2FE64B-6597-4797-A87E-3F01E7104240}">
      <dgm:prSet/>
      <dgm:spPr/>
      <dgm:t>
        <a:bodyPr/>
        <a:lstStyle/>
        <a:p>
          <a:endParaRPr lang="zh-CN" altLang="en-US" b="1"/>
        </a:p>
      </dgm:t>
    </dgm:pt>
    <dgm:pt modelId="{9B79AAFD-DCFA-4ADF-B8C2-874ABEB0B921}" type="sibTrans" cxnId="{7C2FE64B-6597-4797-A87E-3F01E7104240}">
      <dgm:prSet/>
      <dgm:spPr/>
      <dgm:t>
        <a:bodyPr/>
        <a:lstStyle/>
        <a:p>
          <a:endParaRPr lang="zh-CN" altLang="en-US" b="1"/>
        </a:p>
      </dgm:t>
    </dgm:pt>
    <dgm:pt modelId="{455563C0-DEFA-4142-AE25-A4BC5EA4F392}">
      <dgm:prSet/>
      <dgm:spPr/>
      <dgm:t>
        <a:bodyPr/>
        <a:lstStyle/>
        <a:p>
          <a:pPr rtl="0"/>
          <a:r>
            <a:rPr lang="zh-CN" b="1" dirty="0" smtClean="0"/>
            <a:t>地形起伏</a:t>
          </a:r>
          <a:endParaRPr lang="zh-CN" b="1" dirty="0"/>
        </a:p>
      </dgm:t>
    </dgm:pt>
    <dgm:pt modelId="{7FDEE5F3-575B-4FDB-AD46-0FC23925DCE3}" type="parTrans" cxnId="{DF74DAB2-8885-403B-B16D-2818E10D8A04}">
      <dgm:prSet/>
      <dgm:spPr/>
      <dgm:t>
        <a:bodyPr/>
        <a:lstStyle/>
        <a:p>
          <a:endParaRPr lang="zh-CN" altLang="en-US" b="1"/>
        </a:p>
      </dgm:t>
    </dgm:pt>
    <dgm:pt modelId="{FE1F207D-8A6F-4D87-BD15-C0A4DE1ADB73}" type="sibTrans" cxnId="{DF74DAB2-8885-403B-B16D-2818E10D8A04}">
      <dgm:prSet/>
      <dgm:spPr/>
      <dgm:t>
        <a:bodyPr/>
        <a:lstStyle/>
        <a:p>
          <a:endParaRPr lang="zh-CN" altLang="en-US" b="1"/>
        </a:p>
      </dgm:t>
    </dgm:pt>
    <dgm:pt modelId="{87EB0D3B-E844-4274-AD08-45E55988A746}">
      <dgm:prSet/>
      <dgm:spPr/>
      <dgm:t>
        <a:bodyPr/>
        <a:lstStyle/>
        <a:p>
          <a:pPr rtl="0"/>
          <a:r>
            <a:rPr lang="zh-CN" b="1" dirty="0" smtClean="0"/>
            <a:t>洋流</a:t>
          </a:r>
          <a:endParaRPr lang="zh-CN" b="1" dirty="0"/>
        </a:p>
      </dgm:t>
    </dgm:pt>
    <dgm:pt modelId="{E450B6C2-BF73-4CAD-B70E-96223E9BAABF}" type="parTrans" cxnId="{0DFF0E74-A00E-4600-A9A1-FF73A21DA30C}">
      <dgm:prSet/>
      <dgm:spPr/>
      <dgm:t>
        <a:bodyPr/>
        <a:lstStyle/>
        <a:p>
          <a:endParaRPr lang="zh-CN" altLang="en-US" b="1"/>
        </a:p>
      </dgm:t>
    </dgm:pt>
    <dgm:pt modelId="{F1A8977B-3E6D-4F7D-95BF-0678C0A2DE3E}" type="sibTrans" cxnId="{0DFF0E74-A00E-4600-A9A1-FF73A21DA30C}">
      <dgm:prSet/>
      <dgm:spPr/>
      <dgm:t>
        <a:bodyPr/>
        <a:lstStyle/>
        <a:p>
          <a:endParaRPr lang="zh-CN" altLang="en-US" b="1"/>
        </a:p>
      </dgm:t>
    </dgm:pt>
    <dgm:pt modelId="{8FD2E9AE-75C1-4DC2-98D7-71D70BE55739}" type="pres">
      <dgm:prSet presAssocID="{98667E8B-39E8-4EBE-9400-B4523CCC28DF}" presName="linear" presStyleCnt="0">
        <dgm:presLayoutVars>
          <dgm:dir/>
          <dgm:animLvl val="lvl"/>
          <dgm:resizeHandles val="exact"/>
        </dgm:presLayoutVars>
      </dgm:prSet>
      <dgm:spPr/>
      <dgm:t>
        <a:bodyPr/>
        <a:lstStyle/>
        <a:p>
          <a:endParaRPr lang="zh-CN" altLang="en-US"/>
        </a:p>
      </dgm:t>
    </dgm:pt>
    <dgm:pt modelId="{7E7F2FF0-AE81-445E-B08C-84DA79BC390B}" type="pres">
      <dgm:prSet presAssocID="{A3A78E4E-D4FB-4160-9C77-2BAC80955A1A}" presName="parentLin" presStyleCnt="0"/>
      <dgm:spPr/>
      <dgm:t>
        <a:bodyPr/>
        <a:lstStyle/>
        <a:p>
          <a:endParaRPr lang="zh-CN" altLang="en-US"/>
        </a:p>
      </dgm:t>
    </dgm:pt>
    <dgm:pt modelId="{A1486687-3481-40E2-99BC-577BD6A11E35}" type="pres">
      <dgm:prSet presAssocID="{A3A78E4E-D4FB-4160-9C77-2BAC80955A1A}" presName="parentLeftMargin" presStyleLbl="node1" presStyleIdx="0" presStyleCnt="2"/>
      <dgm:spPr/>
      <dgm:t>
        <a:bodyPr/>
        <a:lstStyle/>
        <a:p>
          <a:endParaRPr lang="zh-CN" altLang="en-US"/>
        </a:p>
      </dgm:t>
    </dgm:pt>
    <dgm:pt modelId="{92836C8F-A99D-4D7B-A770-DDA50FB50272}" type="pres">
      <dgm:prSet presAssocID="{A3A78E4E-D4FB-4160-9C77-2BAC80955A1A}" presName="parentText" presStyleLbl="node1" presStyleIdx="0" presStyleCnt="2">
        <dgm:presLayoutVars>
          <dgm:chMax val="0"/>
          <dgm:bulletEnabled val="1"/>
        </dgm:presLayoutVars>
      </dgm:prSet>
      <dgm:spPr/>
      <dgm:t>
        <a:bodyPr/>
        <a:lstStyle/>
        <a:p>
          <a:endParaRPr lang="zh-CN" altLang="en-US"/>
        </a:p>
      </dgm:t>
    </dgm:pt>
    <dgm:pt modelId="{810AEA65-7653-4B06-BA6E-C2C9DED7DA99}" type="pres">
      <dgm:prSet presAssocID="{A3A78E4E-D4FB-4160-9C77-2BAC80955A1A}" presName="negativeSpace" presStyleCnt="0"/>
      <dgm:spPr/>
      <dgm:t>
        <a:bodyPr/>
        <a:lstStyle/>
        <a:p>
          <a:endParaRPr lang="zh-CN" altLang="en-US"/>
        </a:p>
      </dgm:t>
    </dgm:pt>
    <dgm:pt modelId="{FF2E0920-05C9-4C5A-A86C-D9ADDE0716DB}" type="pres">
      <dgm:prSet presAssocID="{A3A78E4E-D4FB-4160-9C77-2BAC80955A1A}" presName="childText" presStyleLbl="conFgAcc1" presStyleIdx="0" presStyleCnt="2">
        <dgm:presLayoutVars>
          <dgm:bulletEnabled val="1"/>
        </dgm:presLayoutVars>
      </dgm:prSet>
      <dgm:spPr/>
      <dgm:t>
        <a:bodyPr/>
        <a:lstStyle/>
        <a:p>
          <a:endParaRPr lang="zh-CN" altLang="en-US"/>
        </a:p>
      </dgm:t>
    </dgm:pt>
    <dgm:pt modelId="{A7994520-0936-4F41-90B2-407526890A27}" type="pres">
      <dgm:prSet presAssocID="{87D7CFFC-CEAC-42EC-991D-5F75CC89FF98}" presName="spaceBetweenRectangles" presStyleCnt="0"/>
      <dgm:spPr/>
      <dgm:t>
        <a:bodyPr/>
        <a:lstStyle/>
        <a:p>
          <a:endParaRPr lang="zh-CN" altLang="en-US"/>
        </a:p>
      </dgm:t>
    </dgm:pt>
    <dgm:pt modelId="{987CF49E-121D-4B8B-BCA8-9E7CC1B202E0}" type="pres">
      <dgm:prSet presAssocID="{39C410FF-1BC8-46BD-8F4D-7D033866C0AE}" presName="parentLin" presStyleCnt="0"/>
      <dgm:spPr/>
      <dgm:t>
        <a:bodyPr/>
        <a:lstStyle/>
        <a:p>
          <a:endParaRPr lang="zh-CN" altLang="en-US"/>
        </a:p>
      </dgm:t>
    </dgm:pt>
    <dgm:pt modelId="{1BDC4563-0E5C-47B6-B12B-A1ACBD314E5D}" type="pres">
      <dgm:prSet presAssocID="{39C410FF-1BC8-46BD-8F4D-7D033866C0AE}" presName="parentLeftMargin" presStyleLbl="node1" presStyleIdx="0" presStyleCnt="2"/>
      <dgm:spPr/>
      <dgm:t>
        <a:bodyPr/>
        <a:lstStyle/>
        <a:p>
          <a:endParaRPr lang="zh-CN" altLang="en-US"/>
        </a:p>
      </dgm:t>
    </dgm:pt>
    <dgm:pt modelId="{F85C7B4E-097A-4671-A324-42059D812865}" type="pres">
      <dgm:prSet presAssocID="{39C410FF-1BC8-46BD-8F4D-7D033866C0AE}" presName="parentText" presStyleLbl="node1" presStyleIdx="1" presStyleCnt="2">
        <dgm:presLayoutVars>
          <dgm:chMax val="0"/>
          <dgm:bulletEnabled val="1"/>
        </dgm:presLayoutVars>
      </dgm:prSet>
      <dgm:spPr/>
      <dgm:t>
        <a:bodyPr/>
        <a:lstStyle/>
        <a:p>
          <a:endParaRPr lang="zh-CN" altLang="en-US"/>
        </a:p>
      </dgm:t>
    </dgm:pt>
    <dgm:pt modelId="{524B4613-21AD-4768-AB50-61ADDB636CA4}" type="pres">
      <dgm:prSet presAssocID="{39C410FF-1BC8-46BD-8F4D-7D033866C0AE}" presName="negativeSpace" presStyleCnt="0"/>
      <dgm:spPr/>
      <dgm:t>
        <a:bodyPr/>
        <a:lstStyle/>
        <a:p>
          <a:endParaRPr lang="zh-CN" altLang="en-US"/>
        </a:p>
      </dgm:t>
    </dgm:pt>
    <dgm:pt modelId="{492D008A-C8F2-4E55-913D-66DAA0481C34}" type="pres">
      <dgm:prSet presAssocID="{39C410FF-1BC8-46BD-8F4D-7D033866C0AE}" presName="childText" presStyleLbl="conFgAcc1" presStyleIdx="1" presStyleCnt="2">
        <dgm:presLayoutVars>
          <dgm:bulletEnabled val="1"/>
        </dgm:presLayoutVars>
      </dgm:prSet>
      <dgm:spPr/>
      <dgm:t>
        <a:bodyPr/>
        <a:lstStyle/>
        <a:p>
          <a:endParaRPr lang="zh-CN" altLang="en-US"/>
        </a:p>
      </dgm:t>
    </dgm:pt>
  </dgm:ptLst>
  <dgm:cxnLst>
    <dgm:cxn modelId="{3BA9753E-8282-4D3D-9C74-C39E8FE8C715}" srcId="{98667E8B-39E8-4EBE-9400-B4523CCC28DF}" destId="{A3A78E4E-D4FB-4160-9C77-2BAC80955A1A}" srcOrd="0" destOrd="0" parTransId="{C6B4EBD9-7946-4FD6-8B09-319AF0307CB7}" sibTransId="{87D7CFFC-CEAC-42EC-991D-5F75CC89FF98}"/>
    <dgm:cxn modelId="{62D4151F-DFE9-43F3-A237-B96C9477FB37}" type="presOf" srcId="{455563C0-DEFA-4142-AE25-A4BC5EA4F392}" destId="{492D008A-C8F2-4E55-913D-66DAA0481C34}" srcOrd="0" destOrd="3" presId="urn:microsoft.com/office/officeart/2005/8/layout/list1"/>
    <dgm:cxn modelId="{2E07BDA9-EBB5-4124-B8BE-15A10CBA77AE}" type="presOf" srcId="{98667E8B-39E8-4EBE-9400-B4523CCC28DF}" destId="{8FD2E9AE-75C1-4DC2-98D7-71D70BE55739}" srcOrd="0" destOrd="0" presId="urn:microsoft.com/office/officeart/2005/8/layout/list1"/>
    <dgm:cxn modelId="{0B61AAA0-1F37-4785-9E19-4C0F54AA80AA}" type="presOf" srcId="{FFEA37AF-31E4-4E25-B401-698113308CF5}" destId="{492D008A-C8F2-4E55-913D-66DAA0481C34}" srcOrd="0" destOrd="2" presId="urn:microsoft.com/office/officeart/2005/8/layout/list1"/>
    <dgm:cxn modelId="{C382ECC3-766E-4DDE-B300-8735D1F35AE1}" type="presOf" srcId="{A3A78E4E-D4FB-4160-9C77-2BAC80955A1A}" destId="{A1486687-3481-40E2-99BC-577BD6A11E35}" srcOrd="0" destOrd="0" presId="urn:microsoft.com/office/officeart/2005/8/layout/list1"/>
    <dgm:cxn modelId="{925AF4E0-A31F-4C58-8FCF-C5CE32A4BE6C}" type="presOf" srcId="{39C410FF-1BC8-46BD-8F4D-7D033866C0AE}" destId="{1BDC4563-0E5C-47B6-B12B-A1ACBD314E5D}" srcOrd="0" destOrd="0" presId="urn:microsoft.com/office/officeart/2005/8/layout/list1"/>
    <dgm:cxn modelId="{EE13D921-180F-4145-A42F-15440B1AAB6B}" type="presOf" srcId="{39C410FF-1BC8-46BD-8F4D-7D033866C0AE}" destId="{F85C7B4E-097A-4671-A324-42059D812865}" srcOrd="1" destOrd="0" presId="urn:microsoft.com/office/officeart/2005/8/layout/list1"/>
    <dgm:cxn modelId="{CA103333-6430-4345-9AE2-4E4A97DBAF51}" type="presOf" srcId="{A3A78E4E-D4FB-4160-9C77-2BAC80955A1A}" destId="{92836C8F-A99D-4D7B-A770-DDA50FB50272}" srcOrd="1" destOrd="0" presId="urn:microsoft.com/office/officeart/2005/8/layout/list1"/>
    <dgm:cxn modelId="{DF74DAB2-8885-403B-B16D-2818E10D8A04}" srcId="{39C410FF-1BC8-46BD-8F4D-7D033866C0AE}" destId="{455563C0-DEFA-4142-AE25-A4BC5EA4F392}" srcOrd="3" destOrd="0" parTransId="{7FDEE5F3-575B-4FDB-AD46-0FC23925DCE3}" sibTransId="{FE1F207D-8A6F-4D87-BD15-C0A4DE1ADB73}"/>
    <dgm:cxn modelId="{B91679D2-8D69-4850-8769-0CDBE6EA0864}" srcId="{39C410FF-1BC8-46BD-8F4D-7D033866C0AE}" destId="{9A92BA10-6051-4684-9322-8476808A9420}" srcOrd="0" destOrd="0" parTransId="{958CE018-D608-4263-981D-D3CAE67FC36B}" sibTransId="{806EFF71-10AF-4605-A19D-E83996E1BC9A}"/>
    <dgm:cxn modelId="{7B2BFB09-40BF-49F4-9E74-C8DC757D13E5}" srcId="{98667E8B-39E8-4EBE-9400-B4523CCC28DF}" destId="{39C410FF-1BC8-46BD-8F4D-7D033866C0AE}" srcOrd="1" destOrd="0" parTransId="{8CFAB6C8-8069-4180-8C35-948D6C59B03A}" sibTransId="{18B5A5A0-E26B-4E9F-9677-8C5FAB8B6BAD}"/>
    <dgm:cxn modelId="{BC9FE364-2BFD-4AED-B298-3ADE9AC338E6}" type="presOf" srcId="{673225E9-829F-49FB-9844-FA101D6D2C5F}" destId="{492D008A-C8F2-4E55-913D-66DAA0481C34}" srcOrd="0" destOrd="1" presId="urn:microsoft.com/office/officeart/2005/8/layout/list1"/>
    <dgm:cxn modelId="{3D2DE380-F8B4-4F54-B519-17F5457A3139}" srcId="{39C410FF-1BC8-46BD-8F4D-7D033866C0AE}" destId="{673225E9-829F-49FB-9844-FA101D6D2C5F}" srcOrd="1" destOrd="0" parTransId="{23E1C149-49C1-41A4-93FE-D87DE0A76B2D}" sibTransId="{09229B17-8032-47CE-B538-1B4FC28BB9D3}"/>
    <dgm:cxn modelId="{7C2FE64B-6597-4797-A87E-3F01E7104240}" srcId="{39C410FF-1BC8-46BD-8F4D-7D033866C0AE}" destId="{FFEA37AF-31E4-4E25-B401-698113308CF5}" srcOrd="2" destOrd="0" parTransId="{09340752-6466-4951-8636-CD9DEC3BE19C}" sibTransId="{9B79AAFD-DCFA-4ADF-B8C2-874ABEB0B921}"/>
    <dgm:cxn modelId="{8208F5DA-B239-463C-ACB5-02EA00205DB6}" type="presOf" srcId="{9A92BA10-6051-4684-9322-8476808A9420}" destId="{492D008A-C8F2-4E55-913D-66DAA0481C34}" srcOrd="0" destOrd="0" presId="urn:microsoft.com/office/officeart/2005/8/layout/list1"/>
    <dgm:cxn modelId="{D55567A1-C4CE-41B3-A4AD-06CE9E0FB994}" srcId="{A3A78E4E-D4FB-4160-9C77-2BAC80955A1A}" destId="{9406B2F6-8079-4F3A-8C51-8F31A08AE1B3}" srcOrd="0" destOrd="0" parTransId="{9EDF2FF7-C438-4FF6-8E3F-1198C3F44AF6}" sibTransId="{B8ACCF59-5637-41D9-B126-DF8452A3E457}"/>
    <dgm:cxn modelId="{0DFF0E74-A00E-4600-A9A1-FF73A21DA30C}" srcId="{39C410FF-1BC8-46BD-8F4D-7D033866C0AE}" destId="{87EB0D3B-E844-4274-AD08-45E55988A746}" srcOrd="4" destOrd="0" parTransId="{E450B6C2-BF73-4CAD-B70E-96223E9BAABF}" sibTransId="{F1A8977B-3E6D-4F7D-95BF-0678C0A2DE3E}"/>
    <dgm:cxn modelId="{00D6960A-854B-4B7D-9BB6-F5E6D4652F9B}" type="presOf" srcId="{9406B2F6-8079-4F3A-8C51-8F31A08AE1B3}" destId="{FF2E0920-05C9-4C5A-A86C-D9ADDE0716DB}" srcOrd="0" destOrd="0" presId="urn:microsoft.com/office/officeart/2005/8/layout/list1"/>
    <dgm:cxn modelId="{45505FCB-1ECA-463F-898D-B42BE6B5AB6C}" type="presOf" srcId="{87EB0D3B-E844-4274-AD08-45E55988A746}" destId="{492D008A-C8F2-4E55-913D-66DAA0481C34}" srcOrd="0" destOrd="4" presId="urn:microsoft.com/office/officeart/2005/8/layout/list1"/>
    <dgm:cxn modelId="{A4CF917E-AC36-477F-94E6-AE756E10BC93}" type="presParOf" srcId="{8FD2E9AE-75C1-4DC2-98D7-71D70BE55739}" destId="{7E7F2FF0-AE81-445E-B08C-84DA79BC390B}" srcOrd="0" destOrd="0" presId="urn:microsoft.com/office/officeart/2005/8/layout/list1"/>
    <dgm:cxn modelId="{366DCA21-1F7B-4DE0-91D6-B2746B42D855}" type="presParOf" srcId="{7E7F2FF0-AE81-445E-B08C-84DA79BC390B}" destId="{A1486687-3481-40E2-99BC-577BD6A11E35}" srcOrd="0" destOrd="0" presId="urn:microsoft.com/office/officeart/2005/8/layout/list1"/>
    <dgm:cxn modelId="{ACF22DBC-3ABA-4100-9859-2ADCD4ED5D96}" type="presParOf" srcId="{7E7F2FF0-AE81-445E-B08C-84DA79BC390B}" destId="{92836C8F-A99D-4D7B-A770-DDA50FB50272}" srcOrd="1" destOrd="0" presId="urn:microsoft.com/office/officeart/2005/8/layout/list1"/>
    <dgm:cxn modelId="{10B73984-B97C-4D93-88BA-F499E9AE8268}" type="presParOf" srcId="{8FD2E9AE-75C1-4DC2-98D7-71D70BE55739}" destId="{810AEA65-7653-4B06-BA6E-C2C9DED7DA99}" srcOrd="1" destOrd="0" presId="urn:microsoft.com/office/officeart/2005/8/layout/list1"/>
    <dgm:cxn modelId="{1ADA46BC-CEE7-4247-8CD0-899B6DD54746}" type="presParOf" srcId="{8FD2E9AE-75C1-4DC2-98D7-71D70BE55739}" destId="{FF2E0920-05C9-4C5A-A86C-D9ADDE0716DB}" srcOrd="2" destOrd="0" presId="urn:microsoft.com/office/officeart/2005/8/layout/list1"/>
    <dgm:cxn modelId="{B3BBF40F-4FAF-431C-8608-9A65795507B1}" type="presParOf" srcId="{8FD2E9AE-75C1-4DC2-98D7-71D70BE55739}" destId="{A7994520-0936-4F41-90B2-407526890A27}" srcOrd="3" destOrd="0" presId="urn:microsoft.com/office/officeart/2005/8/layout/list1"/>
    <dgm:cxn modelId="{9AEBBFB5-6ED1-4E8D-8F79-0C970A003CA5}" type="presParOf" srcId="{8FD2E9AE-75C1-4DC2-98D7-71D70BE55739}" destId="{987CF49E-121D-4B8B-BCA8-9E7CC1B202E0}" srcOrd="4" destOrd="0" presId="urn:microsoft.com/office/officeart/2005/8/layout/list1"/>
    <dgm:cxn modelId="{1EF89997-2FEE-4419-BCEF-FE70603F043D}" type="presParOf" srcId="{987CF49E-121D-4B8B-BCA8-9E7CC1B202E0}" destId="{1BDC4563-0E5C-47B6-B12B-A1ACBD314E5D}" srcOrd="0" destOrd="0" presId="urn:microsoft.com/office/officeart/2005/8/layout/list1"/>
    <dgm:cxn modelId="{4404662F-287D-488E-BB65-5FFB754546E8}" type="presParOf" srcId="{987CF49E-121D-4B8B-BCA8-9E7CC1B202E0}" destId="{F85C7B4E-097A-4671-A324-42059D812865}" srcOrd="1" destOrd="0" presId="urn:microsoft.com/office/officeart/2005/8/layout/list1"/>
    <dgm:cxn modelId="{22EF6417-C013-4D36-AA90-E72ADDD6E9CB}" type="presParOf" srcId="{8FD2E9AE-75C1-4DC2-98D7-71D70BE55739}" destId="{524B4613-21AD-4768-AB50-61ADDB636CA4}" srcOrd="5" destOrd="0" presId="urn:microsoft.com/office/officeart/2005/8/layout/list1"/>
    <dgm:cxn modelId="{61B93733-F01B-45BA-9563-6C29C4F190F9}" type="presParOf" srcId="{8FD2E9AE-75C1-4DC2-98D7-71D70BE55739}" destId="{492D008A-C8F2-4E55-913D-66DAA0481C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CE857DF-862E-46C6-9E4C-9E98E5560049}" type="doc">
      <dgm:prSet loTypeId="urn:microsoft.com/office/officeart/2005/8/layout/vList2" loCatId="list" qsTypeId="urn:microsoft.com/office/officeart/2005/8/quickstyle/simple3" qsCatId="simple" csTypeId="urn:microsoft.com/office/officeart/2005/8/colors/accent1_5" csCatId="accent1" phldr="1"/>
      <dgm:spPr/>
      <dgm:t>
        <a:bodyPr/>
        <a:lstStyle/>
        <a:p>
          <a:endParaRPr lang="zh-CN" altLang="en-US"/>
        </a:p>
      </dgm:t>
    </dgm:pt>
    <dgm:pt modelId="{BA366E63-D9B6-418C-A9FF-11AD52568572}">
      <dgm:prSet/>
      <dgm:spPr/>
      <dgm:t>
        <a:bodyPr/>
        <a:lstStyle/>
        <a:p>
          <a:pPr rtl="0"/>
          <a:r>
            <a:rPr lang="zh-CN" altLang="en-US" b="1" dirty="0" smtClean="0">
              <a:effectLst/>
            </a:rPr>
            <a:t>定义：在一定条件下，可能呈现下层气温比上层为低的现象，气温随高度增大而上升的现象。</a:t>
          </a:r>
          <a:endParaRPr lang="zh-CN" altLang="en-US" b="1" dirty="0">
            <a:effectLst/>
          </a:endParaRPr>
        </a:p>
      </dgm:t>
    </dgm:pt>
    <dgm:pt modelId="{626C75E0-494E-4485-8471-F28DDCFD5496}" type="parTrans" cxnId="{F145D17F-992C-4F12-8016-AFB07FBAEC62}">
      <dgm:prSet/>
      <dgm:spPr/>
      <dgm:t>
        <a:bodyPr/>
        <a:lstStyle/>
        <a:p>
          <a:endParaRPr lang="zh-CN" altLang="en-US" b="1">
            <a:effectLst/>
          </a:endParaRPr>
        </a:p>
      </dgm:t>
    </dgm:pt>
    <dgm:pt modelId="{37F985CC-973F-48E0-9AA1-CB169A83067D}" type="sibTrans" cxnId="{F145D17F-992C-4F12-8016-AFB07FBAEC62}">
      <dgm:prSet/>
      <dgm:spPr/>
      <dgm:t>
        <a:bodyPr/>
        <a:lstStyle/>
        <a:p>
          <a:endParaRPr lang="zh-CN" altLang="en-US" b="1">
            <a:effectLst/>
          </a:endParaRPr>
        </a:p>
      </dgm:t>
    </dgm:pt>
    <dgm:pt modelId="{12F80DF4-9CEE-4E2D-A007-AED9D8B1BD09}">
      <dgm:prSet/>
      <dgm:spPr/>
      <dgm:t>
        <a:bodyPr/>
        <a:lstStyle/>
        <a:p>
          <a:pPr rtl="0"/>
          <a:r>
            <a:rPr lang="zh-CN" altLang="en-US" b="1" dirty="0" smtClean="0">
              <a:effectLst/>
            </a:rPr>
            <a:t>原因：</a:t>
          </a:r>
          <a:endParaRPr lang="en-US" altLang="zh-CN" b="1" dirty="0" smtClean="0">
            <a:effectLst/>
          </a:endParaRPr>
        </a:p>
      </dgm:t>
    </dgm:pt>
    <dgm:pt modelId="{78A53E6B-A001-4195-9383-CE3E73A5983C}" type="parTrans" cxnId="{5108A769-B049-482C-946D-9B892B6AA321}">
      <dgm:prSet/>
      <dgm:spPr/>
      <dgm:t>
        <a:bodyPr/>
        <a:lstStyle/>
        <a:p>
          <a:endParaRPr lang="zh-CN" altLang="en-US" b="1">
            <a:effectLst/>
          </a:endParaRPr>
        </a:p>
      </dgm:t>
    </dgm:pt>
    <dgm:pt modelId="{5B2BA05B-992B-4146-A1AD-2056C7AAFBA4}" type="sibTrans" cxnId="{5108A769-B049-482C-946D-9B892B6AA321}">
      <dgm:prSet/>
      <dgm:spPr/>
      <dgm:t>
        <a:bodyPr/>
        <a:lstStyle/>
        <a:p>
          <a:endParaRPr lang="zh-CN" altLang="en-US" b="1">
            <a:effectLst/>
          </a:endParaRPr>
        </a:p>
      </dgm:t>
    </dgm:pt>
    <dgm:pt modelId="{2398F7A5-9CF5-4416-9060-65DD1617FBF7}">
      <dgm:prSet/>
      <dgm:spPr/>
      <dgm:t>
        <a:bodyPr/>
        <a:lstStyle/>
        <a:p>
          <a:pPr rtl="0"/>
          <a:r>
            <a:rPr lang="zh-CN" b="1" dirty="0" smtClean="0">
              <a:effectLst/>
            </a:rPr>
            <a:t>影响：对天气和污染物扩散有一定的影响。如阻碍空气垂直运动的发展，使大量烟、尘、水汽凝结物聚集在其下面，使能见度变坏等。</a:t>
          </a:r>
          <a:endParaRPr lang="zh-CN" b="1" dirty="0">
            <a:effectLst/>
          </a:endParaRPr>
        </a:p>
      </dgm:t>
    </dgm:pt>
    <dgm:pt modelId="{6ECF8D59-7B89-45E1-BC29-9D7871C57373}" type="parTrans" cxnId="{FCC2AE1C-378B-40E3-922D-4A024DB20CB7}">
      <dgm:prSet/>
      <dgm:spPr/>
      <dgm:t>
        <a:bodyPr/>
        <a:lstStyle/>
        <a:p>
          <a:endParaRPr lang="zh-CN" altLang="en-US" b="1">
            <a:effectLst/>
          </a:endParaRPr>
        </a:p>
      </dgm:t>
    </dgm:pt>
    <dgm:pt modelId="{321D7B86-D9CA-4CBC-85F1-A43A7F37C05E}" type="sibTrans" cxnId="{FCC2AE1C-378B-40E3-922D-4A024DB20CB7}">
      <dgm:prSet/>
      <dgm:spPr/>
      <dgm:t>
        <a:bodyPr/>
        <a:lstStyle/>
        <a:p>
          <a:endParaRPr lang="zh-CN" altLang="en-US" b="1">
            <a:effectLst/>
          </a:endParaRPr>
        </a:p>
      </dgm:t>
    </dgm:pt>
    <dgm:pt modelId="{9064F1A5-B2D6-40B8-BBF5-52E7AEF8DBE7}">
      <dgm:prSet/>
      <dgm:spPr/>
      <dgm:t>
        <a:bodyPr/>
        <a:lstStyle/>
        <a:p>
          <a:pPr rtl="0"/>
          <a:r>
            <a:rPr lang="zh-CN" altLang="en-US" b="1" dirty="0" smtClean="0">
              <a:effectLst/>
            </a:rPr>
            <a:t>夜间太阳辐射消失，近地气层降温快于上层，近地气层内下层温度低于上层</a:t>
          </a:r>
          <a:r>
            <a:rPr lang="zh-CN" altLang="en-US" b="1" dirty="0" smtClean="0">
              <a:effectLst/>
            </a:rPr>
            <a:t>温度</a:t>
          </a:r>
          <a:endParaRPr lang="zh-CN" altLang="en-US" b="1" dirty="0">
            <a:effectLst/>
          </a:endParaRPr>
        </a:p>
      </dgm:t>
    </dgm:pt>
    <dgm:pt modelId="{C1688628-E87E-409F-A11F-BD78FF7041E3}" type="parTrans" cxnId="{6A2E9F3B-0E38-41E9-A2A1-598844DA5C50}">
      <dgm:prSet/>
      <dgm:spPr/>
      <dgm:t>
        <a:bodyPr/>
        <a:lstStyle/>
        <a:p>
          <a:endParaRPr lang="zh-CN" altLang="en-US" b="1">
            <a:effectLst/>
          </a:endParaRPr>
        </a:p>
      </dgm:t>
    </dgm:pt>
    <dgm:pt modelId="{46B8A98F-85E5-45DB-9C08-2BF98D050CFC}" type="sibTrans" cxnId="{6A2E9F3B-0E38-41E9-A2A1-598844DA5C50}">
      <dgm:prSet/>
      <dgm:spPr/>
      <dgm:t>
        <a:bodyPr/>
        <a:lstStyle/>
        <a:p>
          <a:endParaRPr lang="zh-CN" altLang="en-US" b="1">
            <a:effectLst/>
          </a:endParaRPr>
        </a:p>
      </dgm:t>
    </dgm:pt>
    <dgm:pt modelId="{E9558705-8FD7-46F6-A191-029D4C61987F}">
      <dgm:prSet/>
      <dgm:spPr/>
      <dgm:t>
        <a:bodyPr/>
        <a:lstStyle/>
        <a:p>
          <a:pPr rtl="0"/>
          <a:r>
            <a:rPr lang="zh-CN" altLang="en-US" b="1" dirty="0" smtClean="0">
              <a:effectLst/>
            </a:rPr>
            <a:t>暖气团途径冷地面或</a:t>
          </a:r>
          <a:r>
            <a:rPr lang="zh-CN" altLang="en-US" b="1" dirty="0" smtClean="0">
              <a:effectLst/>
            </a:rPr>
            <a:t>水面</a:t>
          </a:r>
          <a:endParaRPr lang="zh-CN" altLang="en-US" b="1" dirty="0">
            <a:effectLst/>
          </a:endParaRPr>
        </a:p>
      </dgm:t>
    </dgm:pt>
    <dgm:pt modelId="{E8EDE264-7465-4910-8B48-02AECEA272B1}" type="parTrans" cxnId="{25B2C378-C795-45F6-84AE-613CE3C962FB}">
      <dgm:prSet/>
      <dgm:spPr/>
      <dgm:t>
        <a:bodyPr/>
        <a:lstStyle/>
        <a:p>
          <a:endParaRPr lang="zh-CN" altLang="en-US" b="1">
            <a:effectLst/>
          </a:endParaRPr>
        </a:p>
      </dgm:t>
    </dgm:pt>
    <dgm:pt modelId="{4E8932F0-FB31-4230-8E53-0F89E052572B}" type="sibTrans" cxnId="{25B2C378-C795-45F6-84AE-613CE3C962FB}">
      <dgm:prSet/>
      <dgm:spPr/>
      <dgm:t>
        <a:bodyPr/>
        <a:lstStyle/>
        <a:p>
          <a:endParaRPr lang="zh-CN" altLang="en-US" b="1">
            <a:effectLst/>
          </a:endParaRPr>
        </a:p>
      </dgm:t>
    </dgm:pt>
    <dgm:pt modelId="{AF614447-8187-4BF2-AEB5-B8A79C05630E}">
      <dgm:prSet/>
      <dgm:spPr/>
      <dgm:t>
        <a:bodyPr/>
        <a:lstStyle/>
        <a:p>
          <a:pPr rtl="0"/>
          <a:r>
            <a:rPr lang="zh-CN" altLang="en-US" b="1" dirty="0" smtClean="0">
              <a:effectLst/>
            </a:rPr>
            <a:t>锋面逆温</a:t>
          </a:r>
          <a:endParaRPr lang="zh-CN" altLang="en-US" b="1" dirty="0">
            <a:effectLst/>
          </a:endParaRPr>
        </a:p>
      </dgm:t>
    </dgm:pt>
    <dgm:pt modelId="{A257226E-A4A5-4AD5-B468-48D94B38CDF3}" type="parTrans" cxnId="{7ACD0724-2BAB-4441-8D91-9D7F383B6453}">
      <dgm:prSet/>
      <dgm:spPr/>
      <dgm:t>
        <a:bodyPr/>
        <a:lstStyle/>
        <a:p>
          <a:endParaRPr lang="zh-CN" altLang="en-US" b="1">
            <a:effectLst/>
          </a:endParaRPr>
        </a:p>
      </dgm:t>
    </dgm:pt>
    <dgm:pt modelId="{605B062D-8402-41CF-BC43-12B3D1100570}" type="sibTrans" cxnId="{7ACD0724-2BAB-4441-8D91-9D7F383B6453}">
      <dgm:prSet/>
      <dgm:spPr/>
      <dgm:t>
        <a:bodyPr/>
        <a:lstStyle/>
        <a:p>
          <a:endParaRPr lang="zh-CN" altLang="en-US" b="1">
            <a:effectLst/>
          </a:endParaRPr>
        </a:p>
      </dgm:t>
    </dgm:pt>
    <dgm:pt modelId="{D5D23FE5-F74A-4479-B7E8-BC4D4CA1D37F}">
      <dgm:prSet/>
      <dgm:spPr/>
      <dgm:t>
        <a:bodyPr/>
        <a:lstStyle/>
        <a:p>
          <a:pPr rtl="0"/>
          <a:r>
            <a:rPr lang="zh-CN" altLang="en-US" b="1" dirty="0" smtClean="0">
              <a:effectLst/>
            </a:rPr>
            <a:t>下沉逆温</a:t>
          </a:r>
          <a:endParaRPr lang="zh-CN" altLang="en-US" b="1" dirty="0">
            <a:effectLst/>
          </a:endParaRPr>
        </a:p>
      </dgm:t>
    </dgm:pt>
    <dgm:pt modelId="{CA902B74-53D7-494B-A819-8EAB41B1CC81}" type="parTrans" cxnId="{2D13E5FE-7EF7-45F8-AFAE-E97294A47A31}">
      <dgm:prSet/>
      <dgm:spPr/>
      <dgm:t>
        <a:bodyPr/>
        <a:lstStyle/>
        <a:p>
          <a:endParaRPr lang="zh-CN" altLang="en-US" b="1">
            <a:effectLst/>
          </a:endParaRPr>
        </a:p>
      </dgm:t>
    </dgm:pt>
    <dgm:pt modelId="{B305BB6D-413E-4828-9A5F-13EA7DEBC116}" type="sibTrans" cxnId="{2D13E5FE-7EF7-45F8-AFAE-E97294A47A31}">
      <dgm:prSet/>
      <dgm:spPr/>
      <dgm:t>
        <a:bodyPr/>
        <a:lstStyle/>
        <a:p>
          <a:endParaRPr lang="zh-CN" altLang="en-US" b="1">
            <a:effectLst/>
          </a:endParaRPr>
        </a:p>
      </dgm:t>
    </dgm:pt>
    <dgm:pt modelId="{C9FD526E-DC1D-4E17-908F-14599A9AD207}" type="pres">
      <dgm:prSet presAssocID="{0CE857DF-862E-46C6-9E4C-9E98E5560049}" presName="linear" presStyleCnt="0">
        <dgm:presLayoutVars>
          <dgm:animLvl val="lvl"/>
          <dgm:resizeHandles val="exact"/>
        </dgm:presLayoutVars>
      </dgm:prSet>
      <dgm:spPr/>
      <dgm:t>
        <a:bodyPr/>
        <a:lstStyle/>
        <a:p>
          <a:endParaRPr lang="zh-CN" altLang="en-US"/>
        </a:p>
      </dgm:t>
    </dgm:pt>
    <dgm:pt modelId="{C938D62D-78B0-4E90-BA39-2A683988A3F5}" type="pres">
      <dgm:prSet presAssocID="{BA366E63-D9B6-418C-A9FF-11AD52568572}" presName="parentText" presStyleLbl="node1" presStyleIdx="0" presStyleCnt="3">
        <dgm:presLayoutVars>
          <dgm:chMax val="0"/>
          <dgm:bulletEnabled val="1"/>
        </dgm:presLayoutVars>
      </dgm:prSet>
      <dgm:spPr/>
      <dgm:t>
        <a:bodyPr/>
        <a:lstStyle/>
        <a:p>
          <a:endParaRPr lang="zh-CN" altLang="en-US"/>
        </a:p>
      </dgm:t>
    </dgm:pt>
    <dgm:pt modelId="{1E770226-DF28-456B-9AD3-4F3856C3A298}" type="pres">
      <dgm:prSet presAssocID="{37F985CC-973F-48E0-9AA1-CB169A83067D}" presName="spacer" presStyleCnt="0"/>
      <dgm:spPr/>
      <dgm:t>
        <a:bodyPr/>
        <a:lstStyle/>
        <a:p>
          <a:endParaRPr lang="zh-CN" altLang="en-US"/>
        </a:p>
      </dgm:t>
    </dgm:pt>
    <dgm:pt modelId="{5D71BA00-F79A-4829-814A-24B4CB8F3EC0}" type="pres">
      <dgm:prSet presAssocID="{12F80DF4-9CEE-4E2D-A007-AED9D8B1BD09}" presName="parentText" presStyleLbl="node1" presStyleIdx="1" presStyleCnt="3">
        <dgm:presLayoutVars>
          <dgm:chMax val="0"/>
          <dgm:bulletEnabled val="1"/>
        </dgm:presLayoutVars>
      </dgm:prSet>
      <dgm:spPr/>
      <dgm:t>
        <a:bodyPr/>
        <a:lstStyle/>
        <a:p>
          <a:endParaRPr lang="zh-CN" altLang="en-US"/>
        </a:p>
      </dgm:t>
    </dgm:pt>
    <dgm:pt modelId="{F1609FFF-765D-44F2-8E73-1FD8239FA542}" type="pres">
      <dgm:prSet presAssocID="{12F80DF4-9CEE-4E2D-A007-AED9D8B1BD09}" presName="childText" presStyleLbl="revTx" presStyleIdx="0" presStyleCnt="1">
        <dgm:presLayoutVars>
          <dgm:bulletEnabled val="1"/>
        </dgm:presLayoutVars>
      </dgm:prSet>
      <dgm:spPr/>
      <dgm:t>
        <a:bodyPr/>
        <a:lstStyle/>
        <a:p>
          <a:endParaRPr lang="zh-CN" altLang="en-US"/>
        </a:p>
      </dgm:t>
    </dgm:pt>
    <dgm:pt modelId="{E9BFC800-9289-4196-9FA0-7B7FCBCE00E9}" type="pres">
      <dgm:prSet presAssocID="{2398F7A5-9CF5-4416-9060-65DD1617FBF7}" presName="parentText" presStyleLbl="node1" presStyleIdx="2" presStyleCnt="3">
        <dgm:presLayoutVars>
          <dgm:chMax val="0"/>
          <dgm:bulletEnabled val="1"/>
        </dgm:presLayoutVars>
      </dgm:prSet>
      <dgm:spPr/>
      <dgm:t>
        <a:bodyPr/>
        <a:lstStyle/>
        <a:p>
          <a:endParaRPr lang="zh-CN" altLang="en-US"/>
        </a:p>
      </dgm:t>
    </dgm:pt>
  </dgm:ptLst>
  <dgm:cxnLst>
    <dgm:cxn modelId="{7562FB67-E58C-4D98-9719-53BAA236F869}" type="presOf" srcId="{BA366E63-D9B6-418C-A9FF-11AD52568572}" destId="{C938D62D-78B0-4E90-BA39-2A683988A3F5}" srcOrd="0" destOrd="0" presId="urn:microsoft.com/office/officeart/2005/8/layout/vList2"/>
    <dgm:cxn modelId="{3F3E5659-3A49-43C9-B0CB-549BBCF5FC5D}" type="presOf" srcId="{E9558705-8FD7-46F6-A191-029D4C61987F}" destId="{F1609FFF-765D-44F2-8E73-1FD8239FA542}" srcOrd="0" destOrd="1" presId="urn:microsoft.com/office/officeart/2005/8/layout/vList2"/>
    <dgm:cxn modelId="{5108A769-B049-482C-946D-9B892B6AA321}" srcId="{0CE857DF-862E-46C6-9E4C-9E98E5560049}" destId="{12F80DF4-9CEE-4E2D-A007-AED9D8B1BD09}" srcOrd="1" destOrd="0" parTransId="{78A53E6B-A001-4195-9383-CE3E73A5983C}" sibTransId="{5B2BA05B-992B-4146-A1AD-2056C7AAFBA4}"/>
    <dgm:cxn modelId="{25B2C378-C795-45F6-84AE-613CE3C962FB}" srcId="{12F80DF4-9CEE-4E2D-A007-AED9D8B1BD09}" destId="{E9558705-8FD7-46F6-A191-029D4C61987F}" srcOrd="1" destOrd="0" parTransId="{E8EDE264-7465-4910-8B48-02AECEA272B1}" sibTransId="{4E8932F0-FB31-4230-8E53-0F89E052572B}"/>
    <dgm:cxn modelId="{6A2E9F3B-0E38-41E9-A2A1-598844DA5C50}" srcId="{12F80DF4-9CEE-4E2D-A007-AED9D8B1BD09}" destId="{9064F1A5-B2D6-40B8-BBF5-52E7AEF8DBE7}" srcOrd="0" destOrd="0" parTransId="{C1688628-E87E-409F-A11F-BD78FF7041E3}" sibTransId="{46B8A98F-85E5-45DB-9C08-2BF98D050CFC}"/>
    <dgm:cxn modelId="{6E099CC1-9E6F-4DCE-98D1-312E4A458120}" type="presOf" srcId="{0CE857DF-862E-46C6-9E4C-9E98E5560049}" destId="{C9FD526E-DC1D-4E17-908F-14599A9AD207}" srcOrd="0" destOrd="0" presId="urn:microsoft.com/office/officeart/2005/8/layout/vList2"/>
    <dgm:cxn modelId="{B29CB13E-15CE-4C17-9A2D-2F946ABD15A7}" type="presOf" srcId="{AF614447-8187-4BF2-AEB5-B8A79C05630E}" destId="{F1609FFF-765D-44F2-8E73-1FD8239FA542}" srcOrd="0" destOrd="2" presId="urn:microsoft.com/office/officeart/2005/8/layout/vList2"/>
    <dgm:cxn modelId="{3EFC959C-BCAE-43CC-B9D2-69FA7CAAF510}" type="presOf" srcId="{D5D23FE5-F74A-4479-B7E8-BC4D4CA1D37F}" destId="{F1609FFF-765D-44F2-8E73-1FD8239FA542}" srcOrd="0" destOrd="3" presId="urn:microsoft.com/office/officeart/2005/8/layout/vList2"/>
    <dgm:cxn modelId="{2D13E5FE-7EF7-45F8-AFAE-E97294A47A31}" srcId="{12F80DF4-9CEE-4E2D-A007-AED9D8B1BD09}" destId="{D5D23FE5-F74A-4479-B7E8-BC4D4CA1D37F}" srcOrd="3" destOrd="0" parTransId="{CA902B74-53D7-494B-A819-8EAB41B1CC81}" sibTransId="{B305BB6D-413E-4828-9A5F-13EA7DEBC116}"/>
    <dgm:cxn modelId="{FCC2AE1C-378B-40E3-922D-4A024DB20CB7}" srcId="{0CE857DF-862E-46C6-9E4C-9E98E5560049}" destId="{2398F7A5-9CF5-4416-9060-65DD1617FBF7}" srcOrd="2" destOrd="0" parTransId="{6ECF8D59-7B89-45E1-BC29-9D7871C57373}" sibTransId="{321D7B86-D9CA-4CBC-85F1-A43A7F37C05E}"/>
    <dgm:cxn modelId="{96E3AF73-2FAC-4E8C-96F1-002748FD03C5}" type="presOf" srcId="{2398F7A5-9CF5-4416-9060-65DD1617FBF7}" destId="{E9BFC800-9289-4196-9FA0-7B7FCBCE00E9}" srcOrd="0" destOrd="0" presId="urn:microsoft.com/office/officeart/2005/8/layout/vList2"/>
    <dgm:cxn modelId="{D43EF09B-AEC7-4345-9685-E9D9DE01ADF7}" type="presOf" srcId="{12F80DF4-9CEE-4E2D-A007-AED9D8B1BD09}" destId="{5D71BA00-F79A-4829-814A-24B4CB8F3EC0}" srcOrd="0" destOrd="0" presId="urn:microsoft.com/office/officeart/2005/8/layout/vList2"/>
    <dgm:cxn modelId="{F145D17F-992C-4F12-8016-AFB07FBAEC62}" srcId="{0CE857DF-862E-46C6-9E4C-9E98E5560049}" destId="{BA366E63-D9B6-418C-A9FF-11AD52568572}" srcOrd="0" destOrd="0" parTransId="{626C75E0-494E-4485-8471-F28DDCFD5496}" sibTransId="{37F985CC-973F-48E0-9AA1-CB169A83067D}"/>
    <dgm:cxn modelId="{B8D3C69F-5532-4B56-B004-8D55BA1D8DD6}" type="presOf" srcId="{9064F1A5-B2D6-40B8-BBF5-52E7AEF8DBE7}" destId="{F1609FFF-765D-44F2-8E73-1FD8239FA542}" srcOrd="0" destOrd="0" presId="urn:microsoft.com/office/officeart/2005/8/layout/vList2"/>
    <dgm:cxn modelId="{7ACD0724-2BAB-4441-8D91-9D7F383B6453}" srcId="{12F80DF4-9CEE-4E2D-A007-AED9D8B1BD09}" destId="{AF614447-8187-4BF2-AEB5-B8A79C05630E}" srcOrd="2" destOrd="0" parTransId="{A257226E-A4A5-4AD5-B468-48D94B38CDF3}" sibTransId="{605B062D-8402-41CF-BC43-12B3D1100570}"/>
    <dgm:cxn modelId="{610C8E0C-DFC1-41CC-8134-D5B047F4D2D3}" type="presParOf" srcId="{C9FD526E-DC1D-4E17-908F-14599A9AD207}" destId="{C938D62D-78B0-4E90-BA39-2A683988A3F5}" srcOrd="0" destOrd="0" presId="urn:microsoft.com/office/officeart/2005/8/layout/vList2"/>
    <dgm:cxn modelId="{4A158062-495F-46F6-93FA-12FB78894054}" type="presParOf" srcId="{C9FD526E-DC1D-4E17-908F-14599A9AD207}" destId="{1E770226-DF28-456B-9AD3-4F3856C3A298}" srcOrd="1" destOrd="0" presId="urn:microsoft.com/office/officeart/2005/8/layout/vList2"/>
    <dgm:cxn modelId="{2718C67A-3AF9-4101-AB6B-58C5D12AF3F2}" type="presParOf" srcId="{C9FD526E-DC1D-4E17-908F-14599A9AD207}" destId="{5D71BA00-F79A-4829-814A-24B4CB8F3EC0}" srcOrd="2" destOrd="0" presId="urn:microsoft.com/office/officeart/2005/8/layout/vList2"/>
    <dgm:cxn modelId="{72F59B31-A2C9-4ABA-A0E0-C9F214AD3156}" type="presParOf" srcId="{C9FD526E-DC1D-4E17-908F-14599A9AD207}" destId="{F1609FFF-765D-44F2-8E73-1FD8239FA542}" srcOrd="3" destOrd="0" presId="urn:microsoft.com/office/officeart/2005/8/layout/vList2"/>
    <dgm:cxn modelId="{860A1F4D-B456-4F35-B3EB-28C279C6259B}" type="presParOf" srcId="{C9FD526E-DC1D-4E17-908F-14599A9AD207}" destId="{E9BFC800-9289-4196-9FA0-7B7FCBCE00E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EE4183D-E48F-498D-9384-31D4C5E9EF00}"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136D9A98-2B56-42DC-A00B-1F12210F9D59}">
      <dgm:prSet/>
      <dgm:spPr/>
      <dgm:t>
        <a:bodyPr/>
        <a:lstStyle/>
        <a:p>
          <a:pPr rtl="0"/>
          <a:r>
            <a:rPr lang="zh-CN" b="1" dirty="0" smtClean="0"/>
            <a:t>大气湿度</a:t>
          </a:r>
          <a:endParaRPr lang="zh-CN" dirty="0"/>
        </a:p>
      </dgm:t>
    </dgm:pt>
    <dgm:pt modelId="{2AA46D66-BB74-41AB-BF4A-5DC1C135DE8B}" type="parTrans" cxnId="{C911F632-9161-47B1-94AE-22EDFF0E5B25}">
      <dgm:prSet/>
      <dgm:spPr/>
      <dgm:t>
        <a:bodyPr/>
        <a:lstStyle/>
        <a:p>
          <a:endParaRPr lang="zh-CN" altLang="en-US"/>
        </a:p>
      </dgm:t>
    </dgm:pt>
    <dgm:pt modelId="{6FC85F84-AEAB-4767-976F-E4087781FE19}" type="sibTrans" cxnId="{C911F632-9161-47B1-94AE-22EDFF0E5B25}">
      <dgm:prSet/>
      <dgm:spPr/>
      <dgm:t>
        <a:bodyPr/>
        <a:lstStyle/>
        <a:p>
          <a:endParaRPr lang="zh-CN" altLang="en-US"/>
        </a:p>
      </dgm:t>
    </dgm:pt>
    <dgm:pt modelId="{69330E36-DED2-4335-BE50-A8463398F843}">
      <dgm:prSet/>
      <dgm:spPr/>
      <dgm:t>
        <a:bodyPr/>
        <a:lstStyle/>
        <a:p>
          <a:pPr rtl="0"/>
          <a:r>
            <a:rPr lang="zh-CN" b="1" dirty="0" smtClean="0"/>
            <a:t>蒸发和凝结</a:t>
          </a:r>
          <a:endParaRPr lang="zh-CN" dirty="0"/>
        </a:p>
      </dgm:t>
    </dgm:pt>
    <dgm:pt modelId="{9B8CF832-1C05-49E4-96B4-00FFCA5B07B9}" type="parTrans" cxnId="{CC3778F3-5FBB-4FCA-9E83-60C40D66702F}">
      <dgm:prSet/>
      <dgm:spPr/>
      <dgm:t>
        <a:bodyPr/>
        <a:lstStyle/>
        <a:p>
          <a:endParaRPr lang="zh-CN" altLang="en-US"/>
        </a:p>
      </dgm:t>
    </dgm:pt>
    <dgm:pt modelId="{BE36D2EE-83A4-416F-BAED-196000F89BC7}" type="sibTrans" cxnId="{CC3778F3-5FBB-4FCA-9E83-60C40D66702F}">
      <dgm:prSet/>
      <dgm:spPr/>
      <dgm:t>
        <a:bodyPr/>
        <a:lstStyle/>
        <a:p>
          <a:endParaRPr lang="zh-CN" altLang="en-US"/>
        </a:p>
      </dgm:t>
    </dgm:pt>
    <dgm:pt modelId="{A1DCFF87-8F2C-4A65-868A-411F18C4B145}">
      <dgm:prSet/>
      <dgm:spPr/>
      <dgm:t>
        <a:bodyPr/>
        <a:lstStyle/>
        <a:p>
          <a:pPr rtl="0"/>
          <a:r>
            <a:rPr lang="zh-CN" b="1" dirty="0" smtClean="0"/>
            <a:t>水汽的凝结现象</a:t>
          </a:r>
          <a:endParaRPr lang="zh-CN" dirty="0"/>
        </a:p>
      </dgm:t>
    </dgm:pt>
    <dgm:pt modelId="{4C7A70DB-4FE8-4135-8AE7-63376470322E}" type="parTrans" cxnId="{51260E8D-8373-405D-84B5-EE394078EB38}">
      <dgm:prSet/>
      <dgm:spPr/>
      <dgm:t>
        <a:bodyPr/>
        <a:lstStyle/>
        <a:p>
          <a:endParaRPr lang="zh-CN" altLang="en-US"/>
        </a:p>
      </dgm:t>
    </dgm:pt>
    <dgm:pt modelId="{E63D8161-140E-4AA0-A617-F0786B0F2350}" type="sibTrans" cxnId="{51260E8D-8373-405D-84B5-EE394078EB38}">
      <dgm:prSet/>
      <dgm:spPr/>
      <dgm:t>
        <a:bodyPr/>
        <a:lstStyle/>
        <a:p>
          <a:endParaRPr lang="zh-CN" altLang="en-US"/>
        </a:p>
      </dgm:t>
    </dgm:pt>
    <dgm:pt modelId="{C6C0527C-36D4-447A-B70C-D4E2396DCCC1}">
      <dgm:prSet/>
      <dgm:spPr/>
      <dgm:t>
        <a:bodyPr/>
        <a:lstStyle/>
        <a:p>
          <a:pPr rtl="0"/>
          <a:r>
            <a:rPr lang="zh-CN" b="1" dirty="0" smtClean="0"/>
            <a:t>大气降水</a:t>
          </a:r>
          <a:endParaRPr lang="zh-CN" dirty="0"/>
        </a:p>
      </dgm:t>
    </dgm:pt>
    <dgm:pt modelId="{5ECCB46A-D54A-4005-94B0-BC773D268EE8}" type="parTrans" cxnId="{D08C6974-1D6F-4981-85F1-62B14876A48B}">
      <dgm:prSet/>
      <dgm:spPr/>
      <dgm:t>
        <a:bodyPr/>
        <a:lstStyle/>
        <a:p>
          <a:endParaRPr lang="zh-CN" altLang="en-US"/>
        </a:p>
      </dgm:t>
    </dgm:pt>
    <dgm:pt modelId="{EE989944-DCE1-47D5-B412-1E5294C4799A}" type="sibTrans" cxnId="{D08C6974-1D6F-4981-85F1-62B14876A48B}">
      <dgm:prSet/>
      <dgm:spPr/>
      <dgm:t>
        <a:bodyPr/>
        <a:lstStyle/>
        <a:p>
          <a:endParaRPr lang="zh-CN" altLang="en-US"/>
        </a:p>
      </dgm:t>
    </dgm:pt>
    <dgm:pt modelId="{3952B438-DFA8-462F-92E5-49E10968B123}" type="pres">
      <dgm:prSet presAssocID="{7EE4183D-E48F-498D-9384-31D4C5E9EF00}" presName="linear" presStyleCnt="0">
        <dgm:presLayoutVars>
          <dgm:animLvl val="lvl"/>
          <dgm:resizeHandles val="exact"/>
        </dgm:presLayoutVars>
      </dgm:prSet>
      <dgm:spPr/>
      <dgm:t>
        <a:bodyPr/>
        <a:lstStyle/>
        <a:p>
          <a:endParaRPr lang="zh-CN" altLang="en-US"/>
        </a:p>
      </dgm:t>
    </dgm:pt>
    <dgm:pt modelId="{985139D7-04C9-4188-9D11-20F91532ACC4}" type="pres">
      <dgm:prSet presAssocID="{136D9A98-2B56-42DC-A00B-1F12210F9D59}" presName="parentText" presStyleLbl="node1" presStyleIdx="0" presStyleCnt="4" custLinFactNeighborX="-538" custLinFactNeighborY="-56368">
        <dgm:presLayoutVars>
          <dgm:chMax val="0"/>
          <dgm:bulletEnabled val="1"/>
        </dgm:presLayoutVars>
      </dgm:prSet>
      <dgm:spPr/>
      <dgm:t>
        <a:bodyPr/>
        <a:lstStyle/>
        <a:p>
          <a:endParaRPr lang="zh-CN" altLang="en-US"/>
        </a:p>
      </dgm:t>
    </dgm:pt>
    <dgm:pt modelId="{3D684A2F-3147-4F0C-9F13-7F0F4CE17675}" type="pres">
      <dgm:prSet presAssocID="{6FC85F84-AEAB-4767-976F-E4087781FE19}" presName="spacer" presStyleCnt="0"/>
      <dgm:spPr/>
    </dgm:pt>
    <dgm:pt modelId="{031A5F59-5648-4A9F-96E5-D5C2A58FE3F6}" type="pres">
      <dgm:prSet presAssocID="{69330E36-DED2-4335-BE50-A8463398F843}" presName="parentText" presStyleLbl="node1" presStyleIdx="1" presStyleCnt="4">
        <dgm:presLayoutVars>
          <dgm:chMax val="0"/>
          <dgm:bulletEnabled val="1"/>
        </dgm:presLayoutVars>
      </dgm:prSet>
      <dgm:spPr/>
      <dgm:t>
        <a:bodyPr/>
        <a:lstStyle/>
        <a:p>
          <a:endParaRPr lang="zh-CN" altLang="en-US"/>
        </a:p>
      </dgm:t>
    </dgm:pt>
    <dgm:pt modelId="{22DA18B6-FEB0-4201-B58B-ED7B93491B15}" type="pres">
      <dgm:prSet presAssocID="{BE36D2EE-83A4-416F-BAED-196000F89BC7}" presName="spacer" presStyleCnt="0"/>
      <dgm:spPr/>
    </dgm:pt>
    <dgm:pt modelId="{DB7BB58E-CA09-4190-9C5E-F2EB15A0BAED}" type="pres">
      <dgm:prSet presAssocID="{A1DCFF87-8F2C-4A65-868A-411F18C4B145}" presName="parentText" presStyleLbl="node1" presStyleIdx="2" presStyleCnt="4">
        <dgm:presLayoutVars>
          <dgm:chMax val="0"/>
          <dgm:bulletEnabled val="1"/>
        </dgm:presLayoutVars>
      </dgm:prSet>
      <dgm:spPr/>
      <dgm:t>
        <a:bodyPr/>
        <a:lstStyle/>
        <a:p>
          <a:endParaRPr lang="zh-CN" altLang="en-US"/>
        </a:p>
      </dgm:t>
    </dgm:pt>
    <dgm:pt modelId="{FE85C04C-408A-4266-8F49-A71854AC92AC}" type="pres">
      <dgm:prSet presAssocID="{E63D8161-140E-4AA0-A617-F0786B0F2350}" presName="spacer" presStyleCnt="0"/>
      <dgm:spPr/>
    </dgm:pt>
    <dgm:pt modelId="{6415728F-FCE3-4A16-A601-0888EB90965A}" type="pres">
      <dgm:prSet presAssocID="{C6C0527C-36D4-447A-B70C-D4E2396DCCC1}" presName="parentText" presStyleLbl="node1" presStyleIdx="3" presStyleCnt="4">
        <dgm:presLayoutVars>
          <dgm:chMax val="0"/>
          <dgm:bulletEnabled val="1"/>
        </dgm:presLayoutVars>
      </dgm:prSet>
      <dgm:spPr/>
      <dgm:t>
        <a:bodyPr/>
        <a:lstStyle/>
        <a:p>
          <a:endParaRPr lang="zh-CN" altLang="en-US"/>
        </a:p>
      </dgm:t>
    </dgm:pt>
  </dgm:ptLst>
  <dgm:cxnLst>
    <dgm:cxn modelId="{D08C6974-1D6F-4981-85F1-62B14876A48B}" srcId="{7EE4183D-E48F-498D-9384-31D4C5E9EF00}" destId="{C6C0527C-36D4-447A-B70C-D4E2396DCCC1}" srcOrd="3" destOrd="0" parTransId="{5ECCB46A-D54A-4005-94B0-BC773D268EE8}" sibTransId="{EE989944-DCE1-47D5-B412-1E5294C4799A}"/>
    <dgm:cxn modelId="{51260E8D-8373-405D-84B5-EE394078EB38}" srcId="{7EE4183D-E48F-498D-9384-31D4C5E9EF00}" destId="{A1DCFF87-8F2C-4A65-868A-411F18C4B145}" srcOrd="2" destOrd="0" parTransId="{4C7A70DB-4FE8-4135-8AE7-63376470322E}" sibTransId="{E63D8161-140E-4AA0-A617-F0786B0F2350}"/>
    <dgm:cxn modelId="{C911F632-9161-47B1-94AE-22EDFF0E5B25}" srcId="{7EE4183D-E48F-498D-9384-31D4C5E9EF00}" destId="{136D9A98-2B56-42DC-A00B-1F12210F9D59}" srcOrd="0" destOrd="0" parTransId="{2AA46D66-BB74-41AB-BF4A-5DC1C135DE8B}" sibTransId="{6FC85F84-AEAB-4767-976F-E4087781FE19}"/>
    <dgm:cxn modelId="{9A85FA8C-A79A-48FC-A575-618AAF7D2664}" type="presOf" srcId="{69330E36-DED2-4335-BE50-A8463398F843}" destId="{031A5F59-5648-4A9F-96E5-D5C2A58FE3F6}" srcOrd="0" destOrd="0" presId="urn:microsoft.com/office/officeart/2005/8/layout/vList2"/>
    <dgm:cxn modelId="{CC3778F3-5FBB-4FCA-9E83-60C40D66702F}" srcId="{7EE4183D-E48F-498D-9384-31D4C5E9EF00}" destId="{69330E36-DED2-4335-BE50-A8463398F843}" srcOrd="1" destOrd="0" parTransId="{9B8CF832-1C05-49E4-96B4-00FFCA5B07B9}" sibTransId="{BE36D2EE-83A4-416F-BAED-196000F89BC7}"/>
    <dgm:cxn modelId="{51698FB2-00D7-451D-B8EE-BE88FABDB676}" type="presOf" srcId="{C6C0527C-36D4-447A-B70C-D4E2396DCCC1}" destId="{6415728F-FCE3-4A16-A601-0888EB90965A}" srcOrd="0" destOrd="0" presId="urn:microsoft.com/office/officeart/2005/8/layout/vList2"/>
    <dgm:cxn modelId="{F7582437-1EF2-4F35-B080-398C377638EC}" type="presOf" srcId="{A1DCFF87-8F2C-4A65-868A-411F18C4B145}" destId="{DB7BB58E-CA09-4190-9C5E-F2EB15A0BAED}" srcOrd="0" destOrd="0" presId="urn:microsoft.com/office/officeart/2005/8/layout/vList2"/>
    <dgm:cxn modelId="{12EB0C74-ACA5-4050-B351-5B22EA0D424D}" type="presOf" srcId="{7EE4183D-E48F-498D-9384-31D4C5E9EF00}" destId="{3952B438-DFA8-462F-92E5-49E10968B123}" srcOrd="0" destOrd="0" presId="urn:microsoft.com/office/officeart/2005/8/layout/vList2"/>
    <dgm:cxn modelId="{B5885CFE-D76A-4264-AC79-473CA625839C}" type="presOf" srcId="{136D9A98-2B56-42DC-A00B-1F12210F9D59}" destId="{985139D7-04C9-4188-9D11-20F91532ACC4}" srcOrd="0" destOrd="0" presId="urn:microsoft.com/office/officeart/2005/8/layout/vList2"/>
    <dgm:cxn modelId="{1B4FA5FA-259F-49B6-9DC5-403C7D92E72C}" type="presParOf" srcId="{3952B438-DFA8-462F-92E5-49E10968B123}" destId="{985139D7-04C9-4188-9D11-20F91532ACC4}" srcOrd="0" destOrd="0" presId="urn:microsoft.com/office/officeart/2005/8/layout/vList2"/>
    <dgm:cxn modelId="{56CE5C3F-298C-4331-8E0C-433E43DF2464}" type="presParOf" srcId="{3952B438-DFA8-462F-92E5-49E10968B123}" destId="{3D684A2F-3147-4F0C-9F13-7F0F4CE17675}" srcOrd="1" destOrd="0" presId="urn:microsoft.com/office/officeart/2005/8/layout/vList2"/>
    <dgm:cxn modelId="{5953FD1F-5EA9-4480-AE60-20DF85870DAF}" type="presParOf" srcId="{3952B438-DFA8-462F-92E5-49E10968B123}" destId="{031A5F59-5648-4A9F-96E5-D5C2A58FE3F6}" srcOrd="2" destOrd="0" presId="urn:microsoft.com/office/officeart/2005/8/layout/vList2"/>
    <dgm:cxn modelId="{449AD7E5-06FA-4DE7-A0C1-0E181DE1B430}" type="presParOf" srcId="{3952B438-DFA8-462F-92E5-49E10968B123}" destId="{22DA18B6-FEB0-4201-B58B-ED7B93491B15}" srcOrd="3" destOrd="0" presId="urn:microsoft.com/office/officeart/2005/8/layout/vList2"/>
    <dgm:cxn modelId="{07E55D7B-0BCE-4ACB-9CFB-773EEAAF2EF9}" type="presParOf" srcId="{3952B438-DFA8-462F-92E5-49E10968B123}" destId="{DB7BB58E-CA09-4190-9C5E-F2EB15A0BAED}" srcOrd="4" destOrd="0" presId="urn:microsoft.com/office/officeart/2005/8/layout/vList2"/>
    <dgm:cxn modelId="{03637025-E240-4A12-972F-A8B421FC1EB2}" type="presParOf" srcId="{3952B438-DFA8-462F-92E5-49E10968B123}" destId="{FE85C04C-408A-4266-8F49-A71854AC92AC}" srcOrd="5" destOrd="0" presId="urn:microsoft.com/office/officeart/2005/8/layout/vList2"/>
    <dgm:cxn modelId="{48FD921F-9E97-4CEE-9152-03ED29C14AF7}" type="presParOf" srcId="{3952B438-DFA8-462F-92E5-49E10968B123}" destId="{6415728F-FCE3-4A16-A601-0888EB90965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A7A5592-1435-42A5-B444-29C9CC49C9AC}"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B53AC618-C087-4BF0-B76B-1F54B5FCAA10}">
      <dgm:prSet/>
      <dgm:spPr/>
      <dgm:t>
        <a:bodyPr/>
        <a:lstStyle/>
        <a:p>
          <a:pPr rtl="0"/>
          <a:r>
            <a:rPr lang="zh-CN" b="1" dirty="0" smtClean="0">
              <a:effectLst>
                <a:outerShdw blurRad="38100" dist="38100" dir="2700000" algn="tl">
                  <a:srgbClr val="000000">
                    <a:alpha val="43137"/>
                  </a:srgbClr>
                </a:outerShdw>
              </a:effectLst>
            </a:rPr>
            <a:t>水汽压力：大气中水汽所产生的压力</a:t>
          </a:r>
          <a:r>
            <a:rPr lang="zh-CN" altLang="en-US" b="1" dirty="0" smtClean="0">
              <a:effectLst>
                <a:outerShdw blurRad="38100" dist="38100" dir="2700000" algn="tl">
                  <a:srgbClr val="000000">
                    <a:alpha val="43137"/>
                  </a:srgbClr>
                </a:outerShdw>
              </a:effectLst>
            </a:rPr>
            <a:t>，</a:t>
          </a:r>
          <a:r>
            <a:rPr lang="zh-CN" b="1" dirty="0" smtClean="0">
              <a:effectLst>
                <a:outerShdw blurRad="38100" dist="38100" dir="2700000" algn="tl">
                  <a:srgbClr val="000000">
                    <a:alpha val="43137"/>
                  </a:srgbClr>
                </a:outerShdw>
              </a:effectLst>
            </a:rPr>
            <a:t>用百帕</a:t>
          </a:r>
          <a:r>
            <a:rPr lang="zh-CN" b="1" dirty="0" smtClean="0">
              <a:effectLst>
                <a:outerShdw blurRad="38100" dist="38100" dir="2700000" algn="tl">
                  <a:srgbClr val="000000">
                    <a:alpha val="43137"/>
                  </a:srgbClr>
                </a:outerShdw>
              </a:effectLst>
            </a:rPr>
            <a:t>表示</a:t>
          </a:r>
          <a:endParaRPr lang="zh-CN" b="1" dirty="0">
            <a:effectLst>
              <a:outerShdw blurRad="38100" dist="38100" dir="2700000" algn="tl">
                <a:srgbClr val="000000">
                  <a:alpha val="43137"/>
                </a:srgbClr>
              </a:outerShdw>
            </a:effectLst>
          </a:endParaRPr>
        </a:p>
      </dgm:t>
    </dgm:pt>
    <dgm:pt modelId="{E35B833D-D84E-4F66-BE74-C4B130766D50}" type="parTrans" cxnId="{96C0420F-DAFB-417D-A514-5C8ED0B2D63D}">
      <dgm:prSet/>
      <dgm:spPr/>
      <dgm:t>
        <a:bodyPr/>
        <a:lstStyle/>
        <a:p>
          <a:endParaRPr lang="zh-CN" altLang="en-US" b="1">
            <a:effectLst>
              <a:outerShdw blurRad="38100" dist="38100" dir="2700000" algn="tl">
                <a:srgbClr val="000000">
                  <a:alpha val="43137"/>
                </a:srgbClr>
              </a:outerShdw>
            </a:effectLst>
          </a:endParaRPr>
        </a:p>
      </dgm:t>
    </dgm:pt>
    <dgm:pt modelId="{91B09AE5-AB3B-48DA-A04C-438EB1D7B42D}" type="sibTrans" cxnId="{96C0420F-DAFB-417D-A514-5C8ED0B2D63D}">
      <dgm:prSet/>
      <dgm:spPr/>
      <dgm:t>
        <a:bodyPr/>
        <a:lstStyle/>
        <a:p>
          <a:endParaRPr lang="zh-CN" altLang="en-US" b="1">
            <a:effectLst>
              <a:outerShdw blurRad="38100" dist="38100" dir="2700000" algn="tl">
                <a:srgbClr val="000000">
                  <a:alpha val="43137"/>
                </a:srgbClr>
              </a:outerShdw>
            </a:effectLst>
          </a:endParaRPr>
        </a:p>
      </dgm:t>
    </dgm:pt>
    <dgm:pt modelId="{B4F82943-024C-44A4-8725-5B8E0601C291}">
      <dgm:prSet/>
      <dgm:spPr/>
      <dgm:t>
        <a:bodyPr/>
        <a:lstStyle/>
        <a:p>
          <a:pPr rtl="0"/>
          <a:r>
            <a:rPr lang="zh-CN" b="1" dirty="0" smtClean="0">
              <a:effectLst>
                <a:outerShdw blurRad="38100" dist="38100" dir="2700000" algn="tl">
                  <a:srgbClr val="000000">
                    <a:alpha val="43137"/>
                  </a:srgbClr>
                </a:outerShdw>
              </a:effectLst>
            </a:rPr>
            <a:t>饱和空气：当水汽含量恰好达到一定体积的空气中所容纳的水汽数量的极限时的</a:t>
          </a:r>
          <a:r>
            <a:rPr lang="zh-CN" b="1" dirty="0" smtClean="0">
              <a:effectLst>
                <a:outerShdw blurRad="38100" dist="38100" dir="2700000" algn="tl">
                  <a:srgbClr val="000000">
                    <a:alpha val="43137"/>
                  </a:srgbClr>
                </a:outerShdw>
              </a:effectLst>
            </a:rPr>
            <a:t>空气</a:t>
          </a:r>
          <a:endParaRPr lang="zh-CN" b="1" dirty="0">
            <a:effectLst>
              <a:outerShdw blurRad="38100" dist="38100" dir="2700000" algn="tl">
                <a:srgbClr val="000000">
                  <a:alpha val="43137"/>
                </a:srgbClr>
              </a:outerShdw>
            </a:effectLst>
          </a:endParaRPr>
        </a:p>
      </dgm:t>
    </dgm:pt>
    <dgm:pt modelId="{B527827F-13A6-444E-A139-1BE72CC65232}" type="parTrans" cxnId="{4983F59D-E4C8-4E13-98D0-B8CB8B83DFC1}">
      <dgm:prSet/>
      <dgm:spPr/>
      <dgm:t>
        <a:bodyPr/>
        <a:lstStyle/>
        <a:p>
          <a:endParaRPr lang="zh-CN" altLang="en-US" b="1">
            <a:effectLst>
              <a:outerShdw blurRad="38100" dist="38100" dir="2700000" algn="tl">
                <a:srgbClr val="000000">
                  <a:alpha val="43137"/>
                </a:srgbClr>
              </a:outerShdw>
            </a:effectLst>
          </a:endParaRPr>
        </a:p>
      </dgm:t>
    </dgm:pt>
    <dgm:pt modelId="{8A2F4EB8-9747-4E3B-9426-17512BA0CB7F}" type="sibTrans" cxnId="{4983F59D-E4C8-4E13-98D0-B8CB8B83DFC1}">
      <dgm:prSet/>
      <dgm:spPr/>
      <dgm:t>
        <a:bodyPr/>
        <a:lstStyle/>
        <a:p>
          <a:endParaRPr lang="zh-CN" altLang="en-US" b="1">
            <a:effectLst>
              <a:outerShdw blurRad="38100" dist="38100" dir="2700000" algn="tl">
                <a:srgbClr val="000000">
                  <a:alpha val="43137"/>
                </a:srgbClr>
              </a:outerShdw>
            </a:effectLst>
          </a:endParaRPr>
        </a:p>
      </dgm:t>
    </dgm:pt>
    <dgm:pt modelId="{01DE0530-B160-4F4F-A779-EC43D1466B83}">
      <dgm:prSet/>
      <dgm:spPr/>
      <dgm:t>
        <a:bodyPr/>
        <a:lstStyle/>
        <a:p>
          <a:pPr rtl="0"/>
          <a:r>
            <a:rPr lang="zh-CN" b="1" dirty="0" smtClean="0">
              <a:effectLst>
                <a:outerShdw blurRad="38100" dist="38100" dir="2700000" algn="tl">
                  <a:srgbClr val="000000">
                    <a:alpha val="43137"/>
                  </a:srgbClr>
                </a:outerShdw>
              </a:effectLst>
            </a:rPr>
            <a:t>饱和水汽压</a:t>
          </a:r>
          <a:r>
            <a:rPr lang="en-US" b="1" dirty="0" smtClean="0">
              <a:effectLst>
                <a:outerShdw blurRad="38100" dist="38100" dir="2700000" algn="tl">
                  <a:srgbClr val="000000">
                    <a:alpha val="43137"/>
                  </a:srgbClr>
                </a:outerShdw>
              </a:effectLst>
            </a:rPr>
            <a:t>E</a:t>
          </a:r>
          <a:r>
            <a:rPr lang="zh-CN" b="1" dirty="0" smtClean="0">
              <a:effectLst>
                <a:outerShdw blurRad="38100" dist="38100" dir="2700000" algn="tl">
                  <a:srgbClr val="000000">
                    <a:alpha val="43137"/>
                  </a:srgbClr>
                </a:outerShdw>
              </a:effectLst>
            </a:rPr>
            <a:t>（最大水汽压）：饱和空气的</a:t>
          </a:r>
          <a:r>
            <a:rPr lang="zh-CN" b="1" dirty="0" smtClean="0">
              <a:effectLst>
                <a:outerShdw blurRad="38100" dist="38100" dir="2700000" algn="tl">
                  <a:srgbClr val="000000">
                    <a:alpha val="43137"/>
                  </a:srgbClr>
                </a:outerShdw>
              </a:effectLst>
            </a:rPr>
            <a:t>水汽压</a:t>
          </a:r>
          <a:endParaRPr lang="zh-CN" b="1" dirty="0">
            <a:effectLst>
              <a:outerShdw blurRad="38100" dist="38100" dir="2700000" algn="tl">
                <a:srgbClr val="000000">
                  <a:alpha val="43137"/>
                </a:srgbClr>
              </a:outerShdw>
            </a:effectLst>
          </a:endParaRPr>
        </a:p>
      </dgm:t>
    </dgm:pt>
    <dgm:pt modelId="{9F102581-BDBB-44B6-9DF8-2D6BA818B03F}" type="parTrans" cxnId="{53BE98F3-A01A-4F1B-AC8A-61023CC9A542}">
      <dgm:prSet/>
      <dgm:spPr/>
      <dgm:t>
        <a:bodyPr/>
        <a:lstStyle/>
        <a:p>
          <a:endParaRPr lang="zh-CN" altLang="en-US" b="1">
            <a:effectLst>
              <a:outerShdw blurRad="38100" dist="38100" dir="2700000" algn="tl">
                <a:srgbClr val="000000">
                  <a:alpha val="43137"/>
                </a:srgbClr>
              </a:outerShdw>
            </a:effectLst>
          </a:endParaRPr>
        </a:p>
      </dgm:t>
    </dgm:pt>
    <dgm:pt modelId="{973B9DF5-445C-41A2-A4D5-CCEE8BCB2ECF}" type="sibTrans" cxnId="{53BE98F3-A01A-4F1B-AC8A-61023CC9A542}">
      <dgm:prSet/>
      <dgm:spPr/>
      <dgm:t>
        <a:bodyPr/>
        <a:lstStyle/>
        <a:p>
          <a:endParaRPr lang="zh-CN" altLang="en-US" b="1">
            <a:effectLst>
              <a:outerShdw blurRad="38100" dist="38100" dir="2700000" algn="tl">
                <a:srgbClr val="000000">
                  <a:alpha val="43137"/>
                </a:srgbClr>
              </a:outerShdw>
            </a:effectLst>
          </a:endParaRPr>
        </a:p>
      </dgm:t>
    </dgm:pt>
    <dgm:pt modelId="{AE3A1EB8-4987-4344-8849-A7170BD31B23}">
      <dgm:prSet/>
      <dgm:spPr/>
      <dgm:t>
        <a:bodyPr/>
        <a:lstStyle/>
        <a:p>
          <a:pPr rtl="0"/>
          <a:r>
            <a:rPr lang="zh-CN" b="1" dirty="0" smtClean="0">
              <a:effectLst>
                <a:outerShdw blurRad="38100" dist="38100" dir="2700000" algn="tl">
                  <a:srgbClr val="000000">
                    <a:alpha val="43137"/>
                  </a:srgbClr>
                </a:outerShdw>
              </a:effectLst>
            </a:rPr>
            <a:t>水汽压和温度间的关系：</a:t>
          </a:r>
          <a:endParaRPr lang="zh-CN" b="1" dirty="0">
            <a:effectLst>
              <a:outerShdw blurRad="38100" dist="38100" dir="2700000" algn="tl">
                <a:srgbClr val="000000">
                  <a:alpha val="43137"/>
                </a:srgbClr>
              </a:outerShdw>
            </a:effectLst>
          </a:endParaRPr>
        </a:p>
      </dgm:t>
    </dgm:pt>
    <dgm:pt modelId="{B685F07D-8A20-457B-A86C-C1ACC72AE144}" type="parTrans" cxnId="{1C145D14-7C0B-4F47-B281-B16E95558ADB}">
      <dgm:prSet/>
      <dgm:spPr/>
      <dgm:t>
        <a:bodyPr/>
        <a:lstStyle/>
        <a:p>
          <a:endParaRPr lang="zh-CN" altLang="en-US" b="1">
            <a:effectLst>
              <a:outerShdw blurRad="38100" dist="38100" dir="2700000" algn="tl">
                <a:srgbClr val="000000">
                  <a:alpha val="43137"/>
                </a:srgbClr>
              </a:outerShdw>
            </a:effectLst>
          </a:endParaRPr>
        </a:p>
      </dgm:t>
    </dgm:pt>
    <dgm:pt modelId="{29DCD2DC-F6D7-4D55-87F9-2E3275F4477D}" type="sibTrans" cxnId="{1C145D14-7C0B-4F47-B281-B16E95558ADB}">
      <dgm:prSet/>
      <dgm:spPr/>
      <dgm:t>
        <a:bodyPr/>
        <a:lstStyle/>
        <a:p>
          <a:endParaRPr lang="zh-CN" altLang="en-US" b="1">
            <a:effectLst>
              <a:outerShdw blurRad="38100" dist="38100" dir="2700000" algn="tl">
                <a:srgbClr val="000000">
                  <a:alpha val="43137"/>
                </a:srgbClr>
              </a:outerShdw>
            </a:effectLst>
          </a:endParaRPr>
        </a:p>
      </dgm:t>
    </dgm:pt>
    <dgm:pt modelId="{FCB58077-8776-45B2-B8AE-4E4C5A75A63B}">
      <dgm:prSet/>
      <dgm:spPr/>
      <dgm:t>
        <a:bodyPr/>
        <a:lstStyle/>
        <a:p>
          <a:pPr rtl="0"/>
          <a:r>
            <a:rPr lang="zh-CN" b="1" dirty="0" smtClean="0">
              <a:effectLst/>
            </a:rPr>
            <a:t>温度愈高，空气中容纳水汽的能力愈</a:t>
          </a:r>
          <a:r>
            <a:rPr lang="zh-CN" b="1" dirty="0" smtClean="0">
              <a:effectLst/>
            </a:rPr>
            <a:t>强</a:t>
          </a:r>
          <a:endParaRPr lang="zh-CN" b="1" dirty="0">
            <a:effectLst/>
          </a:endParaRPr>
        </a:p>
      </dgm:t>
    </dgm:pt>
    <dgm:pt modelId="{C21EF66A-8F98-40A8-A562-A9F4E482FD3C}" type="parTrans" cxnId="{F79D4A91-B9C9-4457-AB89-ACEC82663EA5}">
      <dgm:prSet/>
      <dgm:spPr/>
      <dgm:t>
        <a:bodyPr/>
        <a:lstStyle/>
        <a:p>
          <a:endParaRPr lang="zh-CN" altLang="en-US" b="1">
            <a:effectLst>
              <a:outerShdw blurRad="38100" dist="38100" dir="2700000" algn="tl">
                <a:srgbClr val="000000">
                  <a:alpha val="43137"/>
                </a:srgbClr>
              </a:outerShdw>
            </a:effectLst>
          </a:endParaRPr>
        </a:p>
      </dgm:t>
    </dgm:pt>
    <dgm:pt modelId="{161FB454-49CF-4AE1-AB96-380647E5D5C0}" type="sibTrans" cxnId="{F79D4A91-B9C9-4457-AB89-ACEC82663EA5}">
      <dgm:prSet/>
      <dgm:spPr/>
      <dgm:t>
        <a:bodyPr/>
        <a:lstStyle/>
        <a:p>
          <a:endParaRPr lang="zh-CN" altLang="en-US" b="1">
            <a:effectLst>
              <a:outerShdw blurRad="38100" dist="38100" dir="2700000" algn="tl">
                <a:srgbClr val="000000">
                  <a:alpha val="43137"/>
                </a:srgbClr>
              </a:outerShdw>
            </a:effectLst>
          </a:endParaRPr>
        </a:p>
      </dgm:t>
    </dgm:pt>
    <dgm:pt modelId="{CCC40468-5396-492F-8DB4-762A6A64BABB}">
      <dgm:prSet/>
      <dgm:spPr/>
      <dgm:t>
        <a:bodyPr/>
        <a:lstStyle/>
        <a:p>
          <a:pPr rtl="0"/>
          <a:r>
            <a:rPr lang="zh-CN" b="1" dirty="0" smtClean="0">
              <a:effectLst/>
            </a:rPr>
            <a:t>温度越高，饱和水汽压越</a:t>
          </a:r>
          <a:r>
            <a:rPr lang="zh-CN" b="1" dirty="0" smtClean="0">
              <a:effectLst/>
            </a:rPr>
            <a:t>大</a:t>
          </a:r>
          <a:endParaRPr lang="zh-CN" b="1" dirty="0">
            <a:effectLst/>
          </a:endParaRPr>
        </a:p>
      </dgm:t>
    </dgm:pt>
    <dgm:pt modelId="{DF963D02-8118-4EE4-A214-F0D710998D69}" type="parTrans" cxnId="{92E4AA94-1979-499E-9562-6EFA0938436D}">
      <dgm:prSet/>
      <dgm:spPr/>
      <dgm:t>
        <a:bodyPr/>
        <a:lstStyle/>
        <a:p>
          <a:endParaRPr lang="zh-CN" altLang="en-US" b="1">
            <a:effectLst>
              <a:outerShdw blurRad="38100" dist="38100" dir="2700000" algn="tl">
                <a:srgbClr val="000000">
                  <a:alpha val="43137"/>
                </a:srgbClr>
              </a:outerShdw>
            </a:effectLst>
          </a:endParaRPr>
        </a:p>
      </dgm:t>
    </dgm:pt>
    <dgm:pt modelId="{1E51F6A5-C387-4636-B419-54F014AD03BC}" type="sibTrans" cxnId="{92E4AA94-1979-499E-9562-6EFA0938436D}">
      <dgm:prSet/>
      <dgm:spPr/>
      <dgm:t>
        <a:bodyPr/>
        <a:lstStyle/>
        <a:p>
          <a:endParaRPr lang="zh-CN" altLang="en-US" b="1">
            <a:effectLst>
              <a:outerShdw blurRad="38100" dist="38100" dir="2700000" algn="tl">
                <a:srgbClr val="000000">
                  <a:alpha val="43137"/>
                </a:srgbClr>
              </a:outerShdw>
            </a:effectLst>
          </a:endParaRPr>
        </a:p>
      </dgm:t>
    </dgm:pt>
    <dgm:pt modelId="{38F92679-9C17-48C2-84B9-0118C5193578}" type="pres">
      <dgm:prSet presAssocID="{6A7A5592-1435-42A5-B444-29C9CC49C9AC}" presName="linear" presStyleCnt="0">
        <dgm:presLayoutVars>
          <dgm:animLvl val="lvl"/>
          <dgm:resizeHandles val="exact"/>
        </dgm:presLayoutVars>
      </dgm:prSet>
      <dgm:spPr/>
      <dgm:t>
        <a:bodyPr/>
        <a:lstStyle/>
        <a:p>
          <a:endParaRPr lang="zh-CN" altLang="en-US"/>
        </a:p>
      </dgm:t>
    </dgm:pt>
    <dgm:pt modelId="{0D1C90C6-ECFA-4C25-A8E9-EE77B6173831}" type="pres">
      <dgm:prSet presAssocID="{B53AC618-C087-4BF0-B76B-1F54B5FCAA10}" presName="parentText" presStyleLbl="node1" presStyleIdx="0" presStyleCnt="4">
        <dgm:presLayoutVars>
          <dgm:chMax val="0"/>
          <dgm:bulletEnabled val="1"/>
        </dgm:presLayoutVars>
      </dgm:prSet>
      <dgm:spPr/>
      <dgm:t>
        <a:bodyPr/>
        <a:lstStyle/>
        <a:p>
          <a:endParaRPr lang="zh-CN" altLang="en-US"/>
        </a:p>
      </dgm:t>
    </dgm:pt>
    <dgm:pt modelId="{0043D4CD-CEC1-4608-BC5B-54E0D8E6F37B}" type="pres">
      <dgm:prSet presAssocID="{91B09AE5-AB3B-48DA-A04C-438EB1D7B42D}" presName="spacer" presStyleCnt="0"/>
      <dgm:spPr/>
    </dgm:pt>
    <dgm:pt modelId="{D00E8EFC-6E13-4E77-96E0-D0F1E06BB844}" type="pres">
      <dgm:prSet presAssocID="{B4F82943-024C-44A4-8725-5B8E0601C291}" presName="parentText" presStyleLbl="node1" presStyleIdx="1" presStyleCnt="4">
        <dgm:presLayoutVars>
          <dgm:chMax val="0"/>
          <dgm:bulletEnabled val="1"/>
        </dgm:presLayoutVars>
      </dgm:prSet>
      <dgm:spPr/>
      <dgm:t>
        <a:bodyPr/>
        <a:lstStyle/>
        <a:p>
          <a:endParaRPr lang="zh-CN" altLang="en-US"/>
        </a:p>
      </dgm:t>
    </dgm:pt>
    <dgm:pt modelId="{95FAD2F9-D3C0-4B79-AA52-201F3D7AA69A}" type="pres">
      <dgm:prSet presAssocID="{8A2F4EB8-9747-4E3B-9426-17512BA0CB7F}" presName="spacer" presStyleCnt="0"/>
      <dgm:spPr/>
    </dgm:pt>
    <dgm:pt modelId="{90B0E7A8-5589-49A1-815E-C822C9F332D6}" type="pres">
      <dgm:prSet presAssocID="{01DE0530-B160-4F4F-A779-EC43D1466B83}" presName="parentText" presStyleLbl="node1" presStyleIdx="2" presStyleCnt="4">
        <dgm:presLayoutVars>
          <dgm:chMax val="0"/>
          <dgm:bulletEnabled val="1"/>
        </dgm:presLayoutVars>
      </dgm:prSet>
      <dgm:spPr/>
      <dgm:t>
        <a:bodyPr/>
        <a:lstStyle/>
        <a:p>
          <a:endParaRPr lang="zh-CN" altLang="en-US"/>
        </a:p>
      </dgm:t>
    </dgm:pt>
    <dgm:pt modelId="{71C4955F-4405-44AF-B4E0-EC1AD3364800}" type="pres">
      <dgm:prSet presAssocID="{973B9DF5-445C-41A2-A4D5-CCEE8BCB2ECF}" presName="spacer" presStyleCnt="0"/>
      <dgm:spPr/>
    </dgm:pt>
    <dgm:pt modelId="{AC0DD626-8BCD-450B-9758-EFABD1927010}" type="pres">
      <dgm:prSet presAssocID="{AE3A1EB8-4987-4344-8849-A7170BD31B23}" presName="parentText" presStyleLbl="node1" presStyleIdx="3" presStyleCnt="4">
        <dgm:presLayoutVars>
          <dgm:chMax val="0"/>
          <dgm:bulletEnabled val="1"/>
        </dgm:presLayoutVars>
      </dgm:prSet>
      <dgm:spPr/>
      <dgm:t>
        <a:bodyPr/>
        <a:lstStyle/>
        <a:p>
          <a:endParaRPr lang="zh-CN" altLang="en-US"/>
        </a:p>
      </dgm:t>
    </dgm:pt>
    <dgm:pt modelId="{F6C7B031-DA14-4F4A-B44A-C22F5B7B7E36}" type="pres">
      <dgm:prSet presAssocID="{AE3A1EB8-4987-4344-8849-A7170BD31B23}" presName="childText" presStyleLbl="revTx" presStyleIdx="0" presStyleCnt="1">
        <dgm:presLayoutVars>
          <dgm:bulletEnabled val="1"/>
        </dgm:presLayoutVars>
      </dgm:prSet>
      <dgm:spPr/>
      <dgm:t>
        <a:bodyPr/>
        <a:lstStyle/>
        <a:p>
          <a:endParaRPr lang="zh-CN" altLang="en-US"/>
        </a:p>
      </dgm:t>
    </dgm:pt>
  </dgm:ptLst>
  <dgm:cxnLst>
    <dgm:cxn modelId="{621051C8-768E-4B58-9929-3FE10E9B5FB3}" type="presOf" srcId="{CCC40468-5396-492F-8DB4-762A6A64BABB}" destId="{F6C7B031-DA14-4F4A-B44A-C22F5B7B7E36}" srcOrd="0" destOrd="1" presId="urn:microsoft.com/office/officeart/2005/8/layout/vList2"/>
    <dgm:cxn modelId="{FE4D1914-05E6-419B-BE05-07B0BBAE0262}" type="presOf" srcId="{AE3A1EB8-4987-4344-8849-A7170BD31B23}" destId="{AC0DD626-8BCD-450B-9758-EFABD1927010}" srcOrd="0" destOrd="0" presId="urn:microsoft.com/office/officeart/2005/8/layout/vList2"/>
    <dgm:cxn modelId="{039A973F-B9FA-4AF9-830F-79C76D08498C}" type="presOf" srcId="{B4F82943-024C-44A4-8725-5B8E0601C291}" destId="{D00E8EFC-6E13-4E77-96E0-D0F1E06BB844}" srcOrd="0" destOrd="0" presId="urn:microsoft.com/office/officeart/2005/8/layout/vList2"/>
    <dgm:cxn modelId="{96C0420F-DAFB-417D-A514-5C8ED0B2D63D}" srcId="{6A7A5592-1435-42A5-B444-29C9CC49C9AC}" destId="{B53AC618-C087-4BF0-B76B-1F54B5FCAA10}" srcOrd="0" destOrd="0" parTransId="{E35B833D-D84E-4F66-BE74-C4B130766D50}" sibTransId="{91B09AE5-AB3B-48DA-A04C-438EB1D7B42D}"/>
    <dgm:cxn modelId="{9486B41D-0DDB-4017-A23F-CF66336563EF}" type="presOf" srcId="{6A7A5592-1435-42A5-B444-29C9CC49C9AC}" destId="{38F92679-9C17-48C2-84B9-0118C5193578}" srcOrd="0" destOrd="0" presId="urn:microsoft.com/office/officeart/2005/8/layout/vList2"/>
    <dgm:cxn modelId="{F4C47A5E-C458-4137-888F-CBE6E7B9ABD9}" type="presOf" srcId="{01DE0530-B160-4F4F-A779-EC43D1466B83}" destId="{90B0E7A8-5589-49A1-815E-C822C9F332D6}" srcOrd="0" destOrd="0" presId="urn:microsoft.com/office/officeart/2005/8/layout/vList2"/>
    <dgm:cxn modelId="{6AE13D81-6E4B-48BC-AF36-19CB7D6D345C}" type="presOf" srcId="{FCB58077-8776-45B2-B8AE-4E4C5A75A63B}" destId="{F6C7B031-DA14-4F4A-B44A-C22F5B7B7E36}" srcOrd="0" destOrd="0" presId="urn:microsoft.com/office/officeart/2005/8/layout/vList2"/>
    <dgm:cxn modelId="{55C9B82E-1DAD-47F6-9FB1-1BFAEDC08831}" type="presOf" srcId="{B53AC618-C087-4BF0-B76B-1F54B5FCAA10}" destId="{0D1C90C6-ECFA-4C25-A8E9-EE77B6173831}" srcOrd="0" destOrd="0" presId="urn:microsoft.com/office/officeart/2005/8/layout/vList2"/>
    <dgm:cxn modelId="{92E4AA94-1979-499E-9562-6EFA0938436D}" srcId="{AE3A1EB8-4987-4344-8849-A7170BD31B23}" destId="{CCC40468-5396-492F-8DB4-762A6A64BABB}" srcOrd="1" destOrd="0" parTransId="{DF963D02-8118-4EE4-A214-F0D710998D69}" sibTransId="{1E51F6A5-C387-4636-B419-54F014AD03BC}"/>
    <dgm:cxn modelId="{F79D4A91-B9C9-4457-AB89-ACEC82663EA5}" srcId="{AE3A1EB8-4987-4344-8849-A7170BD31B23}" destId="{FCB58077-8776-45B2-B8AE-4E4C5A75A63B}" srcOrd="0" destOrd="0" parTransId="{C21EF66A-8F98-40A8-A562-A9F4E482FD3C}" sibTransId="{161FB454-49CF-4AE1-AB96-380647E5D5C0}"/>
    <dgm:cxn modelId="{1C145D14-7C0B-4F47-B281-B16E95558ADB}" srcId="{6A7A5592-1435-42A5-B444-29C9CC49C9AC}" destId="{AE3A1EB8-4987-4344-8849-A7170BD31B23}" srcOrd="3" destOrd="0" parTransId="{B685F07D-8A20-457B-A86C-C1ACC72AE144}" sibTransId="{29DCD2DC-F6D7-4D55-87F9-2E3275F4477D}"/>
    <dgm:cxn modelId="{53BE98F3-A01A-4F1B-AC8A-61023CC9A542}" srcId="{6A7A5592-1435-42A5-B444-29C9CC49C9AC}" destId="{01DE0530-B160-4F4F-A779-EC43D1466B83}" srcOrd="2" destOrd="0" parTransId="{9F102581-BDBB-44B6-9DF8-2D6BA818B03F}" sibTransId="{973B9DF5-445C-41A2-A4D5-CCEE8BCB2ECF}"/>
    <dgm:cxn modelId="{4983F59D-E4C8-4E13-98D0-B8CB8B83DFC1}" srcId="{6A7A5592-1435-42A5-B444-29C9CC49C9AC}" destId="{B4F82943-024C-44A4-8725-5B8E0601C291}" srcOrd="1" destOrd="0" parTransId="{B527827F-13A6-444E-A139-1BE72CC65232}" sibTransId="{8A2F4EB8-9747-4E3B-9426-17512BA0CB7F}"/>
    <dgm:cxn modelId="{90B882C2-C40A-4077-BE88-70EA0D9AD782}" type="presParOf" srcId="{38F92679-9C17-48C2-84B9-0118C5193578}" destId="{0D1C90C6-ECFA-4C25-A8E9-EE77B6173831}" srcOrd="0" destOrd="0" presId="urn:microsoft.com/office/officeart/2005/8/layout/vList2"/>
    <dgm:cxn modelId="{92F00F20-74AA-4A25-B081-BE7D1A1AB59E}" type="presParOf" srcId="{38F92679-9C17-48C2-84B9-0118C5193578}" destId="{0043D4CD-CEC1-4608-BC5B-54E0D8E6F37B}" srcOrd="1" destOrd="0" presId="urn:microsoft.com/office/officeart/2005/8/layout/vList2"/>
    <dgm:cxn modelId="{E3B3AEAF-E818-4BE1-9FC8-B563AC595378}" type="presParOf" srcId="{38F92679-9C17-48C2-84B9-0118C5193578}" destId="{D00E8EFC-6E13-4E77-96E0-D0F1E06BB844}" srcOrd="2" destOrd="0" presId="urn:microsoft.com/office/officeart/2005/8/layout/vList2"/>
    <dgm:cxn modelId="{18A91E50-8AED-40D1-BF5E-6DF706B68C7A}" type="presParOf" srcId="{38F92679-9C17-48C2-84B9-0118C5193578}" destId="{95FAD2F9-D3C0-4B79-AA52-201F3D7AA69A}" srcOrd="3" destOrd="0" presId="urn:microsoft.com/office/officeart/2005/8/layout/vList2"/>
    <dgm:cxn modelId="{EDF3C0D8-7E91-4BFF-AD3D-A3F76A2B3257}" type="presParOf" srcId="{38F92679-9C17-48C2-84B9-0118C5193578}" destId="{90B0E7A8-5589-49A1-815E-C822C9F332D6}" srcOrd="4" destOrd="0" presId="urn:microsoft.com/office/officeart/2005/8/layout/vList2"/>
    <dgm:cxn modelId="{4AEF6421-EB39-4911-A3AC-7996C615E00A}" type="presParOf" srcId="{38F92679-9C17-48C2-84B9-0118C5193578}" destId="{71C4955F-4405-44AF-B4E0-EC1AD3364800}" srcOrd="5" destOrd="0" presId="urn:microsoft.com/office/officeart/2005/8/layout/vList2"/>
    <dgm:cxn modelId="{1711C21C-0958-4B25-9D6A-C1E620C45254}" type="presParOf" srcId="{38F92679-9C17-48C2-84B9-0118C5193578}" destId="{AC0DD626-8BCD-450B-9758-EFABD1927010}" srcOrd="6" destOrd="0" presId="urn:microsoft.com/office/officeart/2005/8/layout/vList2"/>
    <dgm:cxn modelId="{99BA70E1-5E59-4853-BFDC-A1807B6B6DAC}" type="presParOf" srcId="{38F92679-9C17-48C2-84B9-0118C5193578}" destId="{F6C7B031-DA14-4F4A-B44A-C22F5B7B7E3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8F76F35-F2CD-4945-A047-E768DE640D7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48B8558-3EB9-4AE0-9689-FDB5061A8F76}">
      <dgm:prSet custT="1"/>
      <dgm:spPr/>
      <dgm:t>
        <a:bodyPr/>
        <a:lstStyle/>
        <a:p>
          <a:pPr rtl="0"/>
          <a:r>
            <a:rPr lang="zh-CN" altLang="en-US" sz="2400" b="1" dirty="0" smtClean="0">
              <a:effectLst>
                <a:outerShdw blurRad="38100" dist="38100" dir="2700000" algn="tl">
                  <a:srgbClr val="000000">
                    <a:alpha val="43137"/>
                  </a:srgbClr>
                </a:outerShdw>
              </a:effectLst>
            </a:rPr>
            <a:t>定义：湿空气等压降温达到饱和的温度。</a:t>
          </a:r>
          <a:endParaRPr lang="zh-CN" altLang="en-US" sz="2400" b="1" dirty="0">
            <a:effectLst>
              <a:outerShdw blurRad="38100" dist="38100" dir="2700000" algn="tl">
                <a:srgbClr val="000000">
                  <a:alpha val="43137"/>
                </a:srgbClr>
              </a:outerShdw>
            </a:effectLst>
          </a:endParaRPr>
        </a:p>
      </dgm:t>
    </dgm:pt>
    <dgm:pt modelId="{7AA4653B-782B-47BC-B82F-74B4F34751FE}" type="parTrans" cxnId="{11C3E65A-22D1-4F51-AC9F-2592B87D626B}">
      <dgm:prSet/>
      <dgm:spPr/>
      <dgm:t>
        <a:bodyPr/>
        <a:lstStyle/>
        <a:p>
          <a:endParaRPr lang="zh-CN" altLang="en-US" sz="2000"/>
        </a:p>
      </dgm:t>
    </dgm:pt>
    <dgm:pt modelId="{D221C29E-67E9-4678-846A-8D73B7ED0DAE}" type="sibTrans" cxnId="{11C3E65A-22D1-4F51-AC9F-2592B87D626B}">
      <dgm:prSet/>
      <dgm:spPr/>
      <dgm:t>
        <a:bodyPr/>
        <a:lstStyle/>
        <a:p>
          <a:endParaRPr lang="zh-CN" altLang="en-US" sz="2000"/>
        </a:p>
      </dgm:t>
    </dgm:pt>
    <dgm:pt modelId="{5351CFE1-99C1-44C7-A1D5-1D5FFFE575BE}">
      <dgm:prSet custT="1"/>
      <dgm:spPr/>
      <dgm:t>
        <a:bodyPr/>
        <a:lstStyle/>
        <a:p>
          <a:pPr rtl="0"/>
          <a:r>
            <a:rPr lang="zh-CN" altLang="en-US" sz="2000" b="1" dirty="0" smtClean="0"/>
            <a:t>露点完全由空气的水汽压决定，气压一定时，它是等压冷却过程的保守</a:t>
          </a:r>
          <a:r>
            <a:rPr lang="zh-CN" altLang="en-US" sz="2000" b="1" dirty="0" smtClean="0"/>
            <a:t>量</a:t>
          </a:r>
          <a:endParaRPr lang="zh-CN" altLang="en-US" sz="2000" b="1" dirty="0"/>
        </a:p>
      </dgm:t>
    </dgm:pt>
    <dgm:pt modelId="{53B9DD7C-1139-47C2-B722-2AE2F58BB34F}" type="parTrans" cxnId="{3AC20485-05E8-407A-8BC7-BB3644B5FF88}">
      <dgm:prSet/>
      <dgm:spPr/>
      <dgm:t>
        <a:bodyPr/>
        <a:lstStyle/>
        <a:p>
          <a:endParaRPr lang="zh-CN" altLang="en-US" sz="2000"/>
        </a:p>
      </dgm:t>
    </dgm:pt>
    <dgm:pt modelId="{640EAAA7-CC37-44C6-A253-FC0724802271}" type="sibTrans" cxnId="{3AC20485-05E8-407A-8BC7-BB3644B5FF88}">
      <dgm:prSet/>
      <dgm:spPr/>
      <dgm:t>
        <a:bodyPr/>
        <a:lstStyle/>
        <a:p>
          <a:endParaRPr lang="zh-CN" altLang="en-US" sz="2000"/>
        </a:p>
      </dgm:t>
    </dgm:pt>
    <dgm:pt modelId="{AEF56BEF-44C0-4281-A5A0-7E2988ADB1BB}">
      <dgm:prSet custT="1"/>
      <dgm:spPr/>
      <dgm:t>
        <a:bodyPr/>
        <a:lstStyle/>
        <a:p>
          <a:pPr rtl="0"/>
          <a:r>
            <a:rPr lang="zh-CN" altLang="en-US" sz="2000" b="1" dirty="0" smtClean="0"/>
            <a:t>空气一般未饱和，故露点常比气温</a:t>
          </a:r>
          <a:r>
            <a:rPr lang="zh-CN" altLang="en-US" sz="2000" b="1" dirty="0" smtClean="0"/>
            <a:t>低</a:t>
          </a:r>
          <a:endParaRPr lang="zh-CN" altLang="en-US" sz="2000" b="1" dirty="0"/>
        </a:p>
      </dgm:t>
    </dgm:pt>
    <dgm:pt modelId="{7D738E25-09BC-4FA4-9B79-080AFDC21F32}" type="parTrans" cxnId="{4BECF734-F112-4C4A-83DA-A90BC26818FE}">
      <dgm:prSet/>
      <dgm:spPr/>
      <dgm:t>
        <a:bodyPr/>
        <a:lstStyle/>
        <a:p>
          <a:endParaRPr lang="zh-CN" altLang="en-US" sz="2000"/>
        </a:p>
      </dgm:t>
    </dgm:pt>
    <dgm:pt modelId="{324D94FB-D043-46D8-8775-556BCD9E7426}" type="sibTrans" cxnId="{4BECF734-F112-4C4A-83DA-A90BC26818FE}">
      <dgm:prSet/>
      <dgm:spPr/>
      <dgm:t>
        <a:bodyPr/>
        <a:lstStyle/>
        <a:p>
          <a:endParaRPr lang="zh-CN" altLang="en-US" sz="2000"/>
        </a:p>
      </dgm:t>
    </dgm:pt>
    <dgm:pt modelId="{21E895D6-942C-405F-A3DF-849CCC574586}">
      <dgm:prSet custT="1"/>
      <dgm:spPr/>
      <dgm:t>
        <a:bodyPr/>
        <a:lstStyle/>
        <a:p>
          <a:pPr rtl="0"/>
          <a:r>
            <a:rPr lang="zh-CN" altLang="en-US" sz="2000" b="1" dirty="0" smtClean="0"/>
            <a:t>空气饱和时，露点和气温</a:t>
          </a:r>
          <a:r>
            <a:rPr lang="zh-CN" altLang="en-US" sz="2000" b="1" dirty="0" smtClean="0"/>
            <a:t>相等</a:t>
          </a:r>
          <a:endParaRPr lang="zh-CN" altLang="en-US" sz="2000" b="1" dirty="0"/>
        </a:p>
      </dgm:t>
    </dgm:pt>
    <dgm:pt modelId="{90A136A4-DB96-4E6F-BACE-1B60AD72230C}" type="parTrans" cxnId="{63099882-BE30-4996-B437-6509AAC56481}">
      <dgm:prSet/>
      <dgm:spPr/>
      <dgm:t>
        <a:bodyPr/>
        <a:lstStyle/>
        <a:p>
          <a:endParaRPr lang="zh-CN" altLang="en-US" sz="2000"/>
        </a:p>
      </dgm:t>
    </dgm:pt>
    <dgm:pt modelId="{319D395F-FE21-44BF-9F80-79C63E4CAE12}" type="sibTrans" cxnId="{63099882-BE30-4996-B437-6509AAC56481}">
      <dgm:prSet/>
      <dgm:spPr/>
      <dgm:t>
        <a:bodyPr/>
        <a:lstStyle/>
        <a:p>
          <a:endParaRPr lang="zh-CN" altLang="en-US" sz="2000"/>
        </a:p>
      </dgm:t>
    </dgm:pt>
    <dgm:pt modelId="{BA79A20C-C75F-43B1-B269-07AA3767BC28}">
      <dgm:prSet custT="1"/>
      <dgm:spPr/>
      <dgm:t>
        <a:bodyPr/>
        <a:lstStyle/>
        <a:p>
          <a:pPr rtl="0"/>
          <a:r>
            <a:rPr lang="zh-CN" altLang="en-US" sz="2400" b="1" dirty="0" smtClean="0">
              <a:effectLst>
                <a:outerShdw blurRad="38100" dist="38100" dir="2700000" algn="tl">
                  <a:srgbClr val="000000">
                    <a:alpha val="43137"/>
                  </a:srgbClr>
                </a:outerShdw>
              </a:effectLst>
            </a:rPr>
            <a:t>露点差与空气饱和程度间的关系：</a:t>
          </a:r>
          <a:endParaRPr lang="zh-CN" altLang="en-US" sz="2400" b="1" dirty="0">
            <a:effectLst>
              <a:outerShdw blurRad="38100" dist="38100" dir="2700000" algn="tl">
                <a:srgbClr val="000000">
                  <a:alpha val="43137"/>
                </a:srgbClr>
              </a:outerShdw>
            </a:effectLst>
          </a:endParaRPr>
        </a:p>
      </dgm:t>
    </dgm:pt>
    <dgm:pt modelId="{2B02648F-063E-4D39-B261-90DBBFC45006}" type="parTrans" cxnId="{9CFF29B0-77F7-40C7-A3FD-9EB28564AFA9}">
      <dgm:prSet/>
      <dgm:spPr/>
      <dgm:t>
        <a:bodyPr/>
        <a:lstStyle/>
        <a:p>
          <a:endParaRPr lang="zh-CN" altLang="en-US" sz="2000"/>
        </a:p>
      </dgm:t>
    </dgm:pt>
    <dgm:pt modelId="{CEEC11AE-BB5A-43EA-8FBA-75524716E1C5}" type="sibTrans" cxnId="{9CFF29B0-77F7-40C7-A3FD-9EB28564AFA9}">
      <dgm:prSet/>
      <dgm:spPr/>
      <dgm:t>
        <a:bodyPr/>
        <a:lstStyle/>
        <a:p>
          <a:endParaRPr lang="zh-CN" altLang="en-US" sz="2000"/>
        </a:p>
      </dgm:t>
    </dgm:pt>
    <dgm:pt modelId="{7A573C0E-D7FA-42DF-86AE-C3D52D64066B}">
      <dgm:prSet custT="1"/>
      <dgm:spPr/>
      <dgm:t>
        <a:bodyPr/>
        <a:lstStyle/>
        <a:p>
          <a:pPr rtl="0"/>
          <a:r>
            <a:rPr lang="zh-CN" altLang="en-US" sz="2000" b="1" dirty="0" smtClean="0">
              <a:solidFill>
                <a:srgbClr val="FF0000"/>
              </a:solidFill>
            </a:rPr>
            <a:t>差值越大，相对湿度越</a:t>
          </a:r>
          <a:r>
            <a:rPr lang="zh-CN" altLang="en-US" sz="2000" b="1" dirty="0" smtClean="0">
              <a:solidFill>
                <a:srgbClr val="FF0000"/>
              </a:solidFill>
            </a:rPr>
            <a:t>低</a:t>
          </a:r>
          <a:endParaRPr lang="zh-CN" altLang="en-US" sz="2000" b="1" dirty="0"/>
        </a:p>
      </dgm:t>
    </dgm:pt>
    <dgm:pt modelId="{90029B19-CF3C-467A-9C81-F83A6EC4C737}" type="parTrans" cxnId="{4880479E-E76F-4F8D-A1D5-2391D13F2A33}">
      <dgm:prSet/>
      <dgm:spPr/>
      <dgm:t>
        <a:bodyPr/>
        <a:lstStyle/>
        <a:p>
          <a:endParaRPr lang="zh-CN" altLang="en-US" sz="2000"/>
        </a:p>
      </dgm:t>
    </dgm:pt>
    <dgm:pt modelId="{60A4A497-E831-4B4B-9E77-7D5EB45DAEB7}" type="sibTrans" cxnId="{4880479E-E76F-4F8D-A1D5-2391D13F2A33}">
      <dgm:prSet/>
      <dgm:spPr/>
      <dgm:t>
        <a:bodyPr/>
        <a:lstStyle/>
        <a:p>
          <a:endParaRPr lang="zh-CN" altLang="en-US" sz="2000"/>
        </a:p>
      </dgm:t>
    </dgm:pt>
    <dgm:pt modelId="{182C2E97-17B7-493E-916A-B440C20556A1}">
      <dgm:prSet custT="1"/>
      <dgm:spPr/>
      <dgm:t>
        <a:bodyPr/>
        <a:lstStyle/>
        <a:p>
          <a:pPr rtl="0"/>
          <a:r>
            <a:rPr lang="zh-CN" altLang="en-US" sz="2000" b="1" dirty="0" smtClean="0"/>
            <a:t>气温降低到露点，是水汽凝结的</a:t>
          </a:r>
          <a:r>
            <a:rPr lang="zh-CN" altLang="en-US" sz="2000" b="1" dirty="0" smtClean="0"/>
            <a:t>必要条件 </a:t>
          </a:r>
          <a:endParaRPr lang="zh-CN" altLang="en-US" sz="2000" b="1" dirty="0"/>
        </a:p>
      </dgm:t>
    </dgm:pt>
    <dgm:pt modelId="{9A8A6A4B-8E42-4B97-B0BA-B2BD0131D115}" type="parTrans" cxnId="{1F556382-9AA2-49F6-89C6-3CB7ECB8C276}">
      <dgm:prSet/>
      <dgm:spPr/>
      <dgm:t>
        <a:bodyPr/>
        <a:lstStyle/>
        <a:p>
          <a:endParaRPr lang="zh-CN" altLang="en-US" sz="2000"/>
        </a:p>
      </dgm:t>
    </dgm:pt>
    <dgm:pt modelId="{D67F920F-6B83-4C5B-9773-BD9002A412F8}" type="sibTrans" cxnId="{1F556382-9AA2-49F6-89C6-3CB7ECB8C276}">
      <dgm:prSet/>
      <dgm:spPr/>
      <dgm:t>
        <a:bodyPr/>
        <a:lstStyle/>
        <a:p>
          <a:endParaRPr lang="zh-CN" altLang="en-US" sz="2000"/>
        </a:p>
      </dgm:t>
    </dgm:pt>
    <dgm:pt modelId="{EB70367A-BD28-4841-B713-D79C123E02CC}" type="pres">
      <dgm:prSet presAssocID="{28F76F35-F2CD-4945-A047-E768DE640D79}" presName="linear" presStyleCnt="0">
        <dgm:presLayoutVars>
          <dgm:dir/>
          <dgm:animLvl val="lvl"/>
          <dgm:resizeHandles val="exact"/>
        </dgm:presLayoutVars>
      </dgm:prSet>
      <dgm:spPr/>
      <dgm:t>
        <a:bodyPr/>
        <a:lstStyle/>
        <a:p>
          <a:endParaRPr lang="zh-CN" altLang="en-US"/>
        </a:p>
      </dgm:t>
    </dgm:pt>
    <dgm:pt modelId="{8CEA650B-9690-4049-855E-8B6479772944}" type="pres">
      <dgm:prSet presAssocID="{E48B8558-3EB9-4AE0-9689-FDB5061A8F76}" presName="parentLin" presStyleCnt="0"/>
      <dgm:spPr/>
      <dgm:t>
        <a:bodyPr/>
        <a:lstStyle/>
        <a:p>
          <a:endParaRPr lang="zh-CN" altLang="en-US"/>
        </a:p>
      </dgm:t>
    </dgm:pt>
    <dgm:pt modelId="{EA626336-5FFD-4AF9-B115-B7D7BA5EE39B}" type="pres">
      <dgm:prSet presAssocID="{E48B8558-3EB9-4AE0-9689-FDB5061A8F76}" presName="parentLeftMargin" presStyleLbl="node1" presStyleIdx="0" presStyleCnt="2"/>
      <dgm:spPr/>
      <dgm:t>
        <a:bodyPr/>
        <a:lstStyle/>
        <a:p>
          <a:endParaRPr lang="zh-CN" altLang="en-US"/>
        </a:p>
      </dgm:t>
    </dgm:pt>
    <dgm:pt modelId="{0AE6F415-3B55-4B8B-BC18-87BDA5F256D1}" type="pres">
      <dgm:prSet presAssocID="{E48B8558-3EB9-4AE0-9689-FDB5061A8F76}" presName="parentText" presStyleLbl="node1" presStyleIdx="0" presStyleCnt="2" custScaleX="106494">
        <dgm:presLayoutVars>
          <dgm:chMax val="0"/>
          <dgm:bulletEnabled val="1"/>
        </dgm:presLayoutVars>
      </dgm:prSet>
      <dgm:spPr/>
      <dgm:t>
        <a:bodyPr/>
        <a:lstStyle/>
        <a:p>
          <a:endParaRPr lang="zh-CN" altLang="en-US"/>
        </a:p>
      </dgm:t>
    </dgm:pt>
    <dgm:pt modelId="{95611D91-74D9-47EC-809B-9D86F247ED31}" type="pres">
      <dgm:prSet presAssocID="{E48B8558-3EB9-4AE0-9689-FDB5061A8F76}" presName="negativeSpace" presStyleCnt="0"/>
      <dgm:spPr/>
      <dgm:t>
        <a:bodyPr/>
        <a:lstStyle/>
        <a:p>
          <a:endParaRPr lang="zh-CN" altLang="en-US"/>
        </a:p>
      </dgm:t>
    </dgm:pt>
    <dgm:pt modelId="{6C54D8F8-A2C0-425C-B1A0-6BA94AB08008}" type="pres">
      <dgm:prSet presAssocID="{E48B8558-3EB9-4AE0-9689-FDB5061A8F76}" presName="childText" presStyleLbl="conFgAcc1" presStyleIdx="0" presStyleCnt="2">
        <dgm:presLayoutVars>
          <dgm:bulletEnabled val="1"/>
        </dgm:presLayoutVars>
      </dgm:prSet>
      <dgm:spPr/>
      <dgm:t>
        <a:bodyPr/>
        <a:lstStyle/>
        <a:p>
          <a:endParaRPr lang="zh-CN" altLang="en-US"/>
        </a:p>
      </dgm:t>
    </dgm:pt>
    <dgm:pt modelId="{8F072811-4233-4950-B5DD-6D2FF3802D24}" type="pres">
      <dgm:prSet presAssocID="{D221C29E-67E9-4678-846A-8D73B7ED0DAE}" presName="spaceBetweenRectangles" presStyleCnt="0"/>
      <dgm:spPr/>
      <dgm:t>
        <a:bodyPr/>
        <a:lstStyle/>
        <a:p>
          <a:endParaRPr lang="zh-CN" altLang="en-US"/>
        </a:p>
      </dgm:t>
    </dgm:pt>
    <dgm:pt modelId="{F71C44C6-81AC-4E30-9D8F-3077DA00D80B}" type="pres">
      <dgm:prSet presAssocID="{BA79A20C-C75F-43B1-B269-07AA3767BC28}" presName="parentLin" presStyleCnt="0"/>
      <dgm:spPr/>
      <dgm:t>
        <a:bodyPr/>
        <a:lstStyle/>
        <a:p>
          <a:endParaRPr lang="zh-CN" altLang="en-US"/>
        </a:p>
      </dgm:t>
    </dgm:pt>
    <dgm:pt modelId="{00686A26-65D3-495D-8575-403E450DE797}" type="pres">
      <dgm:prSet presAssocID="{BA79A20C-C75F-43B1-B269-07AA3767BC28}" presName="parentLeftMargin" presStyleLbl="node1" presStyleIdx="0" presStyleCnt="2"/>
      <dgm:spPr/>
      <dgm:t>
        <a:bodyPr/>
        <a:lstStyle/>
        <a:p>
          <a:endParaRPr lang="zh-CN" altLang="en-US"/>
        </a:p>
      </dgm:t>
    </dgm:pt>
    <dgm:pt modelId="{1520DFA1-F0B1-4634-A74F-94045E5BD1B2}" type="pres">
      <dgm:prSet presAssocID="{BA79A20C-C75F-43B1-B269-07AA3767BC28}" presName="parentText" presStyleLbl="node1" presStyleIdx="1" presStyleCnt="2" custScaleX="105195">
        <dgm:presLayoutVars>
          <dgm:chMax val="0"/>
          <dgm:bulletEnabled val="1"/>
        </dgm:presLayoutVars>
      </dgm:prSet>
      <dgm:spPr/>
      <dgm:t>
        <a:bodyPr/>
        <a:lstStyle/>
        <a:p>
          <a:endParaRPr lang="zh-CN" altLang="en-US"/>
        </a:p>
      </dgm:t>
    </dgm:pt>
    <dgm:pt modelId="{5133199B-0DF4-48FD-A661-42A9353AEE53}" type="pres">
      <dgm:prSet presAssocID="{BA79A20C-C75F-43B1-B269-07AA3767BC28}" presName="negativeSpace" presStyleCnt="0"/>
      <dgm:spPr/>
      <dgm:t>
        <a:bodyPr/>
        <a:lstStyle/>
        <a:p>
          <a:endParaRPr lang="zh-CN" altLang="en-US"/>
        </a:p>
      </dgm:t>
    </dgm:pt>
    <dgm:pt modelId="{5B2A7471-2AF0-4DA3-96A9-F1C1E872F828}" type="pres">
      <dgm:prSet presAssocID="{BA79A20C-C75F-43B1-B269-07AA3767BC28}" presName="childText" presStyleLbl="conFgAcc1" presStyleIdx="1" presStyleCnt="2">
        <dgm:presLayoutVars>
          <dgm:bulletEnabled val="1"/>
        </dgm:presLayoutVars>
      </dgm:prSet>
      <dgm:spPr/>
      <dgm:t>
        <a:bodyPr/>
        <a:lstStyle/>
        <a:p>
          <a:endParaRPr lang="zh-CN" altLang="en-US"/>
        </a:p>
      </dgm:t>
    </dgm:pt>
  </dgm:ptLst>
  <dgm:cxnLst>
    <dgm:cxn modelId="{09BA90B4-9286-4366-8EAB-23396ACB43EE}" type="presOf" srcId="{BA79A20C-C75F-43B1-B269-07AA3767BC28}" destId="{1520DFA1-F0B1-4634-A74F-94045E5BD1B2}" srcOrd="1" destOrd="0" presId="urn:microsoft.com/office/officeart/2005/8/layout/list1"/>
    <dgm:cxn modelId="{3AC20485-05E8-407A-8BC7-BB3644B5FF88}" srcId="{E48B8558-3EB9-4AE0-9689-FDB5061A8F76}" destId="{5351CFE1-99C1-44C7-A1D5-1D5FFFE575BE}" srcOrd="0" destOrd="0" parTransId="{53B9DD7C-1139-47C2-B722-2AE2F58BB34F}" sibTransId="{640EAAA7-CC37-44C6-A253-FC0724802271}"/>
    <dgm:cxn modelId="{F67549C0-E3FE-474D-891E-AC9CF91B102D}" type="presOf" srcId="{BA79A20C-C75F-43B1-B269-07AA3767BC28}" destId="{00686A26-65D3-495D-8575-403E450DE797}" srcOrd="0" destOrd="0" presId="urn:microsoft.com/office/officeart/2005/8/layout/list1"/>
    <dgm:cxn modelId="{11C3E65A-22D1-4F51-AC9F-2592B87D626B}" srcId="{28F76F35-F2CD-4945-A047-E768DE640D79}" destId="{E48B8558-3EB9-4AE0-9689-FDB5061A8F76}" srcOrd="0" destOrd="0" parTransId="{7AA4653B-782B-47BC-B82F-74B4F34751FE}" sibTransId="{D221C29E-67E9-4678-846A-8D73B7ED0DAE}"/>
    <dgm:cxn modelId="{63099882-BE30-4996-B437-6509AAC56481}" srcId="{5351CFE1-99C1-44C7-A1D5-1D5FFFE575BE}" destId="{21E895D6-942C-405F-A3DF-849CCC574586}" srcOrd="1" destOrd="0" parTransId="{90A136A4-DB96-4E6F-BACE-1B60AD72230C}" sibTransId="{319D395F-FE21-44BF-9F80-79C63E4CAE12}"/>
    <dgm:cxn modelId="{8D6106A7-5151-4E6C-A005-1333C8656D6B}" type="presOf" srcId="{AEF56BEF-44C0-4281-A5A0-7E2988ADB1BB}" destId="{6C54D8F8-A2C0-425C-B1A0-6BA94AB08008}" srcOrd="0" destOrd="1" presId="urn:microsoft.com/office/officeart/2005/8/layout/list1"/>
    <dgm:cxn modelId="{1F556382-9AA2-49F6-89C6-3CB7ECB8C276}" srcId="{BA79A20C-C75F-43B1-B269-07AA3767BC28}" destId="{182C2E97-17B7-493E-916A-B440C20556A1}" srcOrd="1" destOrd="0" parTransId="{9A8A6A4B-8E42-4B97-B0BA-B2BD0131D115}" sibTransId="{D67F920F-6B83-4C5B-9773-BD9002A412F8}"/>
    <dgm:cxn modelId="{5355B81C-E429-4F38-A642-3894BF22D197}" type="presOf" srcId="{21E895D6-942C-405F-A3DF-849CCC574586}" destId="{6C54D8F8-A2C0-425C-B1A0-6BA94AB08008}" srcOrd="0" destOrd="2" presId="urn:microsoft.com/office/officeart/2005/8/layout/list1"/>
    <dgm:cxn modelId="{4ACE9D96-D581-4C0A-9C2B-7A29265A9D48}" type="presOf" srcId="{28F76F35-F2CD-4945-A047-E768DE640D79}" destId="{EB70367A-BD28-4841-B713-D79C123E02CC}" srcOrd="0" destOrd="0" presId="urn:microsoft.com/office/officeart/2005/8/layout/list1"/>
    <dgm:cxn modelId="{BAC819FB-C521-402B-9E8E-A7FCA73B5EE1}" type="presOf" srcId="{E48B8558-3EB9-4AE0-9689-FDB5061A8F76}" destId="{0AE6F415-3B55-4B8B-BC18-87BDA5F256D1}" srcOrd="1" destOrd="0" presId="urn:microsoft.com/office/officeart/2005/8/layout/list1"/>
    <dgm:cxn modelId="{4BECF734-F112-4C4A-83DA-A90BC26818FE}" srcId="{5351CFE1-99C1-44C7-A1D5-1D5FFFE575BE}" destId="{AEF56BEF-44C0-4281-A5A0-7E2988ADB1BB}" srcOrd="0" destOrd="0" parTransId="{7D738E25-09BC-4FA4-9B79-080AFDC21F32}" sibTransId="{324D94FB-D043-46D8-8775-556BCD9E7426}"/>
    <dgm:cxn modelId="{3F0C0675-495A-4572-BED1-0D514915CE1A}" type="presOf" srcId="{182C2E97-17B7-493E-916A-B440C20556A1}" destId="{5B2A7471-2AF0-4DA3-96A9-F1C1E872F828}" srcOrd="0" destOrd="1" presId="urn:microsoft.com/office/officeart/2005/8/layout/list1"/>
    <dgm:cxn modelId="{32CFFFA2-50CF-4697-83C8-C1B6C0DE75DF}" type="presOf" srcId="{5351CFE1-99C1-44C7-A1D5-1D5FFFE575BE}" destId="{6C54D8F8-A2C0-425C-B1A0-6BA94AB08008}" srcOrd="0" destOrd="0" presId="urn:microsoft.com/office/officeart/2005/8/layout/list1"/>
    <dgm:cxn modelId="{4880479E-E76F-4F8D-A1D5-2391D13F2A33}" srcId="{BA79A20C-C75F-43B1-B269-07AA3767BC28}" destId="{7A573C0E-D7FA-42DF-86AE-C3D52D64066B}" srcOrd="0" destOrd="0" parTransId="{90029B19-CF3C-467A-9C81-F83A6EC4C737}" sibTransId="{60A4A497-E831-4B4B-9E77-7D5EB45DAEB7}"/>
    <dgm:cxn modelId="{9CFF29B0-77F7-40C7-A3FD-9EB28564AFA9}" srcId="{28F76F35-F2CD-4945-A047-E768DE640D79}" destId="{BA79A20C-C75F-43B1-B269-07AA3767BC28}" srcOrd="1" destOrd="0" parTransId="{2B02648F-063E-4D39-B261-90DBBFC45006}" sibTransId="{CEEC11AE-BB5A-43EA-8FBA-75524716E1C5}"/>
    <dgm:cxn modelId="{2D2093B2-B00B-439E-9EB9-B47A0886CDC5}" type="presOf" srcId="{7A573C0E-D7FA-42DF-86AE-C3D52D64066B}" destId="{5B2A7471-2AF0-4DA3-96A9-F1C1E872F828}" srcOrd="0" destOrd="0" presId="urn:microsoft.com/office/officeart/2005/8/layout/list1"/>
    <dgm:cxn modelId="{D15AC7F4-8842-436E-A4A7-94E6BAC46C15}" type="presOf" srcId="{E48B8558-3EB9-4AE0-9689-FDB5061A8F76}" destId="{EA626336-5FFD-4AF9-B115-B7D7BA5EE39B}" srcOrd="0" destOrd="0" presId="urn:microsoft.com/office/officeart/2005/8/layout/list1"/>
    <dgm:cxn modelId="{3AD00154-3CE5-4D08-9AAC-480F57A6CBB7}" type="presParOf" srcId="{EB70367A-BD28-4841-B713-D79C123E02CC}" destId="{8CEA650B-9690-4049-855E-8B6479772944}" srcOrd="0" destOrd="0" presId="urn:microsoft.com/office/officeart/2005/8/layout/list1"/>
    <dgm:cxn modelId="{54CD17A9-C4A8-433A-9A68-90ED79ACA64A}" type="presParOf" srcId="{8CEA650B-9690-4049-855E-8B6479772944}" destId="{EA626336-5FFD-4AF9-B115-B7D7BA5EE39B}" srcOrd="0" destOrd="0" presId="urn:microsoft.com/office/officeart/2005/8/layout/list1"/>
    <dgm:cxn modelId="{38B28AF6-1392-4424-A099-531421E5BBAE}" type="presParOf" srcId="{8CEA650B-9690-4049-855E-8B6479772944}" destId="{0AE6F415-3B55-4B8B-BC18-87BDA5F256D1}" srcOrd="1" destOrd="0" presId="urn:microsoft.com/office/officeart/2005/8/layout/list1"/>
    <dgm:cxn modelId="{D04C7ABE-C3E4-40FA-A8E5-A8A851507135}" type="presParOf" srcId="{EB70367A-BD28-4841-B713-D79C123E02CC}" destId="{95611D91-74D9-47EC-809B-9D86F247ED31}" srcOrd="1" destOrd="0" presId="urn:microsoft.com/office/officeart/2005/8/layout/list1"/>
    <dgm:cxn modelId="{EA1A6B0E-C98C-452B-9136-93C54912DBC0}" type="presParOf" srcId="{EB70367A-BD28-4841-B713-D79C123E02CC}" destId="{6C54D8F8-A2C0-425C-B1A0-6BA94AB08008}" srcOrd="2" destOrd="0" presId="urn:microsoft.com/office/officeart/2005/8/layout/list1"/>
    <dgm:cxn modelId="{E255A41A-1C99-4062-BDB6-C51F3AD66ACC}" type="presParOf" srcId="{EB70367A-BD28-4841-B713-D79C123E02CC}" destId="{8F072811-4233-4950-B5DD-6D2FF3802D24}" srcOrd="3" destOrd="0" presId="urn:microsoft.com/office/officeart/2005/8/layout/list1"/>
    <dgm:cxn modelId="{575C4CD7-4A69-41E3-A49D-8F897C2547EF}" type="presParOf" srcId="{EB70367A-BD28-4841-B713-D79C123E02CC}" destId="{F71C44C6-81AC-4E30-9D8F-3077DA00D80B}" srcOrd="4" destOrd="0" presId="urn:microsoft.com/office/officeart/2005/8/layout/list1"/>
    <dgm:cxn modelId="{A8973848-009E-4744-BBC5-C8F4C4E809DB}" type="presParOf" srcId="{F71C44C6-81AC-4E30-9D8F-3077DA00D80B}" destId="{00686A26-65D3-495D-8575-403E450DE797}" srcOrd="0" destOrd="0" presId="urn:microsoft.com/office/officeart/2005/8/layout/list1"/>
    <dgm:cxn modelId="{774FDD2B-49B3-4B4C-BEEC-B50F210668A3}" type="presParOf" srcId="{F71C44C6-81AC-4E30-9D8F-3077DA00D80B}" destId="{1520DFA1-F0B1-4634-A74F-94045E5BD1B2}" srcOrd="1" destOrd="0" presId="urn:microsoft.com/office/officeart/2005/8/layout/list1"/>
    <dgm:cxn modelId="{2F51DE32-24FA-4574-A086-EA32445F9269}" type="presParOf" srcId="{EB70367A-BD28-4841-B713-D79C123E02CC}" destId="{5133199B-0DF4-48FD-A661-42A9353AEE53}" srcOrd="5" destOrd="0" presId="urn:microsoft.com/office/officeart/2005/8/layout/list1"/>
    <dgm:cxn modelId="{4EC3BCDB-C3F9-47E6-851B-6A35E0A49E87}" type="presParOf" srcId="{EB70367A-BD28-4841-B713-D79C123E02CC}" destId="{5B2A7471-2AF0-4DA3-96A9-F1C1E872F82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B8CA4A5-0490-49F0-B553-B9E50334787F}"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3E30722A-3A21-47FD-84CB-00B11A2C7211}">
      <dgm:prSet custT="1"/>
      <dgm:spPr/>
      <dgm:t>
        <a:bodyPr/>
        <a:lstStyle/>
        <a:p>
          <a:pPr rtl="0"/>
          <a:r>
            <a:rPr lang="zh-CN" altLang="en-US" sz="2400" b="1" dirty="0" smtClean="0"/>
            <a:t>定义：液态水转化为水汽的过程</a:t>
          </a:r>
          <a:endParaRPr lang="zh-CN" altLang="en-US" sz="2400" dirty="0"/>
        </a:p>
      </dgm:t>
    </dgm:pt>
    <dgm:pt modelId="{5C1FC9B4-AAA2-41D6-8623-5DDB7C557E34}" type="parTrans" cxnId="{9F5F39C0-C673-4C3F-A068-A3B873D64987}">
      <dgm:prSet/>
      <dgm:spPr/>
      <dgm:t>
        <a:bodyPr/>
        <a:lstStyle/>
        <a:p>
          <a:endParaRPr lang="zh-CN" altLang="en-US" sz="2400"/>
        </a:p>
      </dgm:t>
    </dgm:pt>
    <dgm:pt modelId="{75282DCC-D459-4686-9CF2-45097772D2F4}" type="sibTrans" cxnId="{9F5F39C0-C673-4C3F-A068-A3B873D64987}">
      <dgm:prSet/>
      <dgm:spPr/>
      <dgm:t>
        <a:bodyPr/>
        <a:lstStyle/>
        <a:p>
          <a:endParaRPr lang="zh-CN" altLang="en-US" sz="2400"/>
        </a:p>
      </dgm:t>
    </dgm:pt>
    <dgm:pt modelId="{DCCB7DB9-9904-4A9D-8E30-974FCC1E84BB}">
      <dgm:prSet custT="1"/>
      <dgm:spPr/>
      <dgm:t>
        <a:bodyPr/>
        <a:lstStyle/>
        <a:p>
          <a:pPr rtl="0"/>
          <a:r>
            <a:rPr lang="zh-CN" sz="2400" b="1" dirty="0" smtClean="0"/>
            <a:t>蒸发条件：取决于实际水汽压</a:t>
          </a:r>
          <a:r>
            <a:rPr lang="en-US" sz="2400" b="1" dirty="0" smtClean="0"/>
            <a:t>e</a:t>
          </a:r>
          <a:r>
            <a:rPr lang="zh-CN" sz="2400" b="1" dirty="0" smtClean="0"/>
            <a:t>与饱和水汽压</a:t>
          </a:r>
          <a:r>
            <a:rPr lang="en-US" sz="2400" b="1" dirty="0" smtClean="0"/>
            <a:t>E</a:t>
          </a:r>
          <a:r>
            <a:rPr lang="zh-CN" sz="2400" b="1" dirty="0" smtClean="0"/>
            <a:t>二者的</a:t>
          </a:r>
          <a:r>
            <a:rPr lang="zh-CN" sz="3200" b="1" dirty="0" smtClean="0">
              <a:solidFill>
                <a:srgbClr val="FFFF00"/>
              </a:solidFill>
            </a:rPr>
            <a:t>对比关系</a:t>
          </a:r>
          <a:endParaRPr lang="zh-CN" sz="2400" dirty="0"/>
        </a:p>
      </dgm:t>
    </dgm:pt>
    <dgm:pt modelId="{A92ADEF8-8AAC-4DB3-A67F-888EA9301397}" type="parTrans" cxnId="{15628933-ADA5-45E8-B584-F9334480FAAD}">
      <dgm:prSet/>
      <dgm:spPr/>
      <dgm:t>
        <a:bodyPr/>
        <a:lstStyle/>
        <a:p>
          <a:endParaRPr lang="zh-CN" altLang="en-US" sz="2400"/>
        </a:p>
      </dgm:t>
    </dgm:pt>
    <dgm:pt modelId="{351DB0F7-3C69-49EB-871B-D5E389F426C7}" type="sibTrans" cxnId="{15628933-ADA5-45E8-B584-F9334480FAAD}">
      <dgm:prSet/>
      <dgm:spPr/>
      <dgm:t>
        <a:bodyPr/>
        <a:lstStyle/>
        <a:p>
          <a:endParaRPr lang="zh-CN" altLang="en-US" sz="2400"/>
        </a:p>
      </dgm:t>
    </dgm:pt>
    <dgm:pt modelId="{53C83E5E-04A9-4E84-AB05-E907C3BD9FFE}">
      <dgm:prSet custT="1"/>
      <dgm:spPr/>
      <dgm:t>
        <a:bodyPr/>
        <a:lstStyle/>
        <a:p>
          <a:pPr rtl="0"/>
          <a:r>
            <a:rPr lang="en-US" sz="2800" b="1" dirty="0" smtClean="0">
              <a:solidFill>
                <a:srgbClr val="0000FF"/>
              </a:solidFill>
            </a:rPr>
            <a:t>e&lt;E</a:t>
          </a:r>
          <a:r>
            <a:rPr lang="zh-CN" altLang="en-US" sz="2400" b="1" dirty="0" smtClean="0"/>
            <a:t>：</a:t>
          </a:r>
          <a:r>
            <a:rPr lang="zh-CN" sz="2400" b="1" dirty="0" smtClean="0"/>
            <a:t>蒸发进行</a:t>
          </a:r>
          <a:endParaRPr lang="zh-CN" sz="2400" dirty="0"/>
        </a:p>
      </dgm:t>
    </dgm:pt>
    <dgm:pt modelId="{2F2B25C2-9154-4D43-A360-ED930BFF7370}" type="parTrans" cxnId="{F878FDA3-5AB5-41FA-9C2A-670671EA8A11}">
      <dgm:prSet/>
      <dgm:spPr/>
      <dgm:t>
        <a:bodyPr/>
        <a:lstStyle/>
        <a:p>
          <a:endParaRPr lang="zh-CN" altLang="en-US" sz="2400"/>
        </a:p>
      </dgm:t>
    </dgm:pt>
    <dgm:pt modelId="{209E7367-5B9B-43E4-8EDC-3BC0E0ED518A}" type="sibTrans" cxnId="{F878FDA3-5AB5-41FA-9C2A-670671EA8A11}">
      <dgm:prSet/>
      <dgm:spPr/>
      <dgm:t>
        <a:bodyPr/>
        <a:lstStyle/>
        <a:p>
          <a:endParaRPr lang="zh-CN" altLang="en-US" sz="2400"/>
        </a:p>
      </dgm:t>
    </dgm:pt>
    <dgm:pt modelId="{70028062-0C8D-4F7E-984A-759B78F2D0E5}">
      <dgm:prSet custT="1"/>
      <dgm:spPr/>
      <dgm:t>
        <a:bodyPr/>
        <a:lstStyle/>
        <a:p>
          <a:pPr rtl="0"/>
          <a:r>
            <a:rPr lang="en-US" sz="2800" b="1" dirty="0" smtClean="0">
              <a:solidFill>
                <a:srgbClr val="0000FF"/>
              </a:solidFill>
            </a:rPr>
            <a:t>e&gt;E</a:t>
          </a:r>
          <a:r>
            <a:rPr lang="zh-CN" altLang="en-US" sz="2400" b="1" dirty="0" smtClean="0"/>
            <a:t>：</a:t>
          </a:r>
          <a:r>
            <a:rPr lang="zh-CN" sz="2400" b="1" dirty="0" smtClean="0"/>
            <a:t>蒸发停止，并可能产生凝结</a:t>
          </a:r>
          <a:endParaRPr lang="zh-CN" sz="2400" dirty="0"/>
        </a:p>
      </dgm:t>
    </dgm:pt>
    <dgm:pt modelId="{6481D41D-B400-4307-AAAA-DD2F9ACF35C7}" type="parTrans" cxnId="{B92981A7-277A-4CD2-8D5E-B7E0D2BB00C9}">
      <dgm:prSet/>
      <dgm:spPr/>
      <dgm:t>
        <a:bodyPr/>
        <a:lstStyle/>
        <a:p>
          <a:endParaRPr lang="zh-CN" altLang="en-US" sz="2400"/>
        </a:p>
      </dgm:t>
    </dgm:pt>
    <dgm:pt modelId="{ACA7E7F8-A394-4DBB-8B40-7C1E2FA3B560}" type="sibTrans" cxnId="{B92981A7-277A-4CD2-8D5E-B7E0D2BB00C9}">
      <dgm:prSet/>
      <dgm:spPr/>
      <dgm:t>
        <a:bodyPr/>
        <a:lstStyle/>
        <a:p>
          <a:endParaRPr lang="zh-CN" altLang="en-US" sz="2400"/>
        </a:p>
      </dgm:t>
    </dgm:pt>
    <dgm:pt modelId="{849338DB-676C-41A5-90B5-52188916A20C}">
      <dgm:prSet custT="1"/>
      <dgm:spPr/>
      <dgm:t>
        <a:bodyPr/>
        <a:lstStyle/>
        <a:p>
          <a:pPr rtl="0"/>
          <a:r>
            <a:rPr lang="en-US" sz="2800" b="1" dirty="0" smtClean="0">
              <a:solidFill>
                <a:srgbClr val="0000FF"/>
              </a:solidFill>
            </a:rPr>
            <a:t>e</a:t>
          </a:r>
          <a:r>
            <a:rPr lang="zh-CN" sz="2800" b="1" dirty="0" smtClean="0">
              <a:solidFill>
                <a:srgbClr val="0000FF"/>
              </a:solidFill>
            </a:rPr>
            <a:t>＝</a:t>
          </a:r>
          <a:r>
            <a:rPr lang="en-US" sz="2800" b="1" dirty="0" smtClean="0">
              <a:solidFill>
                <a:srgbClr val="0000FF"/>
              </a:solidFill>
            </a:rPr>
            <a:t>E</a:t>
          </a:r>
          <a:r>
            <a:rPr lang="zh-CN" altLang="en-US" sz="2400" b="1" dirty="0" smtClean="0"/>
            <a:t>：</a:t>
          </a:r>
          <a:r>
            <a:rPr lang="zh-CN" sz="2400" b="1" dirty="0" smtClean="0"/>
            <a:t>处于动态平衡</a:t>
          </a:r>
          <a:endParaRPr lang="zh-CN" sz="2400" dirty="0"/>
        </a:p>
      </dgm:t>
    </dgm:pt>
    <dgm:pt modelId="{77965AD1-08B6-4234-AC01-1A2853F58B0A}" type="parTrans" cxnId="{AFAD6707-38BA-4D01-9E26-3ADA26308206}">
      <dgm:prSet/>
      <dgm:spPr/>
      <dgm:t>
        <a:bodyPr/>
        <a:lstStyle/>
        <a:p>
          <a:endParaRPr lang="zh-CN" altLang="en-US" sz="2400"/>
        </a:p>
      </dgm:t>
    </dgm:pt>
    <dgm:pt modelId="{2258780B-E2A1-40F2-A3D7-8EE05B1F2403}" type="sibTrans" cxnId="{AFAD6707-38BA-4D01-9E26-3ADA26308206}">
      <dgm:prSet/>
      <dgm:spPr/>
      <dgm:t>
        <a:bodyPr/>
        <a:lstStyle/>
        <a:p>
          <a:endParaRPr lang="zh-CN" altLang="en-US" sz="2400"/>
        </a:p>
      </dgm:t>
    </dgm:pt>
    <dgm:pt modelId="{CE4E2E7A-EA4E-4C85-9417-98BB2FBD5A49}" type="pres">
      <dgm:prSet presAssocID="{BB8CA4A5-0490-49F0-B553-B9E50334787F}" presName="linear" presStyleCnt="0">
        <dgm:presLayoutVars>
          <dgm:animLvl val="lvl"/>
          <dgm:resizeHandles val="exact"/>
        </dgm:presLayoutVars>
      </dgm:prSet>
      <dgm:spPr/>
      <dgm:t>
        <a:bodyPr/>
        <a:lstStyle/>
        <a:p>
          <a:endParaRPr lang="zh-CN" altLang="en-US"/>
        </a:p>
      </dgm:t>
    </dgm:pt>
    <dgm:pt modelId="{C522211E-105A-41AD-A92B-D7C22E187A9C}" type="pres">
      <dgm:prSet presAssocID="{3E30722A-3A21-47FD-84CB-00B11A2C7211}" presName="parentText" presStyleLbl="node1" presStyleIdx="0" presStyleCnt="2" custScaleY="70831">
        <dgm:presLayoutVars>
          <dgm:chMax val="0"/>
          <dgm:bulletEnabled val="1"/>
        </dgm:presLayoutVars>
      </dgm:prSet>
      <dgm:spPr/>
      <dgm:t>
        <a:bodyPr/>
        <a:lstStyle/>
        <a:p>
          <a:endParaRPr lang="zh-CN" altLang="en-US"/>
        </a:p>
      </dgm:t>
    </dgm:pt>
    <dgm:pt modelId="{18D9D4A6-A3BB-4B04-92D9-F2F1D5711343}" type="pres">
      <dgm:prSet presAssocID="{75282DCC-D459-4686-9CF2-45097772D2F4}" presName="spacer" presStyleCnt="0"/>
      <dgm:spPr/>
    </dgm:pt>
    <dgm:pt modelId="{16C14FA3-7033-4F49-A3F8-9B8FBAACDF5D}" type="pres">
      <dgm:prSet presAssocID="{DCCB7DB9-9904-4A9D-8E30-974FCC1E84BB}" presName="parentText" presStyleLbl="node1" presStyleIdx="1" presStyleCnt="2">
        <dgm:presLayoutVars>
          <dgm:chMax val="0"/>
          <dgm:bulletEnabled val="1"/>
        </dgm:presLayoutVars>
      </dgm:prSet>
      <dgm:spPr/>
      <dgm:t>
        <a:bodyPr/>
        <a:lstStyle/>
        <a:p>
          <a:endParaRPr lang="zh-CN" altLang="en-US"/>
        </a:p>
      </dgm:t>
    </dgm:pt>
    <dgm:pt modelId="{4D96D1E3-96BC-42C0-BD5D-6FF21B321E59}" type="pres">
      <dgm:prSet presAssocID="{DCCB7DB9-9904-4A9D-8E30-974FCC1E84BB}" presName="childText" presStyleLbl="revTx" presStyleIdx="0" presStyleCnt="1">
        <dgm:presLayoutVars>
          <dgm:bulletEnabled val="1"/>
        </dgm:presLayoutVars>
      </dgm:prSet>
      <dgm:spPr/>
      <dgm:t>
        <a:bodyPr/>
        <a:lstStyle/>
        <a:p>
          <a:endParaRPr lang="zh-CN" altLang="en-US"/>
        </a:p>
      </dgm:t>
    </dgm:pt>
  </dgm:ptLst>
  <dgm:cxnLst>
    <dgm:cxn modelId="{7A32F9DF-39A7-45C5-90EC-916054CE59EA}" type="presOf" srcId="{DCCB7DB9-9904-4A9D-8E30-974FCC1E84BB}" destId="{16C14FA3-7033-4F49-A3F8-9B8FBAACDF5D}" srcOrd="0" destOrd="0" presId="urn:microsoft.com/office/officeart/2005/8/layout/vList2"/>
    <dgm:cxn modelId="{15628933-ADA5-45E8-B584-F9334480FAAD}" srcId="{BB8CA4A5-0490-49F0-B553-B9E50334787F}" destId="{DCCB7DB9-9904-4A9D-8E30-974FCC1E84BB}" srcOrd="1" destOrd="0" parTransId="{A92ADEF8-8AAC-4DB3-A67F-888EA9301397}" sibTransId="{351DB0F7-3C69-49EB-871B-D5E389F426C7}"/>
    <dgm:cxn modelId="{5C7928B6-247A-4A5A-AA69-72D59CA7BDF7}" type="presOf" srcId="{70028062-0C8D-4F7E-984A-759B78F2D0E5}" destId="{4D96D1E3-96BC-42C0-BD5D-6FF21B321E59}" srcOrd="0" destOrd="1" presId="urn:microsoft.com/office/officeart/2005/8/layout/vList2"/>
    <dgm:cxn modelId="{AFAD6707-38BA-4D01-9E26-3ADA26308206}" srcId="{DCCB7DB9-9904-4A9D-8E30-974FCC1E84BB}" destId="{849338DB-676C-41A5-90B5-52188916A20C}" srcOrd="2" destOrd="0" parTransId="{77965AD1-08B6-4234-AC01-1A2853F58B0A}" sibTransId="{2258780B-E2A1-40F2-A3D7-8EE05B1F2403}"/>
    <dgm:cxn modelId="{36C8AD83-F59B-463A-A176-DE140FB9D049}" type="presOf" srcId="{53C83E5E-04A9-4E84-AB05-E907C3BD9FFE}" destId="{4D96D1E3-96BC-42C0-BD5D-6FF21B321E59}" srcOrd="0" destOrd="0" presId="urn:microsoft.com/office/officeart/2005/8/layout/vList2"/>
    <dgm:cxn modelId="{9F5F39C0-C673-4C3F-A068-A3B873D64987}" srcId="{BB8CA4A5-0490-49F0-B553-B9E50334787F}" destId="{3E30722A-3A21-47FD-84CB-00B11A2C7211}" srcOrd="0" destOrd="0" parTransId="{5C1FC9B4-AAA2-41D6-8623-5DDB7C557E34}" sibTransId="{75282DCC-D459-4686-9CF2-45097772D2F4}"/>
    <dgm:cxn modelId="{4504BABA-9533-4085-AFBC-4B7DB2053E15}" type="presOf" srcId="{BB8CA4A5-0490-49F0-B553-B9E50334787F}" destId="{CE4E2E7A-EA4E-4C85-9417-98BB2FBD5A49}" srcOrd="0" destOrd="0" presId="urn:microsoft.com/office/officeart/2005/8/layout/vList2"/>
    <dgm:cxn modelId="{B92981A7-277A-4CD2-8D5E-B7E0D2BB00C9}" srcId="{DCCB7DB9-9904-4A9D-8E30-974FCC1E84BB}" destId="{70028062-0C8D-4F7E-984A-759B78F2D0E5}" srcOrd="1" destOrd="0" parTransId="{6481D41D-B400-4307-AAAA-DD2F9ACF35C7}" sibTransId="{ACA7E7F8-A394-4DBB-8B40-7C1E2FA3B560}"/>
    <dgm:cxn modelId="{F878FDA3-5AB5-41FA-9C2A-670671EA8A11}" srcId="{DCCB7DB9-9904-4A9D-8E30-974FCC1E84BB}" destId="{53C83E5E-04A9-4E84-AB05-E907C3BD9FFE}" srcOrd="0" destOrd="0" parTransId="{2F2B25C2-9154-4D43-A360-ED930BFF7370}" sibTransId="{209E7367-5B9B-43E4-8EDC-3BC0E0ED518A}"/>
    <dgm:cxn modelId="{A01EAA8B-F39A-401A-AE53-A087772D6178}" type="presOf" srcId="{3E30722A-3A21-47FD-84CB-00B11A2C7211}" destId="{C522211E-105A-41AD-A92B-D7C22E187A9C}" srcOrd="0" destOrd="0" presId="urn:microsoft.com/office/officeart/2005/8/layout/vList2"/>
    <dgm:cxn modelId="{41DCA981-59A3-4496-ABDF-AB846D81B8C6}" type="presOf" srcId="{849338DB-676C-41A5-90B5-52188916A20C}" destId="{4D96D1E3-96BC-42C0-BD5D-6FF21B321E59}" srcOrd="0" destOrd="2" presId="urn:microsoft.com/office/officeart/2005/8/layout/vList2"/>
    <dgm:cxn modelId="{54B6B02E-4B94-4767-A635-C3413CFC8E14}" type="presParOf" srcId="{CE4E2E7A-EA4E-4C85-9417-98BB2FBD5A49}" destId="{C522211E-105A-41AD-A92B-D7C22E187A9C}" srcOrd="0" destOrd="0" presId="urn:microsoft.com/office/officeart/2005/8/layout/vList2"/>
    <dgm:cxn modelId="{C5BF1754-3E75-4BE8-8C37-41A084E5F97E}" type="presParOf" srcId="{CE4E2E7A-EA4E-4C85-9417-98BB2FBD5A49}" destId="{18D9D4A6-A3BB-4B04-92D9-F2F1D5711343}" srcOrd="1" destOrd="0" presId="urn:microsoft.com/office/officeart/2005/8/layout/vList2"/>
    <dgm:cxn modelId="{E81A1018-EEDF-44F8-8B94-691880FDCE9B}" type="presParOf" srcId="{CE4E2E7A-EA4E-4C85-9417-98BB2FBD5A49}" destId="{16C14FA3-7033-4F49-A3F8-9B8FBAACDF5D}" srcOrd="2" destOrd="0" presId="urn:microsoft.com/office/officeart/2005/8/layout/vList2"/>
    <dgm:cxn modelId="{618A038C-8A6A-430C-935B-22E8B41B17B3}" type="presParOf" srcId="{CE4E2E7A-EA4E-4C85-9417-98BB2FBD5A49}" destId="{4D96D1E3-96BC-42C0-BD5D-6FF21B321E5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AFFF596-F4D6-4C1C-995A-01831D90D7F2}"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zh-CN" altLang="en-US"/>
        </a:p>
      </dgm:t>
    </dgm:pt>
    <dgm:pt modelId="{87D21D1D-DBCA-430D-80B6-2D7BDA2994F2}">
      <dgm:prSet custT="1"/>
      <dgm:spPr/>
      <dgm:t>
        <a:bodyPr/>
        <a:lstStyle/>
        <a:p>
          <a:pPr rtl="0"/>
          <a:r>
            <a:rPr lang="zh-CN" altLang="en-US" sz="2800" b="1" dirty="0" smtClean="0"/>
            <a:t>水源</a:t>
          </a:r>
          <a:endParaRPr lang="zh-CN" altLang="en-US" sz="2800" b="1" dirty="0"/>
        </a:p>
      </dgm:t>
    </dgm:pt>
    <dgm:pt modelId="{CE95E976-8104-43E7-A1A4-75DC94107E35}" type="parTrans" cxnId="{BECBA675-8C67-47C0-A150-BB8D63BCF442}">
      <dgm:prSet/>
      <dgm:spPr/>
      <dgm:t>
        <a:bodyPr/>
        <a:lstStyle/>
        <a:p>
          <a:endParaRPr lang="zh-CN" altLang="en-US" sz="2800"/>
        </a:p>
      </dgm:t>
    </dgm:pt>
    <dgm:pt modelId="{4D1453E0-C64F-405A-A04D-46E5A46F157E}" type="sibTrans" cxnId="{BECBA675-8C67-47C0-A150-BB8D63BCF442}">
      <dgm:prSet/>
      <dgm:spPr/>
      <dgm:t>
        <a:bodyPr/>
        <a:lstStyle/>
        <a:p>
          <a:endParaRPr lang="zh-CN" altLang="en-US" sz="2800"/>
        </a:p>
      </dgm:t>
    </dgm:pt>
    <dgm:pt modelId="{D9C284CC-50EA-46E3-A45E-713FEC51DC73}">
      <dgm:prSet custT="1"/>
      <dgm:spPr/>
      <dgm:t>
        <a:bodyPr/>
        <a:lstStyle/>
        <a:p>
          <a:pPr rtl="0"/>
          <a:r>
            <a:rPr lang="zh-CN" altLang="en-US" sz="2800" b="1" dirty="0" smtClean="0"/>
            <a:t>热源</a:t>
          </a:r>
          <a:endParaRPr lang="zh-CN" altLang="en-US" sz="2800" b="1" dirty="0"/>
        </a:p>
      </dgm:t>
    </dgm:pt>
    <dgm:pt modelId="{50AF12F9-8F6F-412B-AC57-5FC6DDE2159A}" type="parTrans" cxnId="{FD0EE53D-4F4F-44F0-8048-4F51385C1880}">
      <dgm:prSet/>
      <dgm:spPr/>
      <dgm:t>
        <a:bodyPr/>
        <a:lstStyle/>
        <a:p>
          <a:endParaRPr lang="zh-CN" altLang="en-US" sz="2800"/>
        </a:p>
      </dgm:t>
    </dgm:pt>
    <dgm:pt modelId="{01A57E87-6575-44A0-8900-AC29D183FCB9}" type="sibTrans" cxnId="{FD0EE53D-4F4F-44F0-8048-4F51385C1880}">
      <dgm:prSet/>
      <dgm:spPr/>
      <dgm:t>
        <a:bodyPr/>
        <a:lstStyle/>
        <a:p>
          <a:endParaRPr lang="zh-CN" altLang="en-US" sz="2800"/>
        </a:p>
      </dgm:t>
    </dgm:pt>
    <dgm:pt modelId="{4BF88712-0D10-413C-910A-DBD4A07B7EA8}">
      <dgm:prSet custT="1"/>
      <dgm:spPr/>
      <dgm:t>
        <a:bodyPr/>
        <a:lstStyle/>
        <a:p>
          <a:pPr rtl="0"/>
          <a:r>
            <a:rPr lang="zh-CN" altLang="en-US" sz="2800" b="1" dirty="0" smtClean="0"/>
            <a:t>饱和差：蒸发速度和饱和差成正比</a:t>
          </a:r>
          <a:endParaRPr lang="zh-CN" altLang="en-US" sz="2800" b="1" dirty="0"/>
        </a:p>
      </dgm:t>
    </dgm:pt>
    <dgm:pt modelId="{E190CB20-5283-4DED-A58D-FF4B1CEC50BB}" type="parTrans" cxnId="{15FEBD6F-DF41-414E-B63F-6E5F79A1AB0E}">
      <dgm:prSet/>
      <dgm:spPr/>
      <dgm:t>
        <a:bodyPr/>
        <a:lstStyle/>
        <a:p>
          <a:endParaRPr lang="zh-CN" altLang="en-US" sz="2800"/>
        </a:p>
      </dgm:t>
    </dgm:pt>
    <dgm:pt modelId="{E684B75C-EF31-4722-AB2E-14705D7EDC43}" type="sibTrans" cxnId="{15FEBD6F-DF41-414E-B63F-6E5F79A1AB0E}">
      <dgm:prSet/>
      <dgm:spPr/>
      <dgm:t>
        <a:bodyPr/>
        <a:lstStyle/>
        <a:p>
          <a:endParaRPr lang="zh-CN" altLang="en-US" sz="2800"/>
        </a:p>
      </dgm:t>
    </dgm:pt>
    <dgm:pt modelId="{4F2D751C-2769-4989-9834-9D59C0F0C0B7}">
      <dgm:prSet custT="1"/>
      <dgm:spPr/>
      <dgm:t>
        <a:bodyPr/>
        <a:lstStyle/>
        <a:p>
          <a:pPr rtl="0"/>
          <a:r>
            <a:rPr lang="zh-CN" altLang="en-US" sz="2800" b="1" dirty="0" smtClean="0"/>
            <a:t>风速与湍流扩散：大气中的水汽垂直输送和水平扩展能加快蒸发速度</a:t>
          </a:r>
          <a:endParaRPr lang="zh-CN" altLang="en-US" sz="2800" b="1" dirty="0"/>
        </a:p>
      </dgm:t>
    </dgm:pt>
    <dgm:pt modelId="{8E66073C-FBBB-40C5-9D08-A4612BEF70FE}" type="parTrans" cxnId="{0435CC72-EB83-43DE-A4E9-33A1BA7FE292}">
      <dgm:prSet/>
      <dgm:spPr/>
      <dgm:t>
        <a:bodyPr/>
        <a:lstStyle/>
        <a:p>
          <a:endParaRPr lang="zh-CN" altLang="en-US" sz="2800"/>
        </a:p>
      </dgm:t>
    </dgm:pt>
    <dgm:pt modelId="{E81037A4-0737-4778-A154-D4A83882496C}" type="sibTrans" cxnId="{0435CC72-EB83-43DE-A4E9-33A1BA7FE292}">
      <dgm:prSet/>
      <dgm:spPr/>
      <dgm:t>
        <a:bodyPr/>
        <a:lstStyle/>
        <a:p>
          <a:endParaRPr lang="zh-CN" altLang="en-US" sz="2800"/>
        </a:p>
      </dgm:t>
    </dgm:pt>
    <dgm:pt modelId="{711B6EA3-0D19-42E8-A576-436A4E697C96}" type="pres">
      <dgm:prSet presAssocID="{4AFFF596-F4D6-4C1C-995A-01831D90D7F2}" presName="linear" presStyleCnt="0">
        <dgm:presLayoutVars>
          <dgm:animLvl val="lvl"/>
          <dgm:resizeHandles val="exact"/>
        </dgm:presLayoutVars>
      </dgm:prSet>
      <dgm:spPr/>
      <dgm:t>
        <a:bodyPr/>
        <a:lstStyle/>
        <a:p>
          <a:endParaRPr lang="zh-CN" altLang="en-US"/>
        </a:p>
      </dgm:t>
    </dgm:pt>
    <dgm:pt modelId="{E17733F6-B517-414E-A47B-C97E35CB0FC0}" type="pres">
      <dgm:prSet presAssocID="{87D21D1D-DBCA-430D-80B6-2D7BDA2994F2}" presName="parentText" presStyleLbl="node1" presStyleIdx="0" presStyleCnt="4" custLinFactY="-1964" custLinFactNeighborY="-100000">
        <dgm:presLayoutVars>
          <dgm:chMax val="0"/>
          <dgm:bulletEnabled val="1"/>
        </dgm:presLayoutVars>
      </dgm:prSet>
      <dgm:spPr/>
      <dgm:t>
        <a:bodyPr/>
        <a:lstStyle/>
        <a:p>
          <a:endParaRPr lang="zh-CN" altLang="en-US"/>
        </a:p>
      </dgm:t>
    </dgm:pt>
    <dgm:pt modelId="{8DB8F1DC-C1AC-486E-88AD-5A9B2DCBC0B6}" type="pres">
      <dgm:prSet presAssocID="{4D1453E0-C64F-405A-A04D-46E5A46F157E}" presName="spacer" presStyleCnt="0"/>
      <dgm:spPr/>
      <dgm:t>
        <a:bodyPr/>
        <a:lstStyle/>
        <a:p>
          <a:endParaRPr lang="zh-CN" altLang="en-US"/>
        </a:p>
      </dgm:t>
    </dgm:pt>
    <dgm:pt modelId="{3AFCBC06-18C3-499A-BC20-20D65EBD3CE1}" type="pres">
      <dgm:prSet presAssocID="{D9C284CC-50EA-46E3-A45E-713FEC51DC73}" presName="parentText" presStyleLbl="node1" presStyleIdx="1" presStyleCnt="4">
        <dgm:presLayoutVars>
          <dgm:chMax val="0"/>
          <dgm:bulletEnabled val="1"/>
        </dgm:presLayoutVars>
      </dgm:prSet>
      <dgm:spPr/>
      <dgm:t>
        <a:bodyPr/>
        <a:lstStyle/>
        <a:p>
          <a:endParaRPr lang="zh-CN" altLang="en-US"/>
        </a:p>
      </dgm:t>
    </dgm:pt>
    <dgm:pt modelId="{CCC79675-2901-4CA0-A7C7-795943258408}" type="pres">
      <dgm:prSet presAssocID="{01A57E87-6575-44A0-8900-AC29D183FCB9}" presName="spacer" presStyleCnt="0"/>
      <dgm:spPr/>
      <dgm:t>
        <a:bodyPr/>
        <a:lstStyle/>
        <a:p>
          <a:endParaRPr lang="zh-CN" altLang="en-US"/>
        </a:p>
      </dgm:t>
    </dgm:pt>
    <dgm:pt modelId="{00EA84CB-C557-4094-A611-CA267B8C85D8}" type="pres">
      <dgm:prSet presAssocID="{4BF88712-0D10-413C-910A-DBD4A07B7EA8}" presName="parentText" presStyleLbl="node1" presStyleIdx="2" presStyleCnt="4">
        <dgm:presLayoutVars>
          <dgm:chMax val="0"/>
          <dgm:bulletEnabled val="1"/>
        </dgm:presLayoutVars>
      </dgm:prSet>
      <dgm:spPr/>
      <dgm:t>
        <a:bodyPr/>
        <a:lstStyle/>
        <a:p>
          <a:endParaRPr lang="zh-CN" altLang="en-US"/>
        </a:p>
      </dgm:t>
    </dgm:pt>
    <dgm:pt modelId="{BC510DC0-E5BB-4106-B21A-3B45FB33756D}" type="pres">
      <dgm:prSet presAssocID="{E684B75C-EF31-4722-AB2E-14705D7EDC43}" presName="spacer" presStyleCnt="0"/>
      <dgm:spPr/>
      <dgm:t>
        <a:bodyPr/>
        <a:lstStyle/>
        <a:p>
          <a:endParaRPr lang="zh-CN" altLang="en-US"/>
        </a:p>
      </dgm:t>
    </dgm:pt>
    <dgm:pt modelId="{ED19E121-4FFE-4AA6-9F0E-7AAC401EBAAE}" type="pres">
      <dgm:prSet presAssocID="{4F2D751C-2769-4989-9834-9D59C0F0C0B7}" presName="parentText" presStyleLbl="node1" presStyleIdx="3" presStyleCnt="4">
        <dgm:presLayoutVars>
          <dgm:chMax val="0"/>
          <dgm:bulletEnabled val="1"/>
        </dgm:presLayoutVars>
      </dgm:prSet>
      <dgm:spPr/>
      <dgm:t>
        <a:bodyPr/>
        <a:lstStyle/>
        <a:p>
          <a:endParaRPr lang="zh-CN" altLang="en-US"/>
        </a:p>
      </dgm:t>
    </dgm:pt>
  </dgm:ptLst>
  <dgm:cxnLst>
    <dgm:cxn modelId="{7BBE8E55-51FC-46DA-B6E2-46FD9DBF1037}" type="presOf" srcId="{87D21D1D-DBCA-430D-80B6-2D7BDA2994F2}" destId="{E17733F6-B517-414E-A47B-C97E35CB0FC0}" srcOrd="0" destOrd="0" presId="urn:microsoft.com/office/officeart/2005/8/layout/vList2"/>
    <dgm:cxn modelId="{FD0EE53D-4F4F-44F0-8048-4F51385C1880}" srcId="{4AFFF596-F4D6-4C1C-995A-01831D90D7F2}" destId="{D9C284CC-50EA-46E3-A45E-713FEC51DC73}" srcOrd="1" destOrd="0" parTransId="{50AF12F9-8F6F-412B-AC57-5FC6DDE2159A}" sibTransId="{01A57E87-6575-44A0-8900-AC29D183FCB9}"/>
    <dgm:cxn modelId="{0435CC72-EB83-43DE-A4E9-33A1BA7FE292}" srcId="{4AFFF596-F4D6-4C1C-995A-01831D90D7F2}" destId="{4F2D751C-2769-4989-9834-9D59C0F0C0B7}" srcOrd="3" destOrd="0" parTransId="{8E66073C-FBBB-40C5-9D08-A4612BEF70FE}" sibTransId="{E81037A4-0737-4778-A154-D4A83882496C}"/>
    <dgm:cxn modelId="{BCDD5484-7662-40A5-AA8B-BE60895A45D2}" type="presOf" srcId="{D9C284CC-50EA-46E3-A45E-713FEC51DC73}" destId="{3AFCBC06-18C3-499A-BC20-20D65EBD3CE1}" srcOrd="0" destOrd="0" presId="urn:microsoft.com/office/officeart/2005/8/layout/vList2"/>
    <dgm:cxn modelId="{8B8168B5-EA54-44E0-85A1-B16F062B4328}" type="presOf" srcId="{4F2D751C-2769-4989-9834-9D59C0F0C0B7}" destId="{ED19E121-4FFE-4AA6-9F0E-7AAC401EBAAE}" srcOrd="0" destOrd="0" presId="urn:microsoft.com/office/officeart/2005/8/layout/vList2"/>
    <dgm:cxn modelId="{BECBA675-8C67-47C0-A150-BB8D63BCF442}" srcId="{4AFFF596-F4D6-4C1C-995A-01831D90D7F2}" destId="{87D21D1D-DBCA-430D-80B6-2D7BDA2994F2}" srcOrd="0" destOrd="0" parTransId="{CE95E976-8104-43E7-A1A4-75DC94107E35}" sibTransId="{4D1453E0-C64F-405A-A04D-46E5A46F157E}"/>
    <dgm:cxn modelId="{BD4D3A33-2DB7-4AD5-B144-7C0881D2258D}" type="presOf" srcId="{4AFFF596-F4D6-4C1C-995A-01831D90D7F2}" destId="{711B6EA3-0D19-42E8-A576-436A4E697C96}" srcOrd="0" destOrd="0" presId="urn:microsoft.com/office/officeart/2005/8/layout/vList2"/>
    <dgm:cxn modelId="{15FEBD6F-DF41-414E-B63F-6E5F79A1AB0E}" srcId="{4AFFF596-F4D6-4C1C-995A-01831D90D7F2}" destId="{4BF88712-0D10-413C-910A-DBD4A07B7EA8}" srcOrd="2" destOrd="0" parTransId="{E190CB20-5283-4DED-A58D-FF4B1CEC50BB}" sibTransId="{E684B75C-EF31-4722-AB2E-14705D7EDC43}"/>
    <dgm:cxn modelId="{57678AA8-1FFD-48B8-AEA6-84EF24D03D91}" type="presOf" srcId="{4BF88712-0D10-413C-910A-DBD4A07B7EA8}" destId="{00EA84CB-C557-4094-A611-CA267B8C85D8}" srcOrd="0" destOrd="0" presId="urn:microsoft.com/office/officeart/2005/8/layout/vList2"/>
    <dgm:cxn modelId="{4EC63A73-1BE5-4ECF-8B00-B2147B68A665}" type="presParOf" srcId="{711B6EA3-0D19-42E8-A576-436A4E697C96}" destId="{E17733F6-B517-414E-A47B-C97E35CB0FC0}" srcOrd="0" destOrd="0" presId="urn:microsoft.com/office/officeart/2005/8/layout/vList2"/>
    <dgm:cxn modelId="{72A8782B-E2D3-4F29-91D7-F3FF08DCB01D}" type="presParOf" srcId="{711B6EA3-0D19-42E8-A576-436A4E697C96}" destId="{8DB8F1DC-C1AC-486E-88AD-5A9B2DCBC0B6}" srcOrd="1" destOrd="0" presId="urn:microsoft.com/office/officeart/2005/8/layout/vList2"/>
    <dgm:cxn modelId="{D586EE43-040B-471E-B435-56A88AAF323D}" type="presParOf" srcId="{711B6EA3-0D19-42E8-A576-436A4E697C96}" destId="{3AFCBC06-18C3-499A-BC20-20D65EBD3CE1}" srcOrd="2" destOrd="0" presId="urn:microsoft.com/office/officeart/2005/8/layout/vList2"/>
    <dgm:cxn modelId="{2378717C-86BD-4D44-829A-A8113340FA87}" type="presParOf" srcId="{711B6EA3-0D19-42E8-A576-436A4E697C96}" destId="{CCC79675-2901-4CA0-A7C7-795943258408}" srcOrd="3" destOrd="0" presId="urn:microsoft.com/office/officeart/2005/8/layout/vList2"/>
    <dgm:cxn modelId="{A91612EF-058D-4AF7-B629-84E9BD4A2CDA}" type="presParOf" srcId="{711B6EA3-0D19-42E8-A576-436A4E697C96}" destId="{00EA84CB-C557-4094-A611-CA267B8C85D8}" srcOrd="4" destOrd="0" presId="urn:microsoft.com/office/officeart/2005/8/layout/vList2"/>
    <dgm:cxn modelId="{87D01093-DE48-48C1-A5B4-91F58436F0C4}" type="presParOf" srcId="{711B6EA3-0D19-42E8-A576-436A4E697C96}" destId="{BC510DC0-E5BB-4106-B21A-3B45FB33756D}" srcOrd="5" destOrd="0" presId="urn:microsoft.com/office/officeart/2005/8/layout/vList2"/>
    <dgm:cxn modelId="{4E0BF110-DF40-45CD-A81F-F4F8550D8F1F}" type="presParOf" srcId="{711B6EA3-0D19-42E8-A576-436A4E697C96}" destId="{ED19E121-4FFE-4AA6-9F0E-7AAC401EBAA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5BB8C34-EFFA-4F47-AA4C-A0E93AD9914E}"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A9989464-F17C-4C92-B086-83DAAAEE9E59}">
      <dgm:prSet custT="1"/>
      <dgm:spPr/>
      <dgm:t>
        <a:bodyPr/>
        <a:lstStyle/>
        <a:p>
          <a:pPr rtl="0"/>
          <a:r>
            <a:rPr lang="zh-CN" altLang="en-US" sz="2800" b="1" dirty="0" smtClean="0"/>
            <a:t>凝结的定义：水汽由气态变为液态的</a:t>
          </a:r>
          <a:r>
            <a:rPr lang="zh-CN" altLang="en-US" sz="2800" b="1" dirty="0" smtClean="0"/>
            <a:t>过程</a:t>
          </a:r>
          <a:endParaRPr lang="zh-CN" altLang="en-US" sz="2800" dirty="0"/>
        </a:p>
      </dgm:t>
    </dgm:pt>
    <dgm:pt modelId="{54F5D55B-68F5-4B3B-9AC5-95A27120F21C}" type="parTrans" cxnId="{A7A7F943-2780-4E5A-B121-A8FD5330B8CB}">
      <dgm:prSet/>
      <dgm:spPr/>
      <dgm:t>
        <a:bodyPr/>
        <a:lstStyle/>
        <a:p>
          <a:endParaRPr lang="zh-CN" altLang="en-US" sz="2800"/>
        </a:p>
      </dgm:t>
    </dgm:pt>
    <dgm:pt modelId="{CF31695A-1506-4ED7-8D42-085A0467ABAC}" type="sibTrans" cxnId="{A7A7F943-2780-4E5A-B121-A8FD5330B8CB}">
      <dgm:prSet/>
      <dgm:spPr/>
      <dgm:t>
        <a:bodyPr/>
        <a:lstStyle/>
        <a:p>
          <a:endParaRPr lang="zh-CN" altLang="en-US" sz="2800"/>
        </a:p>
      </dgm:t>
    </dgm:pt>
    <dgm:pt modelId="{5FA9F685-BABD-4080-981C-AEB2BF0A1425}">
      <dgm:prSet custT="1"/>
      <dgm:spPr/>
      <dgm:t>
        <a:bodyPr/>
        <a:lstStyle/>
        <a:p>
          <a:pPr rtl="0"/>
          <a:r>
            <a:rPr lang="zh-CN" altLang="en-US" sz="2800" b="1" dirty="0" smtClean="0"/>
            <a:t>大气中水汽凝结的条件：</a:t>
          </a:r>
          <a:endParaRPr lang="zh-CN" altLang="en-US" sz="2800" dirty="0"/>
        </a:p>
      </dgm:t>
    </dgm:pt>
    <dgm:pt modelId="{0F4BA2F5-7246-4CE3-9E29-2D7C395A0FD8}" type="parTrans" cxnId="{CBC4EB50-82F4-42BA-8F78-BB566C34A877}">
      <dgm:prSet/>
      <dgm:spPr/>
      <dgm:t>
        <a:bodyPr/>
        <a:lstStyle/>
        <a:p>
          <a:endParaRPr lang="zh-CN" altLang="en-US" sz="2800"/>
        </a:p>
      </dgm:t>
    </dgm:pt>
    <dgm:pt modelId="{F9B0DD5A-EF98-4B27-B8DE-06F4B5D7886E}" type="sibTrans" cxnId="{CBC4EB50-82F4-42BA-8F78-BB566C34A877}">
      <dgm:prSet/>
      <dgm:spPr/>
      <dgm:t>
        <a:bodyPr/>
        <a:lstStyle/>
        <a:p>
          <a:endParaRPr lang="zh-CN" altLang="en-US" sz="2800"/>
        </a:p>
      </dgm:t>
    </dgm:pt>
    <dgm:pt modelId="{BB4A1A72-0BC7-491A-B74C-93A95401C39B}">
      <dgm:prSet custT="1"/>
      <dgm:spPr/>
      <dgm: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dirty="0" smtClean="0"/>
            <a:t>大气中水汽要达到饱和或过饱和状态</a:t>
          </a:r>
          <a:endParaRPr lang="zh-CN" altLang="en-US" sz="2400" dirty="0"/>
        </a:p>
      </dgm:t>
    </dgm:pt>
    <dgm:pt modelId="{A3E2306A-165A-47AA-A5D9-544FD689FB36}" type="parTrans" cxnId="{1129CB17-ADBD-43A2-837B-E2B04B1C74C8}">
      <dgm:prSet/>
      <dgm:spPr/>
      <dgm:t>
        <a:bodyPr/>
        <a:lstStyle/>
        <a:p>
          <a:endParaRPr lang="zh-CN" altLang="en-US" sz="2800"/>
        </a:p>
      </dgm:t>
    </dgm:pt>
    <dgm:pt modelId="{7740FC4D-1CCA-4BCE-8916-0596BA3D2BBA}" type="sibTrans" cxnId="{1129CB17-ADBD-43A2-837B-E2B04B1C74C8}">
      <dgm:prSet/>
      <dgm:spPr/>
      <dgm:t>
        <a:bodyPr/>
        <a:lstStyle/>
        <a:p>
          <a:endParaRPr lang="zh-CN" altLang="en-US" sz="2800"/>
        </a:p>
      </dgm:t>
    </dgm:pt>
    <dgm:pt modelId="{EAE6F0B7-98E5-45C5-A789-6E7A340261FF}">
      <dgm:prSet custT="1"/>
      <dgm:spPr/>
      <dgm:t>
        <a:bodyPr/>
        <a:lstStyle/>
        <a:p>
          <a:pPr marL="228600" lvl="1" indent="0" defTabSz="1066800" rtl="0">
            <a:lnSpc>
              <a:spcPct val="90000"/>
            </a:lnSpc>
            <a:spcBef>
              <a:spcPct val="0"/>
            </a:spcBef>
            <a:spcAft>
              <a:spcPct val="20000"/>
            </a:spcAft>
            <a:buNone/>
          </a:pPr>
          <a:endParaRPr lang="zh-CN" altLang="en-US" sz="2800" dirty="0"/>
        </a:p>
      </dgm:t>
    </dgm:pt>
    <dgm:pt modelId="{A8A987FD-0581-42C9-BC09-FD8D2045A3B0}" type="parTrans" cxnId="{D2A86A7C-B4F2-4093-B104-C32C4932D874}">
      <dgm:prSet/>
      <dgm:spPr/>
      <dgm:t>
        <a:bodyPr/>
        <a:lstStyle/>
        <a:p>
          <a:endParaRPr lang="zh-CN" altLang="en-US" sz="2800"/>
        </a:p>
      </dgm:t>
    </dgm:pt>
    <dgm:pt modelId="{4C6C69C1-5D17-4A29-AA8C-56991B14118E}" type="sibTrans" cxnId="{D2A86A7C-B4F2-4093-B104-C32C4932D874}">
      <dgm:prSet/>
      <dgm:spPr/>
      <dgm:t>
        <a:bodyPr/>
        <a:lstStyle/>
        <a:p>
          <a:endParaRPr lang="zh-CN" altLang="en-US" sz="2800"/>
        </a:p>
      </dgm:t>
    </dgm:pt>
    <dgm:pt modelId="{42EE4C3F-F8DF-4B60-887D-AAF3847022E9}">
      <dgm:prSet custT="1"/>
      <dgm:spPr/>
      <dgm: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dirty="0" smtClean="0"/>
            <a:t>有凝结核或凝华核的存在</a:t>
          </a:r>
          <a:endParaRPr lang="zh-CN" altLang="en-US" sz="2400" dirty="0"/>
        </a:p>
      </dgm:t>
    </dgm:pt>
    <dgm:pt modelId="{E804D1C9-65AC-448D-A43B-E4FDB7A85092}" type="parTrans" cxnId="{44BA1DD2-D423-4355-B297-97817B55E6D0}">
      <dgm:prSet/>
      <dgm:spPr/>
      <dgm:t>
        <a:bodyPr/>
        <a:lstStyle/>
        <a:p>
          <a:endParaRPr lang="zh-CN" altLang="en-US"/>
        </a:p>
      </dgm:t>
    </dgm:pt>
    <dgm:pt modelId="{521FC0A7-8DE2-4680-913A-A17A4A2DC88E}" type="sibTrans" cxnId="{44BA1DD2-D423-4355-B297-97817B55E6D0}">
      <dgm:prSet/>
      <dgm:spPr/>
      <dgm:t>
        <a:bodyPr/>
        <a:lstStyle/>
        <a:p>
          <a:endParaRPr lang="zh-CN" altLang="en-US"/>
        </a:p>
      </dgm:t>
    </dgm:pt>
    <dgm:pt modelId="{AFE67EA2-EE1F-4DF0-B824-DF0EF5965875}" type="pres">
      <dgm:prSet presAssocID="{05BB8C34-EFFA-4F47-AA4C-A0E93AD9914E}" presName="linear" presStyleCnt="0">
        <dgm:presLayoutVars>
          <dgm:animLvl val="lvl"/>
          <dgm:resizeHandles val="exact"/>
        </dgm:presLayoutVars>
      </dgm:prSet>
      <dgm:spPr/>
      <dgm:t>
        <a:bodyPr/>
        <a:lstStyle/>
        <a:p>
          <a:endParaRPr lang="zh-CN" altLang="en-US"/>
        </a:p>
      </dgm:t>
    </dgm:pt>
    <dgm:pt modelId="{3635F1B2-E53F-469C-975A-1FB2C76268ED}" type="pres">
      <dgm:prSet presAssocID="{A9989464-F17C-4C92-B086-83DAAAEE9E59}" presName="parentText" presStyleLbl="node1" presStyleIdx="0" presStyleCnt="2">
        <dgm:presLayoutVars>
          <dgm:chMax val="0"/>
          <dgm:bulletEnabled val="1"/>
        </dgm:presLayoutVars>
      </dgm:prSet>
      <dgm:spPr/>
      <dgm:t>
        <a:bodyPr/>
        <a:lstStyle/>
        <a:p>
          <a:endParaRPr lang="zh-CN" altLang="en-US"/>
        </a:p>
      </dgm:t>
    </dgm:pt>
    <dgm:pt modelId="{5C24D06A-0A0B-42B0-B1A0-A45FFC940D6A}" type="pres">
      <dgm:prSet presAssocID="{CF31695A-1506-4ED7-8D42-085A0467ABAC}" presName="spacer" presStyleCnt="0"/>
      <dgm:spPr/>
    </dgm:pt>
    <dgm:pt modelId="{CE51E365-7F04-4811-B89B-203450F72740}" type="pres">
      <dgm:prSet presAssocID="{5FA9F685-BABD-4080-981C-AEB2BF0A1425}" presName="parentText" presStyleLbl="node1" presStyleIdx="1" presStyleCnt="2">
        <dgm:presLayoutVars>
          <dgm:chMax val="0"/>
          <dgm:bulletEnabled val="1"/>
        </dgm:presLayoutVars>
      </dgm:prSet>
      <dgm:spPr/>
      <dgm:t>
        <a:bodyPr/>
        <a:lstStyle/>
        <a:p>
          <a:endParaRPr lang="zh-CN" altLang="en-US"/>
        </a:p>
      </dgm:t>
    </dgm:pt>
    <dgm:pt modelId="{7BDD82F3-AF6D-4B13-9BCC-95CAC3EB7818}" type="pres">
      <dgm:prSet presAssocID="{5FA9F685-BABD-4080-981C-AEB2BF0A1425}" presName="childText" presStyleLbl="revTx" presStyleIdx="0" presStyleCnt="1">
        <dgm:presLayoutVars>
          <dgm:bulletEnabled val="1"/>
        </dgm:presLayoutVars>
      </dgm:prSet>
      <dgm:spPr/>
      <dgm:t>
        <a:bodyPr/>
        <a:lstStyle/>
        <a:p>
          <a:endParaRPr lang="zh-CN" altLang="en-US"/>
        </a:p>
      </dgm:t>
    </dgm:pt>
  </dgm:ptLst>
  <dgm:cxnLst>
    <dgm:cxn modelId="{125D6ADF-80E9-475A-8DAE-D6B4858EF981}" type="presOf" srcId="{05BB8C34-EFFA-4F47-AA4C-A0E93AD9914E}" destId="{AFE67EA2-EE1F-4DF0-B824-DF0EF5965875}" srcOrd="0" destOrd="0" presId="urn:microsoft.com/office/officeart/2005/8/layout/vList2"/>
    <dgm:cxn modelId="{96ECF394-4440-433B-8E01-CCF7FD2908D0}" type="presOf" srcId="{42EE4C3F-F8DF-4B60-887D-AAF3847022E9}" destId="{7BDD82F3-AF6D-4B13-9BCC-95CAC3EB7818}" srcOrd="0" destOrd="1" presId="urn:microsoft.com/office/officeart/2005/8/layout/vList2"/>
    <dgm:cxn modelId="{CBC4EB50-82F4-42BA-8F78-BB566C34A877}" srcId="{05BB8C34-EFFA-4F47-AA4C-A0E93AD9914E}" destId="{5FA9F685-BABD-4080-981C-AEB2BF0A1425}" srcOrd="1" destOrd="0" parTransId="{0F4BA2F5-7246-4CE3-9E29-2D7C395A0FD8}" sibTransId="{F9B0DD5A-EF98-4B27-B8DE-06F4B5D7886E}"/>
    <dgm:cxn modelId="{5179E97B-1879-409A-9821-80E0838A5911}" type="presOf" srcId="{BB4A1A72-0BC7-491A-B74C-93A95401C39B}" destId="{7BDD82F3-AF6D-4B13-9BCC-95CAC3EB7818}" srcOrd="0" destOrd="0" presId="urn:microsoft.com/office/officeart/2005/8/layout/vList2"/>
    <dgm:cxn modelId="{0A92509F-CF75-4A45-AAE3-4C8DA31CB748}" type="presOf" srcId="{EAE6F0B7-98E5-45C5-A789-6E7A340261FF}" destId="{7BDD82F3-AF6D-4B13-9BCC-95CAC3EB7818}" srcOrd="0" destOrd="2" presId="urn:microsoft.com/office/officeart/2005/8/layout/vList2"/>
    <dgm:cxn modelId="{44BA1DD2-D423-4355-B297-97817B55E6D0}" srcId="{5FA9F685-BABD-4080-981C-AEB2BF0A1425}" destId="{42EE4C3F-F8DF-4B60-887D-AAF3847022E9}" srcOrd="1" destOrd="0" parTransId="{E804D1C9-65AC-448D-A43B-E4FDB7A85092}" sibTransId="{521FC0A7-8DE2-4680-913A-A17A4A2DC88E}"/>
    <dgm:cxn modelId="{A7A7F943-2780-4E5A-B121-A8FD5330B8CB}" srcId="{05BB8C34-EFFA-4F47-AA4C-A0E93AD9914E}" destId="{A9989464-F17C-4C92-B086-83DAAAEE9E59}" srcOrd="0" destOrd="0" parTransId="{54F5D55B-68F5-4B3B-9AC5-95A27120F21C}" sibTransId="{CF31695A-1506-4ED7-8D42-085A0467ABAC}"/>
    <dgm:cxn modelId="{D2A86A7C-B4F2-4093-B104-C32C4932D874}" srcId="{5FA9F685-BABD-4080-981C-AEB2BF0A1425}" destId="{EAE6F0B7-98E5-45C5-A789-6E7A340261FF}" srcOrd="2" destOrd="0" parTransId="{A8A987FD-0581-42C9-BC09-FD8D2045A3B0}" sibTransId="{4C6C69C1-5D17-4A29-AA8C-56991B14118E}"/>
    <dgm:cxn modelId="{D93C24C2-747A-4A1A-B944-72E7411F94EC}" type="presOf" srcId="{A9989464-F17C-4C92-B086-83DAAAEE9E59}" destId="{3635F1B2-E53F-469C-975A-1FB2C76268ED}" srcOrd="0" destOrd="0" presId="urn:microsoft.com/office/officeart/2005/8/layout/vList2"/>
    <dgm:cxn modelId="{1129CB17-ADBD-43A2-837B-E2B04B1C74C8}" srcId="{5FA9F685-BABD-4080-981C-AEB2BF0A1425}" destId="{BB4A1A72-0BC7-491A-B74C-93A95401C39B}" srcOrd="0" destOrd="0" parTransId="{A3E2306A-165A-47AA-A5D9-544FD689FB36}" sibTransId="{7740FC4D-1CCA-4BCE-8916-0596BA3D2BBA}"/>
    <dgm:cxn modelId="{691B70BD-4223-4F16-8306-7805BD90D94B}" type="presOf" srcId="{5FA9F685-BABD-4080-981C-AEB2BF0A1425}" destId="{CE51E365-7F04-4811-B89B-203450F72740}" srcOrd="0" destOrd="0" presId="urn:microsoft.com/office/officeart/2005/8/layout/vList2"/>
    <dgm:cxn modelId="{0380C39B-B9C4-4C99-9DF6-628A360BBBFA}" type="presParOf" srcId="{AFE67EA2-EE1F-4DF0-B824-DF0EF5965875}" destId="{3635F1B2-E53F-469C-975A-1FB2C76268ED}" srcOrd="0" destOrd="0" presId="urn:microsoft.com/office/officeart/2005/8/layout/vList2"/>
    <dgm:cxn modelId="{9877429C-AB6D-4201-8E06-97D2F3D8FD01}" type="presParOf" srcId="{AFE67EA2-EE1F-4DF0-B824-DF0EF5965875}" destId="{5C24D06A-0A0B-42B0-B1A0-A45FFC940D6A}" srcOrd="1" destOrd="0" presId="urn:microsoft.com/office/officeart/2005/8/layout/vList2"/>
    <dgm:cxn modelId="{CAF937C6-A899-4AE4-8C2C-0374F117EC66}" type="presParOf" srcId="{AFE67EA2-EE1F-4DF0-B824-DF0EF5965875}" destId="{CE51E365-7F04-4811-B89B-203450F72740}" srcOrd="2" destOrd="0" presId="urn:microsoft.com/office/officeart/2005/8/layout/vList2"/>
    <dgm:cxn modelId="{C6A8DD70-A162-47A2-847B-527384B5D1BD}" type="presParOf" srcId="{AFE67EA2-EE1F-4DF0-B824-DF0EF5965875}" destId="{7BDD82F3-AF6D-4B13-9BCC-95CAC3EB781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E0A383A-ACE5-438D-96BC-B8E5A86BB084}"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3CF550E7-F9CB-4238-9B98-95082CB882EF}">
      <dgm:prSet/>
      <dgm:spPr/>
      <dgm:t>
        <a:bodyPr/>
        <a:lstStyle/>
        <a:p>
          <a:pPr rtl="0"/>
          <a:r>
            <a:rPr lang="zh-CN" b="1" dirty="0" smtClean="0"/>
            <a:t>通过蒸发，增加空气中的水汽，使水汽压大于饱和水汽压；</a:t>
          </a:r>
          <a:endParaRPr lang="zh-CN" dirty="0"/>
        </a:p>
      </dgm:t>
    </dgm:pt>
    <dgm:pt modelId="{D7DD11FF-9911-44B0-96E0-EAF4189B88CD}" type="parTrans" cxnId="{13D6EE75-20F3-4BA5-B104-432164E020C2}">
      <dgm:prSet/>
      <dgm:spPr/>
      <dgm:t>
        <a:bodyPr/>
        <a:lstStyle/>
        <a:p>
          <a:endParaRPr lang="zh-CN" altLang="en-US"/>
        </a:p>
      </dgm:t>
    </dgm:pt>
    <dgm:pt modelId="{A5F1B366-C6AD-4F2B-AE58-7BDB16249B6D}" type="sibTrans" cxnId="{13D6EE75-20F3-4BA5-B104-432164E020C2}">
      <dgm:prSet/>
      <dgm:spPr/>
      <dgm:t>
        <a:bodyPr/>
        <a:lstStyle/>
        <a:p>
          <a:endParaRPr lang="zh-CN" altLang="en-US"/>
        </a:p>
      </dgm:t>
    </dgm:pt>
    <dgm:pt modelId="{E0A1E01A-C195-4E7D-B60C-0E78FB070AAB}">
      <dgm:prSet/>
      <dgm:spPr/>
      <dgm:t>
        <a:bodyPr/>
        <a:lstStyle/>
        <a:p>
          <a:pPr rtl="0"/>
          <a:r>
            <a:rPr lang="zh-CN" b="1" dirty="0" smtClean="0"/>
            <a:t>通过冷却作用，减小饱和水汽压，使其小于当时的实际水汽压。</a:t>
          </a:r>
          <a:endParaRPr lang="zh-CN" dirty="0"/>
        </a:p>
      </dgm:t>
    </dgm:pt>
    <dgm:pt modelId="{83826B84-71C3-4A4F-BBAB-1F7C32B2AE0B}" type="parTrans" cxnId="{34F36290-6D18-44FC-9C62-7831F14861E2}">
      <dgm:prSet/>
      <dgm:spPr/>
      <dgm:t>
        <a:bodyPr/>
        <a:lstStyle/>
        <a:p>
          <a:endParaRPr lang="zh-CN" altLang="en-US"/>
        </a:p>
      </dgm:t>
    </dgm:pt>
    <dgm:pt modelId="{DEE7228C-93A4-4EF4-92CB-E796D1511BFA}" type="sibTrans" cxnId="{34F36290-6D18-44FC-9C62-7831F14861E2}">
      <dgm:prSet/>
      <dgm:spPr/>
      <dgm:t>
        <a:bodyPr/>
        <a:lstStyle/>
        <a:p>
          <a:endParaRPr lang="zh-CN" altLang="en-US"/>
        </a:p>
      </dgm:t>
    </dgm:pt>
    <dgm:pt modelId="{6CC254EC-3433-49DC-92F6-22C501BCFCA7}">
      <dgm:prSet/>
      <dgm:spPr/>
      <dgm:t>
        <a:bodyPr/>
        <a:lstStyle/>
        <a:p>
          <a:pPr rtl="0"/>
          <a:r>
            <a:rPr lang="zh-CN" b="1" dirty="0" smtClean="0"/>
            <a:t>绝热冷却</a:t>
          </a:r>
          <a:endParaRPr lang="zh-CN" b="1" dirty="0"/>
        </a:p>
      </dgm:t>
    </dgm:pt>
    <dgm:pt modelId="{C31DD425-F8D6-49C1-B1EF-79ABD32F9711}" type="parTrans" cxnId="{13C31F04-FDEC-47B5-8813-A900BA8DE5D8}">
      <dgm:prSet/>
      <dgm:spPr/>
      <dgm:t>
        <a:bodyPr/>
        <a:lstStyle/>
        <a:p>
          <a:endParaRPr lang="zh-CN" altLang="en-US"/>
        </a:p>
      </dgm:t>
    </dgm:pt>
    <dgm:pt modelId="{8AA111B2-1D31-4506-8349-2F66AE0EFA11}" type="sibTrans" cxnId="{13C31F04-FDEC-47B5-8813-A900BA8DE5D8}">
      <dgm:prSet/>
      <dgm:spPr/>
      <dgm:t>
        <a:bodyPr/>
        <a:lstStyle/>
        <a:p>
          <a:endParaRPr lang="zh-CN" altLang="en-US"/>
        </a:p>
      </dgm:t>
    </dgm:pt>
    <dgm:pt modelId="{EB194B50-BD24-4D15-A3C3-C4DE554331A8}">
      <dgm:prSet/>
      <dgm:spPr/>
      <dgm:t>
        <a:bodyPr/>
        <a:lstStyle/>
        <a:p>
          <a:pPr rtl="0"/>
          <a:r>
            <a:rPr lang="zh-CN" b="1" dirty="0" smtClean="0"/>
            <a:t>辐射冷却</a:t>
          </a:r>
          <a:endParaRPr lang="zh-CN" b="1" dirty="0"/>
        </a:p>
      </dgm:t>
    </dgm:pt>
    <dgm:pt modelId="{6D3333D6-69ED-41EB-9771-968767448673}" type="parTrans" cxnId="{7A723A53-8C7D-4F5F-A5C3-C812614C95F4}">
      <dgm:prSet/>
      <dgm:spPr/>
      <dgm:t>
        <a:bodyPr/>
        <a:lstStyle/>
        <a:p>
          <a:endParaRPr lang="zh-CN" altLang="en-US"/>
        </a:p>
      </dgm:t>
    </dgm:pt>
    <dgm:pt modelId="{60D699CA-A2C0-4377-A9D1-EED3FE9FFC3C}" type="sibTrans" cxnId="{7A723A53-8C7D-4F5F-A5C3-C812614C95F4}">
      <dgm:prSet/>
      <dgm:spPr/>
      <dgm:t>
        <a:bodyPr/>
        <a:lstStyle/>
        <a:p>
          <a:endParaRPr lang="zh-CN" altLang="en-US"/>
        </a:p>
      </dgm:t>
    </dgm:pt>
    <dgm:pt modelId="{3D332883-D40F-4A36-A5F6-380F384B07FE}">
      <dgm:prSet/>
      <dgm:spPr/>
      <dgm:t>
        <a:bodyPr/>
        <a:lstStyle/>
        <a:p>
          <a:pPr rtl="0"/>
          <a:r>
            <a:rPr lang="zh-CN" b="1" dirty="0" smtClean="0"/>
            <a:t>平流冷却</a:t>
          </a:r>
          <a:endParaRPr lang="zh-CN" b="1" dirty="0"/>
        </a:p>
      </dgm:t>
    </dgm:pt>
    <dgm:pt modelId="{75946C8F-33BE-4195-BE56-2CD1EDDB2CB2}" type="parTrans" cxnId="{EE3FC3A1-9313-4265-B4A1-82326E0271EA}">
      <dgm:prSet/>
      <dgm:spPr/>
      <dgm:t>
        <a:bodyPr/>
        <a:lstStyle/>
        <a:p>
          <a:endParaRPr lang="zh-CN" altLang="en-US"/>
        </a:p>
      </dgm:t>
    </dgm:pt>
    <dgm:pt modelId="{4A760976-FAEF-4BAC-96C6-397863CF48FD}" type="sibTrans" cxnId="{EE3FC3A1-9313-4265-B4A1-82326E0271EA}">
      <dgm:prSet/>
      <dgm:spPr/>
      <dgm:t>
        <a:bodyPr/>
        <a:lstStyle/>
        <a:p>
          <a:endParaRPr lang="zh-CN" altLang="en-US"/>
        </a:p>
      </dgm:t>
    </dgm:pt>
    <dgm:pt modelId="{4B270915-96B6-4F58-8742-1BAF57830216}">
      <dgm:prSet/>
      <dgm:spPr/>
      <dgm:t>
        <a:bodyPr/>
        <a:lstStyle/>
        <a:p>
          <a:pPr rtl="0"/>
          <a:r>
            <a:rPr lang="zh-CN" b="1" dirty="0" smtClean="0"/>
            <a:t>混合冷却</a:t>
          </a:r>
          <a:endParaRPr lang="zh-CN" b="1" dirty="0"/>
        </a:p>
      </dgm:t>
    </dgm:pt>
    <dgm:pt modelId="{07522F95-4AF4-494F-BAB0-0D413708A4D8}" type="parTrans" cxnId="{75ECBB95-80CA-4C57-A7A6-B6D972AA42F4}">
      <dgm:prSet/>
      <dgm:spPr/>
      <dgm:t>
        <a:bodyPr/>
        <a:lstStyle/>
        <a:p>
          <a:endParaRPr lang="zh-CN" altLang="en-US"/>
        </a:p>
      </dgm:t>
    </dgm:pt>
    <dgm:pt modelId="{11056F54-B0E9-465D-AEDA-79552AF1770E}" type="sibTrans" cxnId="{75ECBB95-80CA-4C57-A7A6-B6D972AA42F4}">
      <dgm:prSet/>
      <dgm:spPr/>
      <dgm:t>
        <a:bodyPr/>
        <a:lstStyle/>
        <a:p>
          <a:endParaRPr lang="zh-CN" altLang="en-US"/>
        </a:p>
      </dgm:t>
    </dgm:pt>
    <dgm:pt modelId="{6EA7007D-ACCC-4E2B-8C1D-5A8ED3A7A039}">
      <dgm:prSet/>
      <dgm:spPr/>
      <dgm:t>
        <a:bodyPr/>
        <a:lstStyle/>
        <a:p>
          <a:pPr rtl="0"/>
          <a:r>
            <a:rPr lang="zh-CN" b="1" dirty="0" smtClean="0"/>
            <a:t>冷却</a:t>
          </a:r>
          <a:r>
            <a:rPr lang="zh-CN" altLang="en-US" b="1" dirty="0" smtClean="0"/>
            <a:t>分类</a:t>
          </a:r>
          <a:r>
            <a:rPr lang="zh-CN" b="1" dirty="0" smtClean="0"/>
            <a:t>：</a:t>
          </a:r>
          <a:endParaRPr lang="zh-CN" b="1" dirty="0"/>
        </a:p>
      </dgm:t>
    </dgm:pt>
    <dgm:pt modelId="{517ABBF4-D0DD-4448-9171-89632FF75048}" type="parTrans" cxnId="{32EA232D-5158-4540-B4A8-07721C0FD5F1}">
      <dgm:prSet/>
      <dgm:spPr/>
      <dgm:t>
        <a:bodyPr/>
        <a:lstStyle/>
        <a:p>
          <a:endParaRPr lang="zh-CN" altLang="en-US"/>
        </a:p>
      </dgm:t>
    </dgm:pt>
    <dgm:pt modelId="{01CAC521-1138-4F7E-AEEC-5595D89D9628}" type="sibTrans" cxnId="{32EA232D-5158-4540-B4A8-07721C0FD5F1}">
      <dgm:prSet/>
      <dgm:spPr/>
      <dgm:t>
        <a:bodyPr/>
        <a:lstStyle/>
        <a:p>
          <a:endParaRPr lang="zh-CN" altLang="en-US"/>
        </a:p>
      </dgm:t>
    </dgm:pt>
    <dgm:pt modelId="{DCCB4D40-527D-48CF-BB31-5EFD73522B38}" type="pres">
      <dgm:prSet presAssocID="{0E0A383A-ACE5-438D-96BC-B8E5A86BB084}" presName="linear" presStyleCnt="0">
        <dgm:presLayoutVars>
          <dgm:animLvl val="lvl"/>
          <dgm:resizeHandles val="exact"/>
        </dgm:presLayoutVars>
      </dgm:prSet>
      <dgm:spPr/>
      <dgm:t>
        <a:bodyPr/>
        <a:lstStyle/>
        <a:p>
          <a:endParaRPr lang="zh-CN" altLang="en-US"/>
        </a:p>
      </dgm:t>
    </dgm:pt>
    <dgm:pt modelId="{7FF8DE8C-8A03-4D0C-B481-643921A6808D}" type="pres">
      <dgm:prSet presAssocID="{3CF550E7-F9CB-4238-9B98-95082CB882EF}" presName="parentText" presStyleLbl="node1" presStyleIdx="0" presStyleCnt="2">
        <dgm:presLayoutVars>
          <dgm:chMax val="0"/>
          <dgm:bulletEnabled val="1"/>
        </dgm:presLayoutVars>
      </dgm:prSet>
      <dgm:spPr/>
      <dgm:t>
        <a:bodyPr/>
        <a:lstStyle/>
        <a:p>
          <a:endParaRPr lang="zh-CN" altLang="en-US"/>
        </a:p>
      </dgm:t>
    </dgm:pt>
    <dgm:pt modelId="{551D3D96-CFA1-4D5A-9AF7-28CCD5FCD68B}" type="pres">
      <dgm:prSet presAssocID="{A5F1B366-C6AD-4F2B-AE58-7BDB16249B6D}" presName="spacer" presStyleCnt="0"/>
      <dgm:spPr/>
    </dgm:pt>
    <dgm:pt modelId="{B4D533C4-B8A6-4E28-B9C2-BDFD08954B21}" type="pres">
      <dgm:prSet presAssocID="{E0A1E01A-C195-4E7D-B60C-0E78FB070AAB}" presName="parentText" presStyleLbl="node1" presStyleIdx="1" presStyleCnt="2">
        <dgm:presLayoutVars>
          <dgm:chMax val="0"/>
          <dgm:bulletEnabled val="1"/>
        </dgm:presLayoutVars>
      </dgm:prSet>
      <dgm:spPr/>
      <dgm:t>
        <a:bodyPr/>
        <a:lstStyle/>
        <a:p>
          <a:endParaRPr lang="zh-CN" altLang="en-US"/>
        </a:p>
      </dgm:t>
    </dgm:pt>
    <dgm:pt modelId="{C78D5327-CE22-40C9-A0CF-74798AE7571C}" type="pres">
      <dgm:prSet presAssocID="{E0A1E01A-C195-4E7D-B60C-0E78FB070AAB}" presName="childText" presStyleLbl="revTx" presStyleIdx="0" presStyleCnt="1">
        <dgm:presLayoutVars>
          <dgm:bulletEnabled val="1"/>
        </dgm:presLayoutVars>
      </dgm:prSet>
      <dgm:spPr/>
      <dgm:t>
        <a:bodyPr/>
        <a:lstStyle/>
        <a:p>
          <a:endParaRPr lang="zh-CN" altLang="en-US"/>
        </a:p>
      </dgm:t>
    </dgm:pt>
  </dgm:ptLst>
  <dgm:cxnLst>
    <dgm:cxn modelId="{13D6EE75-20F3-4BA5-B104-432164E020C2}" srcId="{0E0A383A-ACE5-438D-96BC-B8E5A86BB084}" destId="{3CF550E7-F9CB-4238-9B98-95082CB882EF}" srcOrd="0" destOrd="0" parTransId="{D7DD11FF-9911-44B0-96E0-EAF4189B88CD}" sibTransId="{A5F1B366-C6AD-4F2B-AE58-7BDB16249B6D}"/>
    <dgm:cxn modelId="{7A723A53-8C7D-4F5F-A5C3-C812614C95F4}" srcId="{6EA7007D-ACCC-4E2B-8C1D-5A8ED3A7A039}" destId="{EB194B50-BD24-4D15-A3C3-C4DE554331A8}" srcOrd="1" destOrd="0" parTransId="{6D3333D6-69ED-41EB-9771-968767448673}" sibTransId="{60D699CA-A2C0-4377-A9D1-EED3FE9FFC3C}"/>
    <dgm:cxn modelId="{650B65C6-4074-4660-8BDF-8AE797F1B984}" type="presOf" srcId="{3D332883-D40F-4A36-A5F6-380F384B07FE}" destId="{C78D5327-CE22-40C9-A0CF-74798AE7571C}" srcOrd="0" destOrd="3" presId="urn:microsoft.com/office/officeart/2005/8/layout/vList2"/>
    <dgm:cxn modelId="{BE8D8214-66F9-4125-9818-56E2E7BBEE53}" type="presOf" srcId="{0E0A383A-ACE5-438D-96BC-B8E5A86BB084}" destId="{DCCB4D40-527D-48CF-BB31-5EFD73522B38}" srcOrd="0" destOrd="0" presId="urn:microsoft.com/office/officeart/2005/8/layout/vList2"/>
    <dgm:cxn modelId="{13C31F04-FDEC-47B5-8813-A900BA8DE5D8}" srcId="{6EA7007D-ACCC-4E2B-8C1D-5A8ED3A7A039}" destId="{6CC254EC-3433-49DC-92F6-22C501BCFCA7}" srcOrd="0" destOrd="0" parTransId="{C31DD425-F8D6-49C1-B1EF-79ABD32F9711}" sibTransId="{8AA111B2-1D31-4506-8349-2F66AE0EFA11}"/>
    <dgm:cxn modelId="{EE3FC3A1-9313-4265-B4A1-82326E0271EA}" srcId="{6EA7007D-ACCC-4E2B-8C1D-5A8ED3A7A039}" destId="{3D332883-D40F-4A36-A5F6-380F384B07FE}" srcOrd="2" destOrd="0" parTransId="{75946C8F-33BE-4195-BE56-2CD1EDDB2CB2}" sibTransId="{4A760976-FAEF-4BAC-96C6-397863CF48FD}"/>
    <dgm:cxn modelId="{0E88637C-F916-4B44-B92C-365BEC94DAA9}" type="presOf" srcId="{6EA7007D-ACCC-4E2B-8C1D-5A8ED3A7A039}" destId="{C78D5327-CE22-40C9-A0CF-74798AE7571C}" srcOrd="0" destOrd="0" presId="urn:microsoft.com/office/officeart/2005/8/layout/vList2"/>
    <dgm:cxn modelId="{7F6BD14B-7F6E-46FD-9EA5-69318F7FE015}" type="presOf" srcId="{3CF550E7-F9CB-4238-9B98-95082CB882EF}" destId="{7FF8DE8C-8A03-4D0C-B481-643921A6808D}" srcOrd="0" destOrd="0" presId="urn:microsoft.com/office/officeart/2005/8/layout/vList2"/>
    <dgm:cxn modelId="{CBA70326-028C-4FB8-8DD6-4B409A61CEF1}" type="presOf" srcId="{4B270915-96B6-4F58-8742-1BAF57830216}" destId="{C78D5327-CE22-40C9-A0CF-74798AE7571C}" srcOrd="0" destOrd="4" presId="urn:microsoft.com/office/officeart/2005/8/layout/vList2"/>
    <dgm:cxn modelId="{D0E897CE-0C3D-4D97-AB5A-0310D1DA3CFF}" type="presOf" srcId="{E0A1E01A-C195-4E7D-B60C-0E78FB070AAB}" destId="{B4D533C4-B8A6-4E28-B9C2-BDFD08954B21}" srcOrd="0" destOrd="0" presId="urn:microsoft.com/office/officeart/2005/8/layout/vList2"/>
    <dgm:cxn modelId="{34F36290-6D18-44FC-9C62-7831F14861E2}" srcId="{0E0A383A-ACE5-438D-96BC-B8E5A86BB084}" destId="{E0A1E01A-C195-4E7D-B60C-0E78FB070AAB}" srcOrd="1" destOrd="0" parTransId="{83826B84-71C3-4A4F-BBAB-1F7C32B2AE0B}" sibTransId="{DEE7228C-93A4-4EF4-92CB-E796D1511BFA}"/>
    <dgm:cxn modelId="{32EA232D-5158-4540-B4A8-07721C0FD5F1}" srcId="{E0A1E01A-C195-4E7D-B60C-0E78FB070AAB}" destId="{6EA7007D-ACCC-4E2B-8C1D-5A8ED3A7A039}" srcOrd="0" destOrd="0" parTransId="{517ABBF4-D0DD-4448-9171-89632FF75048}" sibTransId="{01CAC521-1138-4F7E-AEEC-5595D89D9628}"/>
    <dgm:cxn modelId="{B0693D75-AEAC-4BD1-BE5F-66B6E188A6CF}" type="presOf" srcId="{EB194B50-BD24-4D15-A3C3-C4DE554331A8}" destId="{C78D5327-CE22-40C9-A0CF-74798AE7571C}" srcOrd="0" destOrd="2" presId="urn:microsoft.com/office/officeart/2005/8/layout/vList2"/>
    <dgm:cxn modelId="{75ECBB95-80CA-4C57-A7A6-B6D972AA42F4}" srcId="{6EA7007D-ACCC-4E2B-8C1D-5A8ED3A7A039}" destId="{4B270915-96B6-4F58-8742-1BAF57830216}" srcOrd="3" destOrd="0" parTransId="{07522F95-4AF4-494F-BAB0-0D413708A4D8}" sibTransId="{11056F54-B0E9-465D-AEDA-79552AF1770E}"/>
    <dgm:cxn modelId="{B4CAA209-C623-427C-85D8-FDBFAE579E1A}" type="presOf" srcId="{6CC254EC-3433-49DC-92F6-22C501BCFCA7}" destId="{C78D5327-CE22-40C9-A0CF-74798AE7571C}" srcOrd="0" destOrd="1" presId="urn:microsoft.com/office/officeart/2005/8/layout/vList2"/>
    <dgm:cxn modelId="{257FA7D2-2EF6-43EC-90F9-45ABF21345FB}" type="presParOf" srcId="{DCCB4D40-527D-48CF-BB31-5EFD73522B38}" destId="{7FF8DE8C-8A03-4D0C-B481-643921A6808D}" srcOrd="0" destOrd="0" presId="urn:microsoft.com/office/officeart/2005/8/layout/vList2"/>
    <dgm:cxn modelId="{F5CF9D07-6518-4EB9-8575-943BFF46FB48}" type="presParOf" srcId="{DCCB4D40-527D-48CF-BB31-5EFD73522B38}" destId="{551D3D96-CFA1-4D5A-9AF7-28CCD5FCD68B}" srcOrd="1" destOrd="0" presId="urn:microsoft.com/office/officeart/2005/8/layout/vList2"/>
    <dgm:cxn modelId="{757AECBF-F620-4C1C-946F-EA15B2767F94}" type="presParOf" srcId="{DCCB4D40-527D-48CF-BB31-5EFD73522B38}" destId="{B4D533C4-B8A6-4E28-B9C2-BDFD08954B21}" srcOrd="2" destOrd="0" presId="urn:microsoft.com/office/officeart/2005/8/layout/vList2"/>
    <dgm:cxn modelId="{FD367FC5-ACA7-49D5-9D89-603E11723A71}" type="presParOf" srcId="{DCCB4D40-527D-48CF-BB31-5EFD73522B38}" destId="{C78D5327-CE22-40C9-A0CF-74798AE7571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DE6E9E-1204-48CA-BAFE-E5EA4A54FD1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11F4DC33-3116-4AFF-A8B5-A3F3B18AC7F0}">
      <dgm:prSet/>
      <dgm:spPr/>
      <dgm:t>
        <a:bodyPr/>
        <a:lstStyle/>
        <a:p>
          <a:pPr rtl="0"/>
          <a:r>
            <a:rPr lang="zh-CN" b="1" dirty="0" smtClean="0"/>
            <a:t>本身可能就是有害物</a:t>
          </a:r>
          <a:endParaRPr lang="zh-CN" dirty="0"/>
        </a:p>
      </dgm:t>
    </dgm:pt>
    <dgm:pt modelId="{58C2F7B8-E348-46D0-9EA5-EF5533C894CE}" type="parTrans" cxnId="{73330D72-EB8D-43D6-B75B-1843AB7028EA}">
      <dgm:prSet/>
      <dgm:spPr/>
      <dgm:t>
        <a:bodyPr/>
        <a:lstStyle/>
        <a:p>
          <a:endParaRPr lang="zh-CN" altLang="en-US"/>
        </a:p>
      </dgm:t>
    </dgm:pt>
    <dgm:pt modelId="{964516AE-69C7-4F9B-B665-26ED807C8E04}" type="sibTrans" cxnId="{73330D72-EB8D-43D6-B75B-1843AB7028EA}">
      <dgm:prSet/>
      <dgm:spPr/>
      <dgm:t>
        <a:bodyPr/>
        <a:lstStyle/>
        <a:p>
          <a:endParaRPr lang="zh-CN" altLang="en-US"/>
        </a:p>
      </dgm:t>
    </dgm:pt>
    <dgm:pt modelId="{08E541FB-F798-486C-8A83-9E1F75AB456C}">
      <dgm:prSet/>
      <dgm:spPr/>
      <dgm:t>
        <a:bodyPr/>
        <a:lstStyle/>
        <a:p>
          <a:pPr rtl="0"/>
          <a:r>
            <a:rPr lang="zh-CN" b="1" dirty="0" smtClean="0"/>
            <a:t>有害物质的</a:t>
          </a:r>
          <a:r>
            <a:rPr lang="zh-CN" b="1" dirty="0" smtClean="0">
              <a:solidFill>
                <a:srgbClr val="FF0000"/>
              </a:solidFill>
            </a:rPr>
            <a:t>运载体或反应床</a:t>
          </a:r>
          <a:r>
            <a:rPr lang="zh-CN" b="1" dirty="0" smtClean="0"/>
            <a:t>，使一些气体污染物转化成有害的颗粒物或使某些污染物的毒性</a:t>
          </a:r>
          <a:r>
            <a:rPr lang="zh-CN" b="1" dirty="0" smtClean="0">
              <a:solidFill>
                <a:srgbClr val="FF0000"/>
              </a:solidFill>
            </a:rPr>
            <a:t>增强</a:t>
          </a:r>
          <a:endParaRPr lang="zh-CN" dirty="0"/>
        </a:p>
      </dgm:t>
    </dgm:pt>
    <dgm:pt modelId="{3268F875-B9EC-4F91-A7F4-0DC31D378D8A}" type="parTrans" cxnId="{176BE2CA-8BAA-4267-9934-B43F51355E22}">
      <dgm:prSet/>
      <dgm:spPr/>
      <dgm:t>
        <a:bodyPr/>
        <a:lstStyle/>
        <a:p>
          <a:endParaRPr lang="zh-CN" altLang="en-US"/>
        </a:p>
      </dgm:t>
    </dgm:pt>
    <dgm:pt modelId="{10D6435F-525F-443C-8776-A0C57663F95C}" type="sibTrans" cxnId="{176BE2CA-8BAA-4267-9934-B43F51355E22}">
      <dgm:prSet/>
      <dgm:spPr/>
      <dgm:t>
        <a:bodyPr/>
        <a:lstStyle/>
        <a:p>
          <a:endParaRPr lang="zh-CN" altLang="en-US"/>
        </a:p>
      </dgm:t>
    </dgm:pt>
    <dgm:pt modelId="{8BEE3DE0-C632-4AA8-999D-0F1D9F53F24E}">
      <dgm:prSet/>
      <dgm:spPr/>
      <dgm:t>
        <a:bodyPr/>
        <a:lstStyle/>
        <a:p>
          <a:pPr rtl="0"/>
          <a:r>
            <a:rPr lang="zh-CN" b="1" dirty="0" smtClean="0"/>
            <a:t>能散射太阳光，致使</a:t>
          </a:r>
          <a:r>
            <a:rPr lang="zh-CN" b="1" dirty="0" smtClean="0">
              <a:solidFill>
                <a:srgbClr val="FF0000"/>
              </a:solidFill>
            </a:rPr>
            <a:t>能见度下降</a:t>
          </a:r>
          <a:r>
            <a:rPr lang="zh-CN" b="1" dirty="0" smtClean="0"/>
            <a:t>，改变地球的辐射平衡，从而影响地面温度的变化</a:t>
          </a:r>
          <a:endParaRPr lang="zh-CN" dirty="0"/>
        </a:p>
      </dgm:t>
    </dgm:pt>
    <dgm:pt modelId="{EA634A88-B470-4131-A8BA-055A29AE8869}" type="parTrans" cxnId="{96B10E7D-115C-45C5-A5C1-A07E99E3953C}">
      <dgm:prSet/>
      <dgm:spPr/>
      <dgm:t>
        <a:bodyPr/>
        <a:lstStyle/>
        <a:p>
          <a:endParaRPr lang="zh-CN" altLang="en-US"/>
        </a:p>
      </dgm:t>
    </dgm:pt>
    <dgm:pt modelId="{D488E67E-E24C-435B-BCE3-FDF6970E8512}" type="sibTrans" cxnId="{96B10E7D-115C-45C5-A5C1-A07E99E3953C}">
      <dgm:prSet/>
      <dgm:spPr/>
      <dgm:t>
        <a:bodyPr/>
        <a:lstStyle/>
        <a:p>
          <a:endParaRPr lang="zh-CN" altLang="en-US"/>
        </a:p>
      </dgm:t>
    </dgm:pt>
    <dgm:pt modelId="{02A6CDEE-5DF5-43E8-B123-56508026B184}">
      <dgm:prSet/>
      <dgm:spPr/>
      <dgm:t>
        <a:bodyPr/>
        <a:lstStyle/>
        <a:p>
          <a:pPr rtl="0"/>
          <a:r>
            <a:rPr lang="zh-CN" b="1" dirty="0" smtClean="0"/>
            <a:t>充当水汽凝结的核心，对</a:t>
          </a:r>
          <a:r>
            <a:rPr lang="zh-CN" b="1" dirty="0" smtClean="0">
              <a:solidFill>
                <a:srgbClr val="FF0000"/>
              </a:solidFill>
            </a:rPr>
            <a:t>云雨的形成</a:t>
          </a:r>
          <a:r>
            <a:rPr lang="zh-CN" b="1" dirty="0" smtClean="0"/>
            <a:t>起重要的作用</a:t>
          </a:r>
          <a:endParaRPr lang="zh-CN" dirty="0"/>
        </a:p>
      </dgm:t>
    </dgm:pt>
    <dgm:pt modelId="{3F26A96D-D625-413E-B0F0-534D419C3665}" type="parTrans" cxnId="{94D18BBA-7F7F-432C-A226-D5CDD405771B}">
      <dgm:prSet/>
      <dgm:spPr/>
      <dgm:t>
        <a:bodyPr/>
        <a:lstStyle/>
        <a:p>
          <a:endParaRPr lang="zh-CN" altLang="en-US"/>
        </a:p>
      </dgm:t>
    </dgm:pt>
    <dgm:pt modelId="{40523336-B4AC-4026-AD2B-5935B75E65A5}" type="sibTrans" cxnId="{94D18BBA-7F7F-432C-A226-D5CDD405771B}">
      <dgm:prSet/>
      <dgm:spPr/>
      <dgm:t>
        <a:bodyPr/>
        <a:lstStyle/>
        <a:p>
          <a:endParaRPr lang="zh-CN" altLang="en-US"/>
        </a:p>
      </dgm:t>
    </dgm:pt>
    <dgm:pt modelId="{B9E63352-8584-4ECB-B829-F3FDA8257599}">
      <dgm:prSet/>
      <dgm:spPr/>
      <dgm:t>
        <a:bodyPr/>
        <a:lstStyle/>
        <a:p>
          <a:pPr rtl="0"/>
          <a:r>
            <a:rPr lang="zh-CN" b="1" dirty="0" smtClean="0"/>
            <a:t>可在全球范围内扩散迁移</a:t>
          </a:r>
          <a:endParaRPr lang="zh-CN" dirty="0"/>
        </a:p>
      </dgm:t>
    </dgm:pt>
    <dgm:pt modelId="{85D5D353-5BF7-43CA-82F2-9B1E0FF33077}" type="parTrans" cxnId="{BA549EDF-F154-4F94-94D1-2C9B1C13C380}">
      <dgm:prSet/>
      <dgm:spPr/>
      <dgm:t>
        <a:bodyPr/>
        <a:lstStyle/>
        <a:p>
          <a:endParaRPr lang="zh-CN" altLang="en-US"/>
        </a:p>
      </dgm:t>
    </dgm:pt>
    <dgm:pt modelId="{27799603-C7B6-404E-A243-A16DF98BCCE0}" type="sibTrans" cxnId="{BA549EDF-F154-4F94-94D1-2C9B1C13C380}">
      <dgm:prSet/>
      <dgm:spPr/>
      <dgm:t>
        <a:bodyPr/>
        <a:lstStyle/>
        <a:p>
          <a:endParaRPr lang="zh-CN" altLang="en-US"/>
        </a:p>
      </dgm:t>
    </dgm:pt>
    <dgm:pt modelId="{22F2354E-89F6-4DB5-921A-9CE8BF1BF437}" type="pres">
      <dgm:prSet presAssocID="{56DE6E9E-1204-48CA-BAFE-E5EA4A54FD1D}" presName="linear" presStyleCnt="0">
        <dgm:presLayoutVars>
          <dgm:animLvl val="lvl"/>
          <dgm:resizeHandles val="exact"/>
        </dgm:presLayoutVars>
      </dgm:prSet>
      <dgm:spPr/>
      <dgm:t>
        <a:bodyPr/>
        <a:lstStyle/>
        <a:p>
          <a:endParaRPr lang="zh-CN" altLang="en-US"/>
        </a:p>
      </dgm:t>
    </dgm:pt>
    <dgm:pt modelId="{9801B417-7970-414D-AB67-2B50B1062619}" type="pres">
      <dgm:prSet presAssocID="{11F4DC33-3116-4AFF-A8B5-A3F3B18AC7F0}" presName="parentText" presStyleLbl="node1" presStyleIdx="0" presStyleCnt="5">
        <dgm:presLayoutVars>
          <dgm:chMax val="0"/>
          <dgm:bulletEnabled val="1"/>
        </dgm:presLayoutVars>
      </dgm:prSet>
      <dgm:spPr/>
      <dgm:t>
        <a:bodyPr/>
        <a:lstStyle/>
        <a:p>
          <a:endParaRPr lang="zh-CN" altLang="en-US"/>
        </a:p>
      </dgm:t>
    </dgm:pt>
    <dgm:pt modelId="{93E09E13-D951-40AD-8671-605E97CC4871}" type="pres">
      <dgm:prSet presAssocID="{964516AE-69C7-4F9B-B665-26ED807C8E04}" presName="spacer" presStyleCnt="0"/>
      <dgm:spPr/>
    </dgm:pt>
    <dgm:pt modelId="{D2FEF466-7BF9-46A1-841C-1497456015D3}" type="pres">
      <dgm:prSet presAssocID="{08E541FB-F798-486C-8A83-9E1F75AB456C}" presName="parentText" presStyleLbl="node1" presStyleIdx="1" presStyleCnt="5">
        <dgm:presLayoutVars>
          <dgm:chMax val="0"/>
          <dgm:bulletEnabled val="1"/>
        </dgm:presLayoutVars>
      </dgm:prSet>
      <dgm:spPr/>
      <dgm:t>
        <a:bodyPr/>
        <a:lstStyle/>
        <a:p>
          <a:endParaRPr lang="zh-CN" altLang="en-US"/>
        </a:p>
      </dgm:t>
    </dgm:pt>
    <dgm:pt modelId="{D21BEA26-17F4-4D8F-A0DE-8A3243B5F8BB}" type="pres">
      <dgm:prSet presAssocID="{10D6435F-525F-443C-8776-A0C57663F95C}" presName="spacer" presStyleCnt="0"/>
      <dgm:spPr/>
    </dgm:pt>
    <dgm:pt modelId="{FF52381F-B8B9-46F7-8681-C6F181F33F54}" type="pres">
      <dgm:prSet presAssocID="{8BEE3DE0-C632-4AA8-999D-0F1D9F53F24E}" presName="parentText" presStyleLbl="node1" presStyleIdx="2" presStyleCnt="5">
        <dgm:presLayoutVars>
          <dgm:chMax val="0"/>
          <dgm:bulletEnabled val="1"/>
        </dgm:presLayoutVars>
      </dgm:prSet>
      <dgm:spPr/>
      <dgm:t>
        <a:bodyPr/>
        <a:lstStyle/>
        <a:p>
          <a:endParaRPr lang="zh-CN" altLang="en-US"/>
        </a:p>
      </dgm:t>
    </dgm:pt>
    <dgm:pt modelId="{E3D3E11B-23DA-4194-8BD7-5679FCBCDAC5}" type="pres">
      <dgm:prSet presAssocID="{D488E67E-E24C-435B-BCE3-FDF6970E8512}" presName="spacer" presStyleCnt="0"/>
      <dgm:spPr/>
    </dgm:pt>
    <dgm:pt modelId="{ECE5DC9D-26C6-4D62-B74E-6F5AFD3E0D2F}" type="pres">
      <dgm:prSet presAssocID="{02A6CDEE-5DF5-43E8-B123-56508026B184}" presName="parentText" presStyleLbl="node1" presStyleIdx="3" presStyleCnt="5">
        <dgm:presLayoutVars>
          <dgm:chMax val="0"/>
          <dgm:bulletEnabled val="1"/>
        </dgm:presLayoutVars>
      </dgm:prSet>
      <dgm:spPr/>
      <dgm:t>
        <a:bodyPr/>
        <a:lstStyle/>
        <a:p>
          <a:endParaRPr lang="zh-CN" altLang="en-US"/>
        </a:p>
      </dgm:t>
    </dgm:pt>
    <dgm:pt modelId="{99ECFFDB-1FF5-4476-BD0F-5F0ECB7A4B68}" type="pres">
      <dgm:prSet presAssocID="{40523336-B4AC-4026-AD2B-5935B75E65A5}" presName="spacer" presStyleCnt="0"/>
      <dgm:spPr/>
    </dgm:pt>
    <dgm:pt modelId="{D4A452AA-8C01-4B10-8F0D-71D07787B8F8}" type="pres">
      <dgm:prSet presAssocID="{B9E63352-8584-4ECB-B829-F3FDA8257599}" presName="parentText" presStyleLbl="node1" presStyleIdx="4" presStyleCnt="5">
        <dgm:presLayoutVars>
          <dgm:chMax val="0"/>
          <dgm:bulletEnabled val="1"/>
        </dgm:presLayoutVars>
      </dgm:prSet>
      <dgm:spPr/>
      <dgm:t>
        <a:bodyPr/>
        <a:lstStyle/>
        <a:p>
          <a:endParaRPr lang="zh-CN" altLang="en-US"/>
        </a:p>
      </dgm:t>
    </dgm:pt>
  </dgm:ptLst>
  <dgm:cxnLst>
    <dgm:cxn modelId="{176BE2CA-8BAA-4267-9934-B43F51355E22}" srcId="{56DE6E9E-1204-48CA-BAFE-E5EA4A54FD1D}" destId="{08E541FB-F798-486C-8A83-9E1F75AB456C}" srcOrd="1" destOrd="0" parTransId="{3268F875-B9EC-4F91-A7F4-0DC31D378D8A}" sibTransId="{10D6435F-525F-443C-8776-A0C57663F95C}"/>
    <dgm:cxn modelId="{17680409-5024-4D26-B7B3-D9F15C596582}" type="presOf" srcId="{11F4DC33-3116-4AFF-A8B5-A3F3B18AC7F0}" destId="{9801B417-7970-414D-AB67-2B50B1062619}" srcOrd="0" destOrd="0" presId="urn:microsoft.com/office/officeart/2005/8/layout/vList2"/>
    <dgm:cxn modelId="{BA549EDF-F154-4F94-94D1-2C9B1C13C380}" srcId="{56DE6E9E-1204-48CA-BAFE-E5EA4A54FD1D}" destId="{B9E63352-8584-4ECB-B829-F3FDA8257599}" srcOrd="4" destOrd="0" parTransId="{85D5D353-5BF7-43CA-82F2-9B1E0FF33077}" sibTransId="{27799603-C7B6-404E-A243-A16DF98BCCE0}"/>
    <dgm:cxn modelId="{C69F5048-DF93-47FF-8AE4-59B14F6C1243}" type="presOf" srcId="{56DE6E9E-1204-48CA-BAFE-E5EA4A54FD1D}" destId="{22F2354E-89F6-4DB5-921A-9CE8BF1BF437}" srcOrd="0" destOrd="0" presId="urn:microsoft.com/office/officeart/2005/8/layout/vList2"/>
    <dgm:cxn modelId="{BAD41851-39CC-4988-BAF2-3402584C0F7C}" type="presOf" srcId="{8BEE3DE0-C632-4AA8-999D-0F1D9F53F24E}" destId="{FF52381F-B8B9-46F7-8681-C6F181F33F54}" srcOrd="0" destOrd="0" presId="urn:microsoft.com/office/officeart/2005/8/layout/vList2"/>
    <dgm:cxn modelId="{94D18BBA-7F7F-432C-A226-D5CDD405771B}" srcId="{56DE6E9E-1204-48CA-BAFE-E5EA4A54FD1D}" destId="{02A6CDEE-5DF5-43E8-B123-56508026B184}" srcOrd="3" destOrd="0" parTransId="{3F26A96D-D625-413E-B0F0-534D419C3665}" sibTransId="{40523336-B4AC-4026-AD2B-5935B75E65A5}"/>
    <dgm:cxn modelId="{7DA1BA6F-5A90-4F4D-9A4D-A1520B5CAAD0}" type="presOf" srcId="{B9E63352-8584-4ECB-B829-F3FDA8257599}" destId="{D4A452AA-8C01-4B10-8F0D-71D07787B8F8}" srcOrd="0" destOrd="0" presId="urn:microsoft.com/office/officeart/2005/8/layout/vList2"/>
    <dgm:cxn modelId="{8525AF0B-1B6C-49E4-9FB6-EFF3B3C1A1D6}" type="presOf" srcId="{02A6CDEE-5DF5-43E8-B123-56508026B184}" destId="{ECE5DC9D-26C6-4D62-B74E-6F5AFD3E0D2F}" srcOrd="0" destOrd="0" presId="urn:microsoft.com/office/officeart/2005/8/layout/vList2"/>
    <dgm:cxn modelId="{E110DE5E-78AF-4DD7-8466-1943F48F7D1E}" type="presOf" srcId="{08E541FB-F798-486C-8A83-9E1F75AB456C}" destId="{D2FEF466-7BF9-46A1-841C-1497456015D3}" srcOrd="0" destOrd="0" presId="urn:microsoft.com/office/officeart/2005/8/layout/vList2"/>
    <dgm:cxn modelId="{96B10E7D-115C-45C5-A5C1-A07E99E3953C}" srcId="{56DE6E9E-1204-48CA-BAFE-E5EA4A54FD1D}" destId="{8BEE3DE0-C632-4AA8-999D-0F1D9F53F24E}" srcOrd="2" destOrd="0" parTransId="{EA634A88-B470-4131-A8BA-055A29AE8869}" sibTransId="{D488E67E-E24C-435B-BCE3-FDF6970E8512}"/>
    <dgm:cxn modelId="{73330D72-EB8D-43D6-B75B-1843AB7028EA}" srcId="{56DE6E9E-1204-48CA-BAFE-E5EA4A54FD1D}" destId="{11F4DC33-3116-4AFF-A8B5-A3F3B18AC7F0}" srcOrd="0" destOrd="0" parTransId="{58C2F7B8-E348-46D0-9EA5-EF5533C894CE}" sibTransId="{964516AE-69C7-4F9B-B665-26ED807C8E04}"/>
    <dgm:cxn modelId="{A667A0E1-D7BD-4B31-98FF-40ECB6BF1365}" type="presParOf" srcId="{22F2354E-89F6-4DB5-921A-9CE8BF1BF437}" destId="{9801B417-7970-414D-AB67-2B50B1062619}" srcOrd="0" destOrd="0" presId="urn:microsoft.com/office/officeart/2005/8/layout/vList2"/>
    <dgm:cxn modelId="{90364559-4E7D-4911-BC65-EF791BB00A01}" type="presParOf" srcId="{22F2354E-89F6-4DB5-921A-9CE8BF1BF437}" destId="{93E09E13-D951-40AD-8671-605E97CC4871}" srcOrd="1" destOrd="0" presId="urn:microsoft.com/office/officeart/2005/8/layout/vList2"/>
    <dgm:cxn modelId="{2269BCEE-53C6-4450-8FBE-C0EBA0590E67}" type="presParOf" srcId="{22F2354E-89F6-4DB5-921A-9CE8BF1BF437}" destId="{D2FEF466-7BF9-46A1-841C-1497456015D3}" srcOrd="2" destOrd="0" presId="urn:microsoft.com/office/officeart/2005/8/layout/vList2"/>
    <dgm:cxn modelId="{352F9141-ED0D-4CA0-8020-EBF7233075C0}" type="presParOf" srcId="{22F2354E-89F6-4DB5-921A-9CE8BF1BF437}" destId="{D21BEA26-17F4-4D8F-A0DE-8A3243B5F8BB}" srcOrd="3" destOrd="0" presId="urn:microsoft.com/office/officeart/2005/8/layout/vList2"/>
    <dgm:cxn modelId="{C9A5C4E8-27CC-4824-A92D-DA866737C1E7}" type="presParOf" srcId="{22F2354E-89F6-4DB5-921A-9CE8BF1BF437}" destId="{FF52381F-B8B9-46F7-8681-C6F181F33F54}" srcOrd="4" destOrd="0" presId="urn:microsoft.com/office/officeart/2005/8/layout/vList2"/>
    <dgm:cxn modelId="{9DFFE2DB-ADC1-4C97-9602-9B12DA840402}" type="presParOf" srcId="{22F2354E-89F6-4DB5-921A-9CE8BF1BF437}" destId="{E3D3E11B-23DA-4194-8BD7-5679FCBCDAC5}" srcOrd="5" destOrd="0" presId="urn:microsoft.com/office/officeart/2005/8/layout/vList2"/>
    <dgm:cxn modelId="{2BB1F5AF-657B-4158-A417-971E2571DEC3}" type="presParOf" srcId="{22F2354E-89F6-4DB5-921A-9CE8BF1BF437}" destId="{ECE5DC9D-26C6-4D62-B74E-6F5AFD3E0D2F}" srcOrd="6" destOrd="0" presId="urn:microsoft.com/office/officeart/2005/8/layout/vList2"/>
    <dgm:cxn modelId="{E8BD88CB-B4EB-44E5-AE10-6669ED6D3221}" type="presParOf" srcId="{22F2354E-89F6-4DB5-921A-9CE8BF1BF437}" destId="{99ECFFDB-1FF5-4476-BD0F-5F0ECB7A4B68}" srcOrd="7" destOrd="0" presId="urn:microsoft.com/office/officeart/2005/8/layout/vList2"/>
    <dgm:cxn modelId="{9443C536-FE5B-4FB4-9D5B-DF72805A024A}" type="presParOf" srcId="{22F2354E-89F6-4DB5-921A-9CE8BF1BF437}" destId="{D4A452AA-8C01-4B10-8F0D-71D07787B8F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BA52AB7-4316-47FA-8E09-4948F930757A}"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727D2250-4C71-4A35-83F8-58EEF99704E5}">
      <dgm:prSet custT="1"/>
      <dgm:spPr/>
      <dgm:t>
        <a:bodyPr/>
        <a:lstStyle/>
        <a:p>
          <a:pPr rtl="0"/>
          <a:r>
            <a:rPr lang="zh-CN" altLang="en-US" sz="2800" b="1" dirty="0" smtClean="0"/>
            <a:t>地表面的凝结物</a:t>
          </a:r>
          <a:endParaRPr lang="zh-CN" altLang="en-US" sz="2800" dirty="0"/>
        </a:p>
      </dgm:t>
    </dgm:pt>
    <dgm:pt modelId="{A3E5CC2E-62D9-42B8-B25F-9BF0F1C281B4}" type="parTrans" cxnId="{D89B9335-A3EA-459C-91F7-3F3B7BCDFC62}">
      <dgm:prSet/>
      <dgm:spPr/>
      <dgm:t>
        <a:bodyPr/>
        <a:lstStyle/>
        <a:p>
          <a:endParaRPr lang="zh-CN" altLang="en-US" sz="2800"/>
        </a:p>
      </dgm:t>
    </dgm:pt>
    <dgm:pt modelId="{75483E4B-0F06-445D-9565-4F1DEAEFA9BA}" type="sibTrans" cxnId="{D89B9335-A3EA-459C-91F7-3F3B7BCDFC62}">
      <dgm:prSet/>
      <dgm:spPr/>
      <dgm:t>
        <a:bodyPr/>
        <a:lstStyle/>
        <a:p>
          <a:endParaRPr lang="zh-CN" altLang="en-US" sz="2800"/>
        </a:p>
      </dgm:t>
    </dgm:pt>
    <dgm:pt modelId="{7826FCA5-D813-4E5B-9F09-EBF82220A9E8}">
      <dgm:prSet custT="1"/>
      <dgm:spPr/>
      <dgm:t>
        <a:bodyPr/>
        <a:lstStyle/>
        <a:p>
          <a:pPr rtl="0"/>
          <a:r>
            <a:rPr lang="zh-CN" altLang="en-US" sz="2800" b="1" dirty="0" smtClean="0"/>
            <a:t>露与霜</a:t>
          </a:r>
          <a:endParaRPr lang="zh-CN" altLang="en-US" sz="2800" dirty="0"/>
        </a:p>
      </dgm:t>
    </dgm:pt>
    <dgm:pt modelId="{03B41E7D-5853-4A6B-BC77-261D7EB817AB}" type="parTrans" cxnId="{5CC931B3-6148-4C4C-9FAE-B5A58D9E2132}">
      <dgm:prSet/>
      <dgm:spPr/>
      <dgm:t>
        <a:bodyPr/>
        <a:lstStyle/>
        <a:p>
          <a:endParaRPr lang="zh-CN" altLang="en-US" sz="2800"/>
        </a:p>
      </dgm:t>
    </dgm:pt>
    <dgm:pt modelId="{991E101A-0E50-4FEB-AD33-178148C0CAF7}" type="sibTrans" cxnId="{5CC931B3-6148-4C4C-9FAE-B5A58D9E2132}">
      <dgm:prSet/>
      <dgm:spPr/>
      <dgm:t>
        <a:bodyPr/>
        <a:lstStyle/>
        <a:p>
          <a:endParaRPr lang="zh-CN" altLang="en-US" sz="2800"/>
        </a:p>
      </dgm:t>
    </dgm:pt>
    <dgm:pt modelId="{AED08DAD-70E5-4E0C-8402-FEE34CB42E62}">
      <dgm:prSet custT="1"/>
      <dgm:spPr/>
      <dgm:t>
        <a:bodyPr/>
        <a:lstStyle/>
        <a:p>
          <a:pPr rtl="0"/>
          <a:r>
            <a:rPr lang="zh-CN" altLang="en-US" sz="2800" b="1" dirty="0" smtClean="0"/>
            <a:t>雾凇和雨凇</a:t>
          </a:r>
          <a:endParaRPr lang="zh-CN" altLang="en-US" sz="2800" dirty="0"/>
        </a:p>
      </dgm:t>
    </dgm:pt>
    <dgm:pt modelId="{AC4CA7F3-1A68-4B77-B833-82ADF6B1E0B9}" type="parTrans" cxnId="{4CA2DABD-BB5B-4AA0-AF2C-8810E8E5B95D}">
      <dgm:prSet/>
      <dgm:spPr/>
      <dgm:t>
        <a:bodyPr/>
        <a:lstStyle/>
        <a:p>
          <a:endParaRPr lang="zh-CN" altLang="en-US" sz="2800"/>
        </a:p>
      </dgm:t>
    </dgm:pt>
    <dgm:pt modelId="{AB09B374-52AF-4AD4-B0F8-7D4AFA9F7C9B}" type="sibTrans" cxnId="{4CA2DABD-BB5B-4AA0-AF2C-8810E8E5B95D}">
      <dgm:prSet/>
      <dgm:spPr/>
      <dgm:t>
        <a:bodyPr/>
        <a:lstStyle/>
        <a:p>
          <a:endParaRPr lang="zh-CN" altLang="en-US" sz="2800"/>
        </a:p>
      </dgm:t>
    </dgm:pt>
    <dgm:pt modelId="{EE8177B7-50E0-4BA1-A25C-9EA9036103D2}">
      <dgm:prSet custT="1"/>
      <dgm:spPr/>
      <dgm:t>
        <a:bodyPr/>
        <a:lstStyle/>
        <a:p>
          <a:pPr rtl="0"/>
          <a:r>
            <a:rPr lang="zh-CN" altLang="en-US" sz="2800" b="1" dirty="0" smtClean="0"/>
            <a:t>大气中的凝结物</a:t>
          </a:r>
          <a:endParaRPr lang="zh-CN" altLang="en-US" sz="2800" dirty="0"/>
        </a:p>
      </dgm:t>
    </dgm:pt>
    <dgm:pt modelId="{D6F9329B-FEC1-4676-801D-8BD3F099B55D}" type="parTrans" cxnId="{D9629CD4-9475-4EAB-9228-D89608E67392}">
      <dgm:prSet/>
      <dgm:spPr/>
      <dgm:t>
        <a:bodyPr/>
        <a:lstStyle/>
        <a:p>
          <a:endParaRPr lang="zh-CN" altLang="en-US" sz="2800"/>
        </a:p>
      </dgm:t>
    </dgm:pt>
    <dgm:pt modelId="{B11E48F6-2959-4E13-84C7-836295FD94D9}" type="sibTrans" cxnId="{D9629CD4-9475-4EAB-9228-D89608E67392}">
      <dgm:prSet/>
      <dgm:spPr/>
      <dgm:t>
        <a:bodyPr/>
        <a:lstStyle/>
        <a:p>
          <a:endParaRPr lang="zh-CN" altLang="en-US" sz="2800"/>
        </a:p>
      </dgm:t>
    </dgm:pt>
    <dgm:pt modelId="{5155E96C-18E2-4B67-B67D-4B6F7D089021}">
      <dgm:prSet custT="1"/>
      <dgm:spPr/>
      <dgm:t>
        <a:bodyPr/>
        <a:lstStyle/>
        <a:p>
          <a:pPr rtl="0"/>
          <a:r>
            <a:rPr lang="zh-CN" altLang="en-US" sz="2800" b="1" dirty="0" smtClean="0"/>
            <a:t>雾</a:t>
          </a:r>
          <a:endParaRPr lang="zh-CN" altLang="en-US" sz="2800" dirty="0"/>
        </a:p>
      </dgm:t>
    </dgm:pt>
    <dgm:pt modelId="{F9D4EB2D-C8DA-432F-8AA4-7F8E616DCA80}" type="parTrans" cxnId="{B3EB5CF8-7E30-431D-BCCA-3D32A212D596}">
      <dgm:prSet/>
      <dgm:spPr/>
      <dgm:t>
        <a:bodyPr/>
        <a:lstStyle/>
        <a:p>
          <a:endParaRPr lang="zh-CN" altLang="en-US" sz="2800"/>
        </a:p>
      </dgm:t>
    </dgm:pt>
    <dgm:pt modelId="{785D024B-3E1B-4F2D-B4F0-23EC03F1FCAD}" type="sibTrans" cxnId="{B3EB5CF8-7E30-431D-BCCA-3D32A212D596}">
      <dgm:prSet/>
      <dgm:spPr/>
      <dgm:t>
        <a:bodyPr/>
        <a:lstStyle/>
        <a:p>
          <a:endParaRPr lang="zh-CN" altLang="en-US" sz="2800"/>
        </a:p>
      </dgm:t>
    </dgm:pt>
    <dgm:pt modelId="{D0E054AB-5B15-4E19-868B-C3A22B5F20BD}">
      <dgm:prSet custT="1"/>
      <dgm:spPr/>
      <dgm:t>
        <a:bodyPr/>
        <a:lstStyle/>
        <a:p>
          <a:pPr rtl="0"/>
          <a:r>
            <a:rPr lang="zh-CN" altLang="en-US" sz="2800" b="1" dirty="0" smtClean="0"/>
            <a:t>云</a:t>
          </a:r>
          <a:endParaRPr lang="zh-CN" altLang="en-US" sz="2800" dirty="0"/>
        </a:p>
      </dgm:t>
    </dgm:pt>
    <dgm:pt modelId="{E38C3032-21D3-4312-A6D1-6FDE59AA39FA}" type="parTrans" cxnId="{91BF9695-9FD1-4D02-9AAA-399C0FC6B915}">
      <dgm:prSet/>
      <dgm:spPr/>
      <dgm:t>
        <a:bodyPr/>
        <a:lstStyle/>
        <a:p>
          <a:endParaRPr lang="zh-CN" altLang="en-US" sz="2800"/>
        </a:p>
      </dgm:t>
    </dgm:pt>
    <dgm:pt modelId="{F280211D-80E1-4808-BB61-B621C9FBE1CF}" type="sibTrans" cxnId="{91BF9695-9FD1-4D02-9AAA-399C0FC6B915}">
      <dgm:prSet/>
      <dgm:spPr/>
      <dgm:t>
        <a:bodyPr/>
        <a:lstStyle/>
        <a:p>
          <a:endParaRPr lang="zh-CN" altLang="en-US" sz="2800"/>
        </a:p>
      </dgm:t>
    </dgm:pt>
    <dgm:pt modelId="{72B9B474-B92B-449E-B58D-B6294A3A0B9A}" type="pres">
      <dgm:prSet presAssocID="{0BA52AB7-4316-47FA-8E09-4948F930757A}" presName="linear" presStyleCnt="0">
        <dgm:presLayoutVars>
          <dgm:animLvl val="lvl"/>
          <dgm:resizeHandles val="exact"/>
        </dgm:presLayoutVars>
      </dgm:prSet>
      <dgm:spPr/>
      <dgm:t>
        <a:bodyPr/>
        <a:lstStyle/>
        <a:p>
          <a:endParaRPr lang="zh-CN" altLang="en-US"/>
        </a:p>
      </dgm:t>
    </dgm:pt>
    <dgm:pt modelId="{446BCB44-92E2-4A4C-AA6B-464ADF1CB924}" type="pres">
      <dgm:prSet presAssocID="{727D2250-4C71-4A35-83F8-58EEF99704E5}" presName="parentText" presStyleLbl="node1" presStyleIdx="0" presStyleCnt="2">
        <dgm:presLayoutVars>
          <dgm:chMax val="0"/>
          <dgm:bulletEnabled val="1"/>
        </dgm:presLayoutVars>
      </dgm:prSet>
      <dgm:spPr/>
      <dgm:t>
        <a:bodyPr/>
        <a:lstStyle/>
        <a:p>
          <a:endParaRPr lang="zh-CN" altLang="en-US"/>
        </a:p>
      </dgm:t>
    </dgm:pt>
    <dgm:pt modelId="{E26E2143-2128-4772-995C-57700B7AD224}" type="pres">
      <dgm:prSet presAssocID="{727D2250-4C71-4A35-83F8-58EEF99704E5}" presName="childText" presStyleLbl="revTx" presStyleIdx="0" presStyleCnt="2">
        <dgm:presLayoutVars>
          <dgm:bulletEnabled val="1"/>
        </dgm:presLayoutVars>
      </dgm:prSet>
      <dgm:spPr/>
      <dgm:t>
        <a:bodyPr/>
        <a:lstStyle/>
        <a:p>
          <a:endParaRPr lang="zh-CN" altLang="en-US"/>
        </a:p>
      </dgm:t>
    </dgm:pt>
    <dgm:pt modelId="{3877DDFD-2813-4DD8-B440-C8BA4DFF1A28}" type="pres">
      <dgm:prSet presAssocID="{EE8177B7-50E0-4BA1-A25C-9EA9036103D2}" presName="parentText" presStyleLbl="node1" presStyleIdx="1" presStyleCnt="2">
        <dgm:presLayoutVars>
          <dgm:chMax val="0"/>
          <dgm:bulletEnabled val="1"/>
        </dgm:presLayoutVars>
      </dgm:prSet>
      <dgm:spPr/>
      <dgm:t>
        <a:bodyPr/>
        <a:lstStyle/>
        <a:p>
          <a:endParaRPr lang="zh-CN" altLang="en-US"/>
        </a:p>
      </dgm:t>
    </dgm:pt>
    <dgm:pt modelId="{29F786E1-EA23-4483-A187-30C2A818E773}" type="pres">
      <dgm:prSet presAssocID="{EE8177B7-50E0-4BA1-A25C-9EA9036103D2}" presName="childText" presStyleLbl="revTx" presStyleIdx="1" presStyleCnt="2">
        <dgm:presLayoutVars>
          <dgm:bulletEnabled val="1"/>
        </dgm:presLayoutVars>
      </dgm:prSet>
      <dgm:spPr/>
      <dgm:t>
        <a:bodyPr/>
        <a:lstStyle/>
        <a:p>
          <a:endParaRPr lang="zh-CN" altLang="en-US"/>
        </a:p>
      </dgm:t>
    </dgm:pt>
  </dgm:ptLst>
  <dgm:cxnLst>
    <dgm:cxn modelId="{4CA2DABD-BB5B-4AA0-AF2C-8810E8E5B95D}" srcId="{727D2250-4C71-4A35-83F8-58EEF99704E5}" destId="{AED08DAD-70E5-4E0C-8402-FEE34CB42E62}" srcOrd="1" destOrd="0" parTransId="{AC4CA7F3-1A68-4B77-B833-82ADF6B1E0B9}" sibTransId="{AB09B374-52AF-4AD4-B0F8-7D4AFA9F7C9B}"/>
    <dgm:cxn modelId="{92A5B45B-58B9-499A-89FA-464C05DDFCBC}" type="presOf" srcId="{AED08DAD-70E5-4E0C-8402-FEE34CB42E62}" destId="{E26E2143-2128-4772-995C-57700B7AD224}" srcOrd="0" destOrd="1" presId="urn:microsoft.com/office/officeart/2005/8/layout/vList2"/>
    <dgm:cxn modelId="{1233916B-A79E-4788-90ED-FBBDD49E47B7}" type="presOf" srcId="{7826FCA5-D813-4E5B-9F09-EBF82220A9E8}" destId="{E26E2143-2128-4772-995C-57700B7AD224}" srcOrd="0" destOrd="0" presId="urn:microsoft.com/office/officeart/2005/8/layout/vList2"/>
    <dgm:cxn modelId="{D89B9335-A3EA-459C-91F7-3F3B7BCDFC62}" srcId="{0BA52AB7-4316-47FA-8E09-4948F930757A}" destId="{727D2250-4C71-4A35-83F8-58EEF99704E5}" srcOrd="0" destOrd="0" parTransId="{A3E5CC2E-62D9-42B8-B25F-9BF0F1C281B4}" sibTransId="{75483E4B-0F06-445D-9565-4F1DEAEFA9BA}"/>
    <dgm:cxn modelId="{92513537-B36D-4830-B944-D83058052425}" type="presOf" srcId="{D0E054AB-5B15-4E19-868B-C3A22B5F20BD}" destId="{29F786E1-EA23-4483-A187-30C2A818E773}" srcOrd="0" destOrd="1" presId="urn:microsoft.com/office/officeart/2005/8/layout/vList2"/>
    <dgm:cxn modelId="{0BB668C3-5863-49B5-8B3C-6B81AAE21B32}" type="presOf" srcId="{EE8177B7-50E0-4BA1-A25C-9EA9036103D2}" destId="{3877DDFD-2813-4DD8-B440-C8BA4DFF1A28}" srcOrd="0" destOrd="0" presId="urn:microsoft.com/office/officeart/2005/8/layout/vList2"/>
    <dgm:cxn modelId="{57FC539C-42F0-4E99-AE3A-FC441B57FDAE}" type="presOf" srcId="{5155E96C-18E2-4B67-B67D-4B6F7D089021}" destId="{29F786E1-EA23-4483-A187-30C2A818E773}" srcOrd="0" destOrd="0" presId="urn:microsoft.com/office/officeart/2005/8/layout/vList2"/>
    <dgm:cxn modelId="{5CC931B3-6148-4C4C-9FAE-B5A58D9E2132}" srcId="{727D2250-4C71-4A35-83F8-58EEF99704E5}" destId="{7826FCA5-D813-4E5B-9F09-EBF82220A9E8}" srcOrd="0" destOrd="0" parTransId="{03B41E7D-5853-4A6B-BC77-261D7EB817AB}" sibTransId="{991E101A-0E50-4FEB-AD33-178148C0CAF7}"/>
    <dgm:cxn modelId="{D9629CD4-9475-4EAB-9228-D89608E67392}" srcId="{0BA52AB7-4316-47FA-8E09-4948F930757A}" destId="{EE8177B7-50E0-4BA1-A25C-9EA9036103D2}" srcOrd="1" destOrd="0" parTransId="{D6F9329B-FEC1-4676-801D-8BD3F099B55D}" sibTransId="{B11E48F6-2959-4E13-84C7-836295FD94D9}"/>
    <dgm:cxn modelId="{B99BC60F-084E-4369-B130-1E91E76E7BD0}" type="presOf" srcId="{0BA52AB7-4316-47FA-8E09-4948F930757A}" destId="{72B9B474-B92B-449E-B58D-B6294A3A0B9A}" srcOrd="0" destOrd="0" presId="urn:microsoft.com/office/officeart/2005/8/layout/vList2"/>
    <dgm:cxn modelId="{0BE55AB4-3034-4887-9FA0-77C786E3A8D8}" type="presOf" srcId="{727D2250-4C71-4A35-83F8-58EEF99704E5}" destId="{446BCB44-92E2-4A4C-AA6B-464ADF1CB924}" srcOrd="0" destOrd="0" presId="urn:microsoft.com/office/officeart/2005/8/layout/vList2"/>
    <dgm:cxn modelId="{B3EB5CF8-7E30-431D-BCCA-3D32A212D596}" srcId="{EE8177B7-50E0-4BA1-A25C-9EA9036103D2}" destId="{5155E96C-18E2-4B67-B67D-4B6F7D089021}" srcOrd="0" destOrd="0" parTransId="{F9D4EB2D-C8DA-432F-8AA4-7F8E616DCA80}" sibTransId="{785D024B-3E1B-4F2D-B4F0-23EC03F1FCAD}"/>
    <dgm:cxn modelId="{91BF9695-9FD1-4D02-9AAA-399C0FC6B915}" srcId="{EE8177B7-50E0-4BA1-A25C-9EA9036103D2}" destId="{D0E054AB-5B15-4E19-868B-C3A22B5F20BD}" srcOrd="1" destOrd="0" parTransId="{E38C3032-21D3-4312-A6D1-6FDE59AA39FA}" sibTransId="{F280211D-80E1-4808-BB61-B621C9FBE1CF}"/>
    <dgm:cxn modelId="{8F46E63D-5A51-49EF-8C84-46649271B65B}" type="presParOf" srcId="{72B9B474-B92B-449E-B58D-B6294A3A0B9A}" destId="{446BCB44-92E2-4A4C-AA6B-464ADF1CB924}" srcOrd="0" destOrd="0" presId="urn:microsoft.com/office/officeart/2005/8/layout/vList2"/>
    <dgm:cxn modelId="{74B0AFCE-355E-4605-8E87-C12B428239CB}" type="presParOf" srcId="{72B9B474-B92B-449E-B58D-B6294A3A0B9A}" destId="{E26E2143-2128-4772-995C-57700B7AD224}" srcOrd="1" destOrd="0" presId="urn:microsoft.com/office/officeart/2005/8/layout/vList2"/>
    <dgm:cxn modelId="{53AECD25-4C2E-45DB-BE59-A18EA85F0980}" type="presParOf" srcId="{72B9B474-B92B-449E-B58D-B6294A3A0B9A}" destId="{3877DDFD-2813-4DD8-B440-C8BA4DFF1A28}" srcOrd="2" destOrd="0" presId="urn:microsoft.com/office/officeart/2005/8/layout/vList2"/>
    <dgm:cxn modelId="{0F9F58A3-E2AA-4EBA-870B-DDA1C510777B}" type="presParOf" srcId="{72B9B474-B92B-449E-B58D-B6294A3A0B9A}" destId="{29F786E1-EA23-4483-A187-30C2A818E77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1210FDA-81D9-489A-B613-FD8054036EBF}"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FBAF13A6-E7B6-48BC-AB43-BBEF45D451F4}">
      <dgm:prSet custT="1"/>
      <dgm:spPr/>
      <dgm:t>
        <a:bodyPr/>
        <a:lstStyle/>
        <a:p>
          <a:pPr rtl="0"/>
          <a:r>
            <a:rPr lang="zh-CN" altLang="en-US" sz="2800" b="1" dirty="0" smtClean="0">
              <a:latin typeface="黑体" panose="02010609060101010101" pitchFamily="49" charset="-122"/>
              <a:ea typeface="黑体" panose="02010609060101010101" pitchFamily="49" charset="-122"/>
            </a:rPr>
            <a:t>①</a:t>
          </a:r>
          <a:r>
            <a:rPr lang="zh-CN" altLang="en-US" sz="2800" b="1" dirty="0" smtClean="0"/>
            <a:t>露与霜：当气温降低到露点以下时，水汽凝附于地面或地面物体上。</a:t>
          </a:r>
          <a:endParaRPr lang="zh-CN" altLang="en-US" sz="2800" dirty="0"/>
        </a:p>
      </dgm:t>
    </dgm:pt>
    <dgm:pt modelId="{EBD65040-CE82-4A43-ACBE-85C1D159ABF6}" type="parTrans" cxnId="{10D7921D-9F85-4B6C-9F0F-BB6A5809818A}">
      <dgm:prSet/>
      <dgm:spPr/>
      <dgm:t>
        <a:bodyPr/>
        <a:lstStyle/>
        <a:p>
          <a:endParaRPr lang="zh-CN" altLang="en-US" sz="2800"/>
        </a:p>
      </dgm:t>
    </dgm:pt>
    <dgm:pt modelId="{717CFAB2-09D9-4ED8-A0E6-7D7C16D3194E}" type="sibTrans" cxnId="{10D7921D-9F85-4B6C-9F0F-BB6A5809818A}">
      <dgm:prSet/>
      <dgm:spPr/>
      <dgm:t>
        <a:bodyPr/>
        <a:lstStyle/>
        <a:p>
          <a:endParaRPr lang="zh-CN" altLang="en-US" sz="2800"/>
        </a:p>
      </dgm:t>
    </dgm:pt>
    <dgm:pt modelId="{225DB88B-1F49-476C-BDBC-FD171C29B101}">
      <dgm:prSet custT="1"/>
      <dgm:spPr/>
      <dgm:t>
        <a:bodyPr/>
        <a:lstStyle/>
        <a:p>
          <a:pPr rtl="0"/>
          <a:r>
            <a:rPr lang="zh-CN" altLang="zh-CN" sz="2400" b="1" dirty="0" smtClean="0"/>
            <a:t>露</a:t>
          </a:r>
          <a:r>
            <a:rPr lang="zh-CN" altLang="en-US" sz="2400" b="1" dirty="0" smtClean="0"/>
            <a:t>：</a:t>
          </a:r>
          <a:r>
            <a:rPr lang="zh-CN" sz="2400" b="1" dirty="0" smtClean="0"/>
            <a:t>温度</a:t>
          </a:r>
          <a:r>
            <a:rPr lang="zh-CN" sz="2400" b="1" dirty="0" smtClean="0"/>
            <a:t>在</a:t>
          </a:r>
          <a:r>
            <a:rPr lang="en-US" sz="2400" b="1" dirty="0" smtClean="0"/>
            <a:t>0℃</a:t>
          </a:r>
          <a:r>
            <a:rPr lang="zh-CN" sz="2400" b="1" dirty="0" smtClean="0"/>
            <a:t>以上，水汽凝结为</a:t>
          </a:r>
          <a:r>
            <a:rPr lang="zh-CN" sz="2400" b="1" dirty="0" smtClean="0"/>
            <a:t>液态</a:t>
          </a:r>
          <a:endParaRPr lang="zh-CN" sz="2400" dirty="0"/>
        </a:p>
      </dgm:t>
    </dgm:pt>
    <dgm:pt modelId="{89E28656-F838-4DAB-8351-E6E1F2E20E27}" type="parTrans" cxnId="{AACFDF2F-3A6B-4D36-B89A-AA99C8371C3B}">
      <dgm:prSet/>
      <dgm:spPr/>
      <dgm:t>
        <a:bodyPr/>
        <a:lstStyle/>
        <a:p>
          <a:endParaRPr lang="zh-CN" altLang="en-US" sz="2800"/>
        </a:p>
      </dgm:t>
    </dgm:pt>
    <dgm:pt modelId="{CFB033CA-2FF9-4DD6-9AF0-E7FDB9E5F859}" type="sibTrans" cxnId="{AACFDF2F-3A6B-4D36-B89A-AA99C8371C3B}">
      <dgm:prSet/>
      <dgm:spPr/>
      <dgm:t>
        <a:bodyPr/>
        <a:lstStyle/>
        <a:p>
          <a:endParaRPr lang="zh-CN" altLang="en-US" sz="2800"/>
        </a:p>
      </dgm:t>
    </dgm:pt>
    <dgm:pt modelId="{D2B12C58-C530-45C5-B2DD-81BDE1B9658D}">
      <dgm:prSet custT="1"/>
      <dgm:spPr/>
      <dgm:t>
        <a:bodyPr/>
        <a:lstStyle/>
        <a:p>
          <a:pPr rtl="0"/>
          <a:r>
            <a:rPr lang="zh-CN" altLang="zh-CN" sz="2400" b="1" dirty="0" smtClean="0"/>
            <a:t>霜</a:t>
          </a:r>
          <a:r>
            <a:rPr lang="zh-CN" altLang="en-US" sz="2400" b="1" dirty="0" smtClean="0"/>
            <a:t>：</a:t>
          </a:r>
          <a:r>
            <a:rPr lang="zh-CN" sz="2400" b="1" dirty="0" smtClean="0"/>
            <a:t>温度在</a:t>
          </a:r>
          <a:r>
            <a:rPr lang="en-US" sz="2400" b="1" dirty="0" smtClean="0"/>
            <a:t>0℃</a:t>
          </a:r>
          <a:r>
            <a:rPr lang="zh-CN" sz="2400" b="1" dirty="0" smtClean="0"/>
            <a:t>以下，水汽凝结为固态（冰晶）</a:t>
          </a:r>
          <a:endParaRPr lang="zh-CN" sz="2400" dirty="0"/>
        </a:p>
      </dgm:t>
    </dgm:pt>
    <dgm:pt modelId="{BB41FE8E-2F1A-4A1B-B77C-95B64E36EFC0}" type="parTrans" cxnId="{6273BD47-57AE-4E7B-BA92-411D88D929CB}">
      <dgm:prSet/>
      <dgm:spPr/>
    </dgm:pt>
    <dgm:pt modelId="{0AA6604E-620F-47D3-81DE-6BFB5F4D3910}" type="sibTrans" cxnId="{6273BD47-57AE-4E7B-BA92-411D88D929CB}">
      <dgm:prSet/>
      <dgm:spPr/>
    </dgm:pt>
    <dgm:pt modelId="{3BAF33E5-EC36-480F-B262-3F814D02EBBE}" type="pres">
      <dgm:prSet presAssocID="{61210FDA-81D9-489A-B613-FD8054036EBF}" presName="linear" presStyleCnt="0">
        <dgm:presLayoutVars>
          <dgm:animLvl val="lvl"/>
          <dgm:resizeHandles val="exact"/>
        </dgm:presLayoutVars>
      </dgm:prSet>
      <dgm:spPr/>
      <dgm:t>
        <a:bodyPr/>
        <a:lstStyle/>
        <a:p>
          <a:endParaRPr lang="zh-CN" altLang="en-US"/>
        </a:p>
      </dgm:t>
    </dgm:pt>
    <dgm:pt modelId="{C2395936-5164-4EB6-820B-A750009735CD}" type="pres">
      <dgm:prSet presAssocID="{FBAF13A6-E7B6-48BC-AB43-BBEF45D451F4}" presName="parentText" presStyleLbl="node1" presStyleIdx="0" presStyleCnt="1" custLinFactY="-5635" custLinFactNeighborX="-348" custLinFactNeighborY="-100000">
        <dgm:presLayoutVars>
          <dgm:chMax val="0"/>
          <dgm:bulletEnabled val="1"/>
        </dgm:presLayoutVars>
      </dgm:prSet>
      <dgm:spPr/>
      <dgm:t>
        <a:bodyPr/>
        <a:lstStyle/>
        <a:p>
          <a:endParaRPr lang="zh-CN" altLang="en-US"/>
        </a:p>
      </dgm:t>
    </dgm:pt>
    <dgm:pt modelId="{9E1B74D2-A75A-443A-A6B3-56CFDA75A4E0}" type="pres">
      <dgm:prSet presAssocID="{FBAF13A6-E7B6-48BC-AB43-BBEF45D451F4}" presName="childText" presStyleLbl="revTx" presStyleIdx="0" presStyleCnt="1" custScaleY="299904">
        <dgm:presLayoutVars>
          <dgm:bulletEnabled val="1"/>
        </dgm:presLayoutVars>
      </dgm:prSet>
      <dgm:spPr/>
      <dgm:t>
        <a:bodyPr/>
        <a:lstStyle/>
        <a:p>
          <a:endParaRPr lang="zh-CN" altLang="en-US"/>
        </a:p>
      </dgm:t>
    </dgm:pt>
  </dgm:ptLst>
  <dgm:cxnLst>
    <dgm:cxn modelId="{11DC1CD7-AD03-4920-BCF0-179FDD1E1A65}" type="presOf" srcId="{225DB88B-1F49-476C-BDBC-FD171C29B101}" destId="{9E1B74D2-A75A-443A-A6B3-56CFDA75A4E0}" srcOrd="0" destOrd="0" presId="urn:microsoft.com/office/officeart/2005/8/layout/vList2"/>
    <dgm:cxn modelId="{D5217AF8-261B-45D4-A671-AAD7C6CE9C3E}" type="presOf" srcId="{D2B12C58-C530-45C5-B2DD-81BDE1B9658D}" destId="{9E1B74D2-A75A-443A-A6B3-56CFDA75A4E0}" srcOrd="0" destOrd="1" presId="urn:microsoft.com/office/officeart/2005/8/layout/vList2"/>
    <dgm:cxn modelId="{6273BD47-57AE-4E7B-BA92-411D88D929CB}" srcId="{FBAF13A6-E7B6-48BC-AB43-BBEF45D451F4}" destId="{D2B12C58-C530-45C5-B2DD-81BDE1B9658D}" srcOrd="1" destOrd="0" parTransId="{BB41FE8E-2F1A-4A1B-B77C-95B64E36EFC0}" sibTransId="{0AA6604E-620F-47D3-81DE-6BFB5F4D3910}"/>
    <dgm:cxn modelId="{4BD33DB0-58E9-4A08-A28A-FE8739809F6E}" type="presOf" srcId="{FBAF13A6-E7B6-48BC-AB43-BBEF45D451F4}" destId="{C2395936-5164-4EB6-820B-A750009735CD}" srcOrd="0" destOrd="0" presId="urn:microsoft.com/office/officeart/2005/8/layout/vList2"/>
    <dgm:cxn modelId="{EF2B181C-8576-4576-A20B-9269A4D1C2D7}" type="presOf" srcId="{61210FDA-81D9-489A-B613-FD8054036EBF}" destId="{3BAF33E5-EC36-480F-B262-3F814D02EBBE}" srcOrd="0" destOrd="0" presId="urn:microsoft.com/office/officeart/2005/8/layout/vList2"/>
    <dgm:cxn modelId="{10D7921D-9F85-4B6C-9F0F-BB6A5809818A}" srcId="{61210FDA-81D9-489A-B613-FD8054036EBF}" destId="{FBAF13A6-E7B6-48BC-AB43-BBEF45D451F4}" srcOrd="0" destOrd="0" parTransId="{EBD65040-CE82-4A43-ACBE-85C1D159ABF6}" sibTransId="{717CFAB2-09D9-4ED8-A0E6-7D7C16D3194E}"/>
    <dgm:cxn modelId="{AACFDF2F-3A6B-4D36-B89A-AA99C8371C3B}" srcId="{FBAF13A6-E7B6-48BC-AB43-BBEF45D451F4}" destId="{225DB88B-1F49-476C-BDBC-FD171C29B101}" srcOrd="0" destOrd="0" parTransId="{89E28656-F838-4DAB-8351-E6E1F2E20E27}" sibTransId="{CFB033CA-2FF9-4DD6-9AF0-E7FDB9E5F859}"/>
    <dgm:cxn modelId="{46FFCB6C-E064-42C8-99B9-79D2155C73F4}" type="presParOf" srcId="{3BAF33E5-EC36-480F-B262-3F814D02EBBE}" destId="{C2395936-5164-4EB6-820B-A750009735CD}" srcOrd="0" destOrd="0" presId="urn:microsoft.com/office/officeart/2005/8/layout/vList2"/>
    <dgm:cxn modelId="{C3068656-4A65-4561-9E85-CE0BF8C36D2B}" type="presParOf" srcId="{3BAF33E5-EC36-480F-B262-3F814D02EBBE}" destId="{9E1B74D2-A75A-443A-A6B3-56CFDA75A4E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EF966E1-926F-483E-BF9E-4C8BA87EF7D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85BA40C4-7512-4CC4-AF54-39EC43E8AA4B}">
      <dgm:prSet/>
      <dgm:spPr/>
      <dgm:t>
        <a:bodyPr/>
        <a:lstStyle/>
        <a:p>
          <a:pPr rtl="0"/>
          <a:r>
            <a:rPr lang="zh-CN" b="1" dirty="0" smtClean="0"/>
            <a:t>初霜日：冬后第一次出现的霜</a:t>
          </a:r>
          <a:r>
            <a:rPr lang="zh-CN" b="1" dirty="0" smtClean="0"/>
            <a:t>日</a:t>
          </a:r>
          <a:endParaRPr lang="zh-CN" b="1" dirty="0"/>
        </a:p>
      </dgm:t>
    </dgm:pt>
    <dgm:pt modelId="{2A72C630-A97F-491B-83E2-FC6EF29E6AC1}" type="parTrans" cxnId="{7E58D393-6548-44BD-9243-194BC0DBEA26}">
      <dgm:prSet/>
      <dgm:spPr/>
      <dgm:t>
        <a:bodyPr/>
        <a:lstStyle/>
        <a:p>
          <a:endParaRPr lang="zh-CN" altLang="en-US"/>
        </a:p>
      </dgm:t>
    </dgm:pt>
    <dgm:pt modelId="{D1D0DDDF-E2D7-4296-A6F3-2736D0F9F3FF}" type="sibTrans" cxnId="{7E58D393-6548-44BD-9243-194BC0DBEA26}">
      <dgm:prSet/>
      <dgm:spPr/>
      <dgm:t>
        <a:bodyPr/>
        <a:lstStyle/>
        <a:p>
          <a:endParaRPr lang="zh-CN" altLang="en-US"/>
        </a:p>
      </dgm:t>
    </dgm:pt>
    <dgm:pt modelId="{625FEF37-15AB-49D6-BC9E-6F5AD79A8D5F}">
      <dgm:prSet/>
      <dgm:spPr/>
      <dgm:t>
        <a:bodyPr/>
        <a:lstStyle/>
        <a:p>
          <a:pPr rtl="0"/>
          <a:r>
            <a:rPr lang="zh-CN" b="1" dirty="0" smtClean="0"/>
            <a:t>终霜日：最末一次出现的霜</a:t>
          </a:r>
          <a:r>
            <a:rPr lang="zh-CN" b="1" dirty="0" smtClean="0"/>
            <a:t>日</a:t>
          </a:r>
          <a:endParaRPr lang="zh-CN" b="1" dirty="0"/>
        </a:p>
      </dgm:t>
    </dgm:pt>
    <dgm:pt modelId="{C4CE92E6-60A8-4E9B-9D86-F66A36F48BEA}" type="parTrans" cxnId="{6ADA4C64-EC8C-41BD-BF89-F8450EF41B3A}">
      <dgm:prSet/>
      <dgm:spPr/>
      <dgm:t>
        <a:bodyPr/>
        <a:lstStyle/>
        <a:p>
          <a:endParaRPr lang="zh-CN" altLang="en-US"/>
        </a:p>
      </dgm:t>
    </dgm:pt>
    <dgm:pt modelId="{3C99D300-4B09-493E-A589-B7554861C2ED}" type="sibTrans" cxnId="{6ADA4C64-EC8C-41BD-BF89-F8450EF41B3A}">
      <dgm:prSet/>
      <dgm:spPr/>
      <dgm:t>
        <a:bodyPr/>
        <a:lstStyle/>
        <a:p>
          <a:endParaRPr lang="zh-CN" altLang="en-US"/>
        </a:p>
      </dgm:t>
    </dgm:pt>
    <dgm:pt modelId="{4011F5BD-172D-4327-9BC6-E07ACCB73982}">
      <dgm:prSet/>
      <dgm:spPr/>
      <dgm:t>
        <a:bodyPr/>
        <a:lstStyle/>
        <a:p>
          <a:pPr rtl="0"/>
          <a:r>
            <a:rPr lang="zh-CN" b="1" dirty="0" smtClean="0"/>
            <a:t>霜期：自初霜日起至终霜日止的持续期。在这期间多数植物停止</a:t>
          </a:r>
          <a:r>
            <a:rPr lang="zh-CN" b="1" dirty="0" smtClean="0"/>
            <a:t>生长</a:t>
          </a:r>
          <a:endParaRPr lang="zh-CN" b="1" dirty="0"/>
        </a:p>
      </dgm:t>
    </dgm:pt>
    <dgm:pt modelId="{1E2059D0-5629-4C09-99F8-C67D17A6BF42}" type="parTrans" cxnId="{076D782E-3356-4FF9-9587-77D4E984C0A4}">
      <dgm:prSet/>
      <dgm:spPr/>
      <dgm:t>
        <a:bodyPr/>
        <a:lstStyle/>
        <a:p>
          <a:endParaRPr lang="zh-CN" altLang="en-US"/>
        </a:p>
      </dgm:t>
    </dgm:pt>
    <dgm:pt modelId="{D9ACF7B8-BCFE-417F-88E9-FA2964A3F1BA}" type="sibTrans" cxnId="{076D782E-3356-4FF9-9587-77D4E984C0A4}">
      <dgm:prSet/>
      <dgm:spPr/>
      <dgm:t>
        <a:bodyPr/>
        <a:lstStyle/>
        <a:p>
          <a:endParaRPr lang="zh-CN" altLang="en-US"/>
        </a:p>
      </dgm:t>
    </dgm:pt>
    <dgm:pt modelId="{18CD8BA9-9A34-4D29-A4A5-437A051F3E6F}">
      <dgm:prSet/>
      <dgm:spPr/>
      <dgm:t>
        <a:bodyPr/>
        <a:lstStyle/>
        <a:p>
          <a:pPr rtl="0"/>
          <a:r>
            <a:rPr lang="zh-CN" b="1" dirty="0" smtClean="0"/>
            <a:t>无霜期：自终霜日到初霜日的持续</a:t>
          </a:r>
          <a:r>
            <a:rPr lang="zh-CN" b="1" dirty="0" smtClean="0"/>
            <a:t>期</a:t>
          </a:r>
          <a:endParaRPr lang="zh-CN" b="1" dirty="0"/>
        </a:p>
      </dgm:t>
    </dgm:pt>
    <dgm:pt modelId="{30AC04C8-EC52-4B6A-9F8D-0CE1B87C4753}" type="parTrans" cxnId="{43CD6BAD-6FCF-49F0-B5D2-9FF338EC3C9B}">
      <dgm:prSet/>
      <dgm:spPr/>
      <dgm:t>
        <a:bodyPr/>
        <a:lstStyle/>
        <a:p>
          <a:endParaRPr lang="zh-CN" altLang="en-US"/>
        </a:p>
      </dgm:t>
    </dgm:pt>
    <dgm:pt modelId="{FA1ED66A-C36B-4546-8F18-FB948B81DB7F}" type="sibTrans" cxnId="{43CD6BAD-6FCF-49F0-B5D2-9FF338EC3C9B}">
      <dgm:prSet/>
      <dgm:spPr/>
      <dgm:t>
        <a:bodyPr/>
        <a:lstStyle/>
        <a:p>
          <a:endParaRPr lang="zh-CN" altLang="en-US"/>
        </a:p>
      </dgm:t>
    </dgm:pt>
    <dgm:pt modelId="{6C90F2D3-563F-42DA-A95A-606A88ACCB21}" type="pres">
      <dgm:prSet presAssocID="{7EF966E1-926F-483E-BF9E-4C8BA87EF7D2}" presName="linear" presStyleCnt="0">
        <dgm:presLayoutVars>
          <dgm:animLvl val="lvl"/>
          <dgm:resizeHandles val="exact"/>
        </dgm:presLayoutVars>
      </dgm:prSet>
      <dgm:spPr/>
      <dgm:t>
        <a:bodyPr/>
        <a:lstStyle/>
        <a:p>
          <a:endParaRPr lang="zh-CN" altLang="en-US"/>
        </a:p>
      </dgm:t>
    </dgm:pt>
    <dgm:pt modelId="{EE8D7685-FE51-421E-85C8-3D2BC91F6924}" type="pres">
      <dgm:prSet presAssocID="{85BA40C4-7512-4CC4-AF54-39EC43E8AA4B}" presName="parentText" presStyleLbl="node1" presStyleIdx="0" presStyleCnt="4">
        <dgm:presLayoutVars>
          <dgm:chMax val="0"/>
          <dgm:bulletEnabled val="1"/>
        </dgm:presLayoutVars>
      </dgm:prSet>
      <dgm:spPr/>
      <dgm:t>
        <a:bodyPr/>
        <a:lstStyle/>
        <a:p>
          <a:endParaRPr lang="zh-CN" altLang="en-US"/>
        </a:p>
      </dgm:t>
    </dgm:pt>
    <dgm:pt modelId="{57FCFFF0-A6F5-4FB9-9F1D-10E86279D4DB}" type="pres">
      <dgm:prSet presAssocID="{D1D0DDDF-E2D7-4296-A6F3-2736D0F9F3FF}" presName="spacer" presStyleCnt="0"/>
      <dgm:spPr/>
    </dgm:pt>
    <dgm:pt modelId="{7026914A-3A1C-4382-B364-DFC78DCBD85F}" type="pres">
      <dgm:prSet presAssocID="{625FEF37-15AB-49D6-BC9E-6F5AD79A8D5F}" presName="parentText" presStyleLbl="node1" presStyleIdx="1" presStyleCnt="4">
        <dgm:presLayoutVars>
          <dgm:chMax val="0"/>
          <dgm:bulletEnabled val="1"/>
        </dgm:presLayoutVars>
      </dgm:prSet>
      <dgm:spPr/>
      <dgm:t>
        <a:bodyPr/>
        <a:lstStyle/>
        <a:p>
          <a:endParaRPr lang="zh-CN" altLang="en-US"/>
        </a:p>
      </dgm:t>
    </dgm:pt>
    <dgm:pt modelId="{38E7ACDC-3392-44D5-86D3-66E4B0E689A7}" type="pres">
      <dgm:prSet presAssocID="{3C99D300-4B09-493E-A589-B7554861C2ED}" presName="spacer" presStyleCnt="0"/>
      <dgm:spPr/>
    </dgm:pt>
    <dgm:pt modelId="{65D655DD-03EF-44B8-9956-3B69AD981BF0}" type="pres">
      <dgm:prSet presAssocID="{4011F5BD-172D-4327-9BC6-E07ACCB73982}" presName="parentText" presStyleLbl="node1" presStyleIdx="2" presStyleCnt="4">
        <dgm:presLayoutVars>
          <dgm:chMax val="0"/>
          <dgm:bulletEnabled val="1"/>
        </dgm:presLayoutVars>
      </dgm:prSet>
      <dgm:spPr/>
      <dgm:t>
        <a:bodyPr/>
        <a:lstStyle/>
        <a:p>
          <a:endParaRPr lang="zh-CN" altLang="en-US"/>
        </a:p>
      </dgm:t>
    </dgm:pt>
    <dgm:pt modelId="{D0024C7E-5354-46CC-861A-90E875F219BE}" type="pres">
      <dgm:prSet presAssocID="{D9ACF7B8-BCFE-417F-88E9-FA2964A3F1BA}" presName="spacer" presStyleCnt="0"/>
      <dgm:spPr/>
    </dgm:pt>
    <dgm:pt modelId="{875AA174-846E-467A-AFDC-D04115DCEFD0}" type="pres">
      <dgm:prSet presAssocID="{18CD8BA9-9A34-4D29-A4A5-437A051F3E6F}" presName="parentText" presStyleLbl="node1" presStyleIdx="3" presStyleCnt="4">
        <dgm:presLayoutVars>
          <dgm:chMax val="0"/>
          <dgm:bulletEnabled val="1"/>
        </dgm:presLayoutVars>
      </dgm:prSet>
      <dgm:spPr/>
      <dgm:t>
        <a:bodyPr/>
        <a:lstStyle/>
        <a:p>
          <a:endParaRPr lang="zh-CN" altLang="en-US"/>
        </a:p>
      </dgm:t>
    </dgm:pt>
  </dgm:ptLst>
  <dgm:cxnLst>
    <dgm:cxn modelId="{E890FE31-64CE-4C19-9008-B2EF4CFADDE4}" type="presOf" srcId="{85BA40C4-7512-4CC4-AF54-39EC43E8AA4B}" destId="{EE8D7685-FE51-421E-85C8-3D2BC91F6924}" srcOrd="0" destOrd="0" presId="urn:microsoft.com/office/officeart/2005/8/layout/vList2"/>
    <dgm:cxn modelId="{768DD024-00D7-41A0-BC21-BAAC2C85A850}" type="presOf" srcId="{18CD8BA9-9A34-4D29-A4A5-437A051F3E6F}" destId="{875AA174-846E-467A-AFDC-D04115DCEFD0}" srcOrd="0" destOrd="0" presId="urn:microsoft.com/office/officeart/2005/8/layout/vList2"/>
    <dgm:cxn modelId="{243DF9E3-ED63-4078-BF44-755827B314DB}" type="presOf" srcId="{4011F5BD-172D-4327-9BC6-E07ACCB73982}" destId="{65D655DD-03EF-44B8-9956-3B69AD981BF0}" srcOrd="0" destOrd="0" presId="urn:microsoft.com/office/officeart/2005/8/layout/vList2"/>
    <dgm:cxn modelId="{6ADA4C64-EC8C-41BD-BF89-F8450EF41B3A}" srcId="{7EF966E1-926F-483E-BF9E-4C8BA87EF7D2}" destId="{625FEF37-15AB-49D6-BC9E-6F5AD79A8D5F}" srcOrd="1" destOrd="0" parTransId="{C4CE92E6-60A8-4E9B-9D86-F66A36F48BEA}" sibTransId="{3C99D300-4B09-493E-A589-B7554861C2ED}"/>
    <dgm:cxn modelId="{41D95937-176E-4EBA-880F-0D31BCD77D9A}" type="presOf" srcId="{7EF966E1-926F-483E-BF9E-4C8BA87EF7D2}" destId="{6C90F2D3-563F-42DA-A95A-606A88ACCB21}" srcOrd="0" destOrd="0" presId="urn:microsoft.com/office/officeart/2005/8/layout/vList2"/>
    <dgm:cxn modelId="{7E58D393-6548-44BD-9243-194BC0DBEA26}" srcId="{7EF966E1-926F-483E-BF9E-4C8BA87EF7D2}" destId="{85BA40C4-7512-4CC4-AF54-39EC43E8AA4B}" srcOrd="0" destOrd="0" parTransId="{2A72C630-A97F-491B-83E2-FC6EF29E6AC1}" sibTransId="{D1D0DDDF-E2D7-4296-A6F3-2736D0F9F3FF}"/>
    <dgm:cxn modelId="{43CD6BAD-6FCF-49F0-B5D2-9FF338EC3C9B}" srcId="{7EF966E1-926F-483E-BF9E-4C8BA87EF7D2}" destId="{18CD8BA9-9A34-4D29-A4A5-437A051F3E6F}" srcOrd="3" destOrd="0" parTransId="{30AC04C8-EC52-4B6A-9F8D-0CE1B87C4753}" sibTransId="{FA1ED66A-C36B-4546-8F18-FB948B81DB7F}"/>
    <dgm:cxn modelId="{16205427-FCE0-4C8D-9CA6-DEA2995A3E01}" type="presOf" srcId="{625FEF37-15AB-49D6-BC9E-6F5AD79A8D5F}" destId="{7026914A-3A1C-4382-B364-DFC78DCBD85F}" srcOrd="0" destOrd="0" presId="urn:microsoft.com/office/officeart/2005/8/layout/vList2"/>
    <dgm:cxn modelId="{076D782E-3356-4FF9-9587-77D4E984C0A4}" srcId="{7EF966E1-926F-483E-BF9E-4C8BA87EF7D2}" destId="{4011F5BD-172D-4327-9BC6-E07ACCB73982}" srcOrd="2" destOrd="0" parTransId="{1E2059D0-5629-4C09-99F8-C67D17A6BF42}" sibTransId="{D9ACF7B8-BCFE-417F-88E9-FA2964A3F1BA}"/>
    <dgm:cxn modelId="{9A81D203-0566-48B9-B00E-8BCAC61C9F65}" type="presParOf" srcId="{6C90F2D3-563F-42DA-A95A-606A88ACCB21}" destId="{EE8D7685-FE51-421E-85C8-3D2BC91F6924}" srcOrd="0" destOrd="0" presId="urn:microsoft.com/office/officeart/2005/8/layout/vList2"/>
    <dgm:cxn modelId="{A568F557-BAB0-4B5C-991B-1E01AB005BD0}" type="presParOf" srcId="{6C90F2D3-563F-42DA-A95A-606A88ACCB21}" destId="{57FCFFF0-A6F5-4FB9-9F1D-10E86279D4DB}" srcOrd="1" destOrd="0" presId="urn:microsoft.com/office/officeart/2005/8/layout/vList2"/>
    <dgm:cxn modelId="{05A93513-49B5-4B9F-93CA-CD36F96D4A30}" type="presParOf" srcId="{6C90F2D3-563F-42DA-A95A-606A88ACCB21}" destId="{7026914A-3A1C-4382-B364-DFC78DCBD85F}" srcOrd="2" destOrd="0" presId="urn:microsoft.com/office/officeart/2005/8/layout/vList2"/>
    <dgm:cxn modelId="{02561808-B270-4C27-A72B-EC99DD448EEE}" type="presParOf" srcId="{6C90F2D3-563F-42DA-A95A-606A88ACCB21}" destId="{38E7ACDC-3392-44D5-86D3-66E4B0E689A7}" srcOrd="3" destOrd="0" presId="urn:microsoft.com/office/officeart/2005/8/layout/vList2"/>
    <dgm:cxn modelId="{785E14E5-E945-4888-B15E-67ABC22D1B16}" type="presParOf" srcId="{6C90F2D3-563F-42DA-A95A-606A88ACCB21}" destId="{65D655DD-03EF-44B8-9956-3B69AD981BF0}" srcOrd="4" destOrd="0" presId="urn:microsoft.com/office/officeart/2005/8/layout/vList2"/>
    <dgm:cxn modelId="{D808238A-9276-46B8-8725-B39BD297922E}" type="presParOf" srcId="{6C90F2D3-563F-42DA-A95A-606A88ACCB21}" destId="{D0024C7E-5354-46CC-861A-90E875F219BE}" srcOrd="5" destOrd="0" presId="urn:microsoft.com/office/officeart/2005/8/layout/vList2"/>
    <dgm:cxn modelId="{98FB340E-2A8D-48B6-BD12-57AB9F244BC2}" type="presParOf" srcId="{6C90F2D3-563F-42DA-A95A-606A88ACCB21}" destId="{875AA174-846E-467A-AFDC-D04115DCEFD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70CAB60-41EE-4BEE-B6A9-35EF83316471}"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86F1053C-B2DE-4407-9E8A-0EFF43053E91}">
      <dgm:prSet/>
      <dgm:spPr/>
      <dgm:t>
        <a:bodyPr/>
        <a:lstStyle/>
        <a:p>
          <a:pPr rtl="0"/>
          <a:r>
            <a:rPr lang="zh-CN" b="1" dirty="0" smtClean="0"/>
            <a:t>雾凇：一种白色</a:t>
          </a:r>
          <a:r>
            <a:rPr lang="zh-CN" b="1" dirty="0" smtClean="0">
              <a:solidFill>
                <a:srgbClr val="FFFF00"/>
              </a:solidFill>
            </a:rPr>
            <a:t>固体凝结物</a:t>
          </a:r>
          <a:r>
            <a:rPr lang="zh-CN" b="1" dirty="0" smtClean="0"/>
            <a:t>，由过冷的</a:t>
          </a:r>
          <a:r>
            <a:rPr lang="zh-CN" b="1" dirty="0" smtClean="0">
              <a:solidFill>
                <a:srgbClr val="FFFF00"/>
              </a:solidFill>
            </a:rPr>
            <a:t>雾滴</a:t>
          </a:r>
          <a:r>
            <a:rPr lang="zh-CN" b="1" dirty="0" smtClean="0"/>
            <a:t>附着于地面物体上迅速冻结而成</a:t>
          </a:r>
          <a:r>
            <a:rPr lang="zh-CN" b="1" dirty="0" smtClean="0"/>
            <a:t>。经常</a:t>
          </a:r>
          <a:r>
            <a:rPr lang="zh-CN" b="1" dirty="0" smtClean="0"/>
            <a:t>出现在有雾、风小的严寒天气里。</a:t>
          </a:r>
          <a:endParaRPr lang="zh-CN" dirty="0"/>
        </a:p>
      </dgm:t>
    </dgm:pt>
    <dgm:pt modelId="{33C62E71-374C-4A05-837E-921A4E904579}" type="parTrans" cxnId="{5A5541F2-B765-4599-8C50-537255FFE3F9}">
      <dgm:prSet/>
      <dgm:spPr/>
      <dgm:t>
        <a:bodyPr/>
        <a:lstStyle/>
        <a:p>
          <a:endParaRPr lang="zh-CN" altLang="en-US"/>
        </a:p>
      </dgm:t>
    </dgm:pt>
    <dgm:pt modelId="{4C234F4D-67A9-4472-8908-54DEEE7D4E0F}" type="sibTrans" cxnId="{5A5541F2-B765-4599-8C50-537255FFE3F9}">
      <dgm:prSet/>
      <dgm:spPr/>
      <dgm:t>
        <a:bodyPr/>
        <a:lstStyle/>
        <a:p>
          <a:endParaRPr lang="zh-CN" altLang="en-US"/>
        </a:p>
      </dgm:t>
    </dgm:pt>
    <dgm:pt modelId="{81DAA0C3-9558-44FC-B3A3-121417B81CA6}">
      <dgm:prSet/>
      <dgm:spPr/>
      <dgm:t>
        <a:bodyPr/>
        <a:lstStyle/>
        <a:p>
          <a:pPr rtl="0"/>
          <a:r>
            <a:rPr lang="zh-CN" b="1" dirty="0" smtClean="0"/>
            <a:t>雨凇</a:t>
          </a:r>
          <a:r>
            <a:rPr lang="zh-CN" b="1" dirty="0" smtClean="0"/>
            <a:t>：平滑</a:t>
          </a:r>
          <a:r>
            <a:rPr lang="zh-CN" b="1" dirty="0" smtClean="0"/>
            <a:t>而透明的冰层。它多半在温度为</a:t>
          </a:r>
          <a:r>
            <a:rPr lang="en-US" b="1" dirty="0" smtClean="0"/>
            <a:t>0~-6℃</a:t>
          </a:r>
          <a:r>
            <a:rPr lang="zh-CN" b="1" dirty="0" smtClean="0"/>
            <a:t>时，由过冷却的</a:t>
          </a:r>
          <a:r>
            <a:rPr lang="zh-CN" b="1" dirty="0" smtClean="0">
              <a:solidFill>
                <a:srgbClr val="FFFF00"/>
              </a:solidFill>
            </a:rPr>
            <a:t>雨滴</a:t>
          </a:r>
          <a:r>
            <a:rPr lang="zh-CN" b="1" dirty="0" smtClean="0"/>
            <a:t>接触物体表面形成；</a:t>
          </a:r>
          <a:r>
            <a:rPr lang="zh-CN" b="1" dirty="0" smtClean="0"/>
            <a:t>或经</a:t>
          </a:r>
          <a:r>
            <a:rPr lang="zh-CN" b="1" dirty="0" smtClean="0"/>
            <a:t>长期严寒后，雨滴降落在极冷物体表面冻结而成。</a:t>
          </a:r>
          <a:endParaRPr lang="zh-CN" dirty="0"/>
        </a:p>
      </dgm:t>
    </dgm:pt>
    <dgm:pt modelId="{8FD80FEB-155F-44CE-98D0-1624907BB90A}" type="parTrans" cxnId="{40B0CE4D-7D94-46B6-A950-4D07118F03AC}">
      <dgm:prSet/>
      <dgm:spPr/>
      <dgm:t>
        <a:bodyPr/>
        <a:lstStyle/>
        <a:p>
          <a:endParaRPr lang="zh-CN" altLang="en-US"/>
        </a:p>
      </dgm:t>
    </dgm:pt>
    <dgm:pt modelId="{0F955341-A941-48B2-B4A6-5D55DDD4B762}" type="sibTrans" cxnId="{40B0CE4D-7D94-46B6-A950-4D07118F03AC}">
      <dgm:prSet/>
      <dgm:spPr/>
      <dgm:t>
        <a:bodyPr/>
        <a:lstStyle/>
        <a:p>
          <a:endParaRPr lang="zh-CN" altLang="en-US"/>
        </a:p>
      </dgm:t>
    </dgm:pt>
    <dgm:pt modelId="{9297C56D-B52F-41E1-B4EE-DA52E42FF00C}" type="pres">
      <dgm:prSet presAssocID="{B70CAB60-41EE-4BEE-B6A9-35EF83316471}" presName="linear" presStyleCnt="0">
        <dgm:presLayoutVars>
          <dgm:animLvl val="lvl"/>
          <dgm:resizeHandles val="exact"/>
        </dgm:presLayoutVars>
      </dgm:prSet>
      <dgm:spPr/>
      <dgm:t>
        <a:bodyPr/>
        <a:lstStyle/>
        <a:p>
          <a:endParaRPr lang="zh-CN" altLang="en-US"/>
        </a:p>
      </dgm:t>
    </dgm:pt>
    <dgm:pt modelId="{E6475190-E605-48D5-B36F-B7400E7BA9E4}" type="pres">
      <dgm:prSet presAssocID="{86F1053C-B2DE-4407-9E8A-0EFF43053E91}" presName="parentText" presStyleLbl="node1" presStyleIdx="0" presStyleCnt="2">
        <dgm:presLayoutVars>
          <dgm:chMax val="0"/>
          <dgm:bulletEnabled val="1"/>
        </dgm:presLayoutVars>
      </dgm:prSet>
      <dgm:spPr/>
      <dgm:t>
        <a:bodyPr/>
        <a:lstStyle/>
        <a:p>
          <a:endParaRPr lang="zh-CN" altLang="en-US"/>
        </a:p>
      </dgm:t>
    </dgm:pt>
    <dgm:pt modelId="{AE782B59-566E-43B9-8361-A8531BC7C645}" type="pres">
      <dgm:prSet presAssocID="{4C234F4D-67A9-4472-8908-54DEEE7D4E0F}" presName="spacer" presStyleCnt="0"/>
      <dgm:spPr/>
    </dgm:pt>
    <dgm:pt modelId="{3B09AF74-3D8B-42A3-AF97-A2DB20871C61}" type="pres">
      <dgm:prSet presAssocID="{81DAA0C3-9558-44FC-B3A3-121417B81CA6}" presName="parentText" presStyleLbl="node1" presStyleIdx="1" presStyleCnt="2">
        <dgm:presLayoutVars>
          <dgm:chMax val="0"/>
          <dgm:bulletEnabled val="1"/>
        </dgm:presLayoutVars>
      </dgm:prSet>
      <dgm:spPr/>
      <dgm:t>
        <a:bodyPr/>
        <a:lstStyle/>
        <a:p>
          <a:endParaRPr lang="zh-CN" altLang="en-US"/>
        </a:p>
      </dgm:t>
    </dgm:pt>
  </dgm:ptLst>
  <dgm:cxnLst>
    <dgm:cxn modelId="{F42B3313-74F2-46AE-BE97-9E3505F8EDFC}" type="presOf" srcId="{86F1053C-B2DE-4407-9E8A-0EFF43053E91}" destId="{E6475190-E605-48D5-B36F-B7400E7BA9E4}" srcOrd="0" destOrd="0" presId="urn:microsoft.com/office/officeart/2005/8/layout/vList2"/>
    <dgm:cxn modelId="{40B0CE4D-7D94-46B6-A950-4D07118F03AC}" srcId="{B70CAB60-41EE-4BEE-B6A9-35EF83316471}" destId="{81DAA0C3-9558-44FC-B3A3-121417B81CA6}" srcOrd="1" destOrd="0" parTransId="{8FD80FEB-155F-44CE-98D0-1624907BB90A}" sibTransId="{0F955341-A941-48B2-B4A6-5D55DDD4B762}"/>
    <dgm:cxn modelId="{F05A192C-8BB7-4F41-B661-011CFC677DF1}" type="presOf" srcId="{81DAA0C3-9558-44FC-B3A3-121417B81CA6}" destId="{3B09AF74-3D8B-42A3-AF97-A2DB20871C61}" srcOrd="0" destOrd="0" presId="urn:microsoft.com/office/officeart/2005/8/layout/vList2"/>
    <dgm:cxn modelId="{12F44070-A572-4E97-BFB6-CAD3E90B55B2}" type="presOf" srcId="{B70CAB60-41EE-4BEE-B6A9-35EF83316471}" destId="{9297C56D-B52F-41E1-B4EE-DA52E42FF00C}" srcOrd="0" destOrd="0" presId="urn:microsoft.com/office/officeart/2005/8/layout/vList2"/>
    <dgm:cxn modelId="{5A5541F2-B765-4599-8C50-537255FFE3F9}" srcId="{B70CAB60-41EE-4BEE-B6A9-35EF83316471}" destId="{86F1053C-B2DE-4407-9E8A-0EFF43053E91}" srcOrd="0" destOrd="0" parTransId="{33C62E71-374C-4A05-837E-921A4E904579}" sibTransId="{4C234F4D-67A9-4472-8908-54DEEE7D4E0F}"/>
    <dgm:cxn modelId="{5BDB12E0-643F-4D4A-A84F-187EAD166DF0}" type="presParOf" srcId="{9297C56D-B52F-41E1-B4EE-DA52E42FF00C}" destId="{E6475190-E605-48D5-B36F-B7400E7BA9E4}" srcOrd="0" destOrd="0" presId="urn:microsoft.com/office/officeart/2005/8/layout/vList2"/>
    <dgm:cxn modelId="{1465DF27-D836-4F0B-B569-1E73B989A63F}" type="presParOf" srcId="{9297C56D-B52F-41E1-B4EE-DA52E42FF00C}" destId="{AE782B59-566E-43B9-8361-A8531BC7C645}" srcOrd="1" destOrd="0" presId="urn:microsoft.com/office/officeart/2005/8/layout/vList2"/>
    <dgm:cxn modelId="{B86B6196-86E1-4CE0-8B22-CE08FDE1CAAC}" type="presParOf" srcId="{9297C56D-B52F-41E1-B4EE-DA52E42FF00C}" destId="{3B09AF74-3D8B-42A3-AF97-A2DB20871C6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FD450E9-F018-4036-BC4F-4D10F8A10FA3}"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8B7854B9-D5BD-438F-8CE4-81DEF097A1CD}">
      <dgm:prSet/>
      <dgm:spPr/>
      <dgm:t>
        <a:bodyPr/>
        <a:lstStyle/>
        <a:p>
          <a:pPr rtl="0"/>
          <a:r>
            <a:rPr lang="zh-CN" b="1" dirty="0" smtClean="0"/>
            <a:t>通常形成于树枝、电线上，在物体的迎风面上增长，且在受风面大的物体上凝聚</a:t>
          </a:r>
          <a:r>
            <a:rPr lang="zh-CN" b="1" dirty="0" smtClean="0"/>
            <a:t>最多</a:t>
          </a:r>
          <a:endParaRPr lang="zh-CN" dirty="0"/>
        </a:p>
      </dgm:t>
    </dgm:pt>
    <dgm:pt modelId="{7134DE98-6F71-4DF8-8162-472833C4A10E}" type="parTrans" cxnId="{1E7AD0E6-E4D8-4FC7-A028-F7560E71AE64}">
      <dgm:prSet/>
      <dgm:spPr/>
      <dgm:t>
        <a:bodyPr/>
        <a:lstStyle/>
        <a:p>
          <a:endParaRPr lang="zh-CN" altLang="en-US"/>
        </a:p>
      </dgm:t>
    </dgm:pt>
    <dgm:pt modelId="{86B38D5A-B9AD-4EC2-89F2-972DE282E9F7}" type="sibTrans" cxnId="{1E7AD0E6-E4D8-4FC7-A028-F7560E71AE64}">
      <dgm:prSet/>
      <dgm:spPr/>
      <dgm:t>
        <a:bodyPr/>
        <a:lstStyle/>
        <a:p>
          <a:endParaRPr lang="zh-CN" altLang="en-US"/>
        </a:p>
      </dgm:t>
    </dgm:pt>
    <dgm:pt modelId="{991692A0-8264-4267-B3E9-FD59BF4F096E}">
      <dgm:prSet/>
      <dgm:spPr/>
      <dgm:t>
        <a:bodyPr/>
        <a:lstStyle/>
        <a:p>
          <a:pPr rtl="0"/>
          <a:r>
            <a:rPr lang="zh-CN" altLang="en-US" b="1" dirty="0" smtClean="0"/>
            <a:t>对环境的影响</a:t>
          </a:r>
          <a:r>
            <a:rPr lang="zh-CN" b="1" dirty="0" smtClean="0"/>
            <a:t>：</a:t>
          </a:r>
          <a:endParaRPr lang="zh-CN" dirty="0"/>
        </a:p>
      </dgm:t>
    </dgm:pt>
    <dgm:pt modelId="{FB7F4037-C885-4903-8A22-564740CBB48B}" type="parTrans" cxnId="{1044692A-B5F6-4332-8000-100DF7575DE6}">
      <dgm:prSet/>
      <dgm:spPr/>
      <dgm:t>
        <a:bodyPr/>
        <a:lstStyle/>
        <a:p>
          <a:endParaRPr lang="zh-CN" altLang="en-US"/>
        </a:p>
      </dgm:t>
    </dgm:pt>
    <dgm:pt modelId="{42428F40-0DE7-4769-8B4F-EDED41BB1881}" type="sibTrans" cxnId="{1044692A-B5F6-4332-8000-100DF7575DE6}">
      <dgm:prSet/>
      <dgm:spPr/>
      <dgm:t>
        <a:bodyPr/>
        <a:lstStyle/>
        <a:p>
          <a:endParaRPr lang="zh-CN" altLang="en-US"/>
        </a:p>
      </dgm:t>
    </dgm:pt>
    <dgm:pt modelId="{8622B462-B973-4F85-8F51-866FADC7406E}">
      <dgm:prSet/>
      <dgm:spPr/>
      <dgm:t>
        <a:bodyPr/>
        <a:lstStyle/>
        <a:p>
          <a:pPr rtl="0"/>
          <a:r>
            <a:rPr lang="zh-CN" b="1" dirty="0" smtClean="0"/>
            <a:t>林木</a:t>
          </a:r>
          <a:r>
            <a:rPr lang="zh-CN" b="1" dirty="0" smtClean="0"/>
            <a:t>破坏</a:t>
          </a:r>
          <a:endParaRPr lang="zh-CN" dirty="0"/>
        </a:p>
      </dgm:t>
    </dgm:pt>
    <dgm:pt modelId="{2D824966-A1FC-40FF-BA23-C436A7221FBE}" type="parTrans" cxnId="{2D52C394-997D-4A37-9503-9681262EDEF7}">
      <dgm:prSet/>
      <dgm:spPr/>
      <dgm:t>
        <a:bodyPr/>
        <a:lstStyle/>
        <a:p>
          <a:endParaRPr lang="zh-CN" altLang="en-US"/>
        </a:p>
      </dgm:t>
    </dgm:pt>
    <dgm:pt modelId="{61686B54-37EE-491B-9F10-72F50B40730A}" type="sibTrans" cxnId="{2D52C394-997D-4A37-9503-9681262EDEF7}">
      <dgm:prSet/>
      <dgm:spPr/>
      <dgm:t>
        <a:bodyPr/>
        <a:lstStyle/>
        <a:p>
          <a:endParaRPr lang="zh-CN" altLang="en-US"/>
        </a:p>
      </dgm:t>
    </dgm:pt>
    <dgm:pt modelId="{6E54ABBD-478E-4B16-8565-F5ECDE5ACDD0}">
      <dgm:prSet/>
      <dgm:spPr/>
      <dgm:t>
        <a:bodyPr/>
        <a:lstStyle/>
        <a:p>
          <a:pPr rtl="0"/>
          <a:r>
            <a:rPr lang="zh-CN" b="1" dirty="0" smtClean="0"/>
            <a:t>电线</a:t>
          </a:r>
          <a:r>
            <a:rPr lang="zh-CN" b="1" dirty="0" smtClean="0"/>
            <a:t>折断</a:t>
          </a:r>
          <a:endParaRPr lang="zh-CN" dirty="0"/>
        </a:p>
      </dgm:t>
    </dgm:pt>
    <dgm:pt modelId="{033EEDDA-FC0C-47D8-AF63-B1808A6370A2}" type="parTrans" cxnId="{395EA9EC-86A6-4278-9BFB-1B95D8DF8653}">
      <dgm:prSet/>
      <dgm:spPr/>
      <dgm:t>
        <a:bodyPr/>
        <a:lstStyle/>
        <a:p>
          <a:endParaRPr lang="zh-CN" altLang="en-US"/>
        </a:p>
      </dgm:t>
    </dgm:pt>
    <dgm:pt modelId="{F8B94AD1-E3DE-4281-8312-82FB59CAC2BC}" type="sibTrans" cxnId="{395EA9EC-86A6-4278-9BFB-1B95D8DF8653}">
      <dgm:prSet/>
      <dgm:spPr/>
      <dgm:t>
        <a:bodyPr/>
        <a:lstStyle/>
        <a:p>
          <a:endParaRPr lang="zh-CN" altLang="en-US"/>
        </a:p>
      </dgm:t>
    </dgm:pt>
    <dgm:pt modelId="{571DCBB8-99EA-430A-AF51-1D2E92AD70D1}">
      <dgm:prSet/>
      <dgm:spPr/>
      <dgm:t>
        <a:bodyPr/>
        <a:lstStyle/>
        <a:p>
          <a:pPr rtl="0"/>
          <a:r>
            <a:rPr lang="zh-CN" b="1" dirty="0" smtClean="0"/>
            <a:t>对农林、交通产生有害</a:t>
          </a:r>
          <a:r>
            <a:rPr lang="zh-CN" b="1" dirty="0" smtClean="0"/>
            <a:t>影响</a:t>
          </a:r>
          <a:endParaRPr lang="zh-CN" dirty="0"/>
        </a:p>
      </dgm:t>
    </dgm:pt>
    <dgm:pt modelId="{31C592EF-5D8E-41EE-B6A8-D2CE8CE694ED}" type="parTrans" cxnId="{4ECB9867-83DD-4DC4-9126-1D159C83BC87}">
      <dgm:prSet/>
      <dgm:spPr/>
      <dgm:t>
        <a:bodyPr/>
        <a:lstStyle/>
        <a:p>
          <a:endParaRPr lang="zh-CN" altLang="en-US"/>
        </a:p>
      </dgm:t>
    </dgm:pt>
    <dgm:pt modelId="{2672D441-FF29-4FBE-A7B1-3FE60C7CBDD1}" type="sibTrans" cxnId="{4ECB9867-83DD-4DC4-9126-1D159C83BC87}">
      <dgm:prSet/>
      <dgm:spPr/>
      <dgm:t>
        <a:bodyPr/>
        <a:lstStyle/>
        <a:p>
          <a:endParaRPr lang="zh-CN" altLang="en-US"/>
        </a:p>
      </dgm:t>
    </dgm:pt>
    <dgm:pt modelId="{77B94A10-3ED1-4589-A00A-6EDDE301DA93}" type="pres">
      <dgm:prSet presAssocID="{5FD450E9-F018-4036-BC4F-4D10F8A10FA3}" presName="linear" presStyleCnt="0">
        <dgm:presLayoutVars>
          <dgm:animLvl val="lvl"/>
          <dgm:resizeHandles val="exact"/>
        </dgm:presLayoutVars>
      </dgm:prSet>
      <dgm:spPr/>
      <dgm:t>
        <a:bodyPr/>
        <a:lstStyle/>
        <a:p>
          <a:endParaRPr lang="zh-CN" altLang="en-US"/>
        </a:p>
      </dgm:t>
    </dgm:pt>
    <dgm:pt modelId="{48298782-9E98-4F6C-A0B1-8666A9FA8336}" type="pres">
      <dgm:prSet presAssocID="{8B7854B9-D5BD-438F-8CE4-81DEF097A1CD}" presName="parentText" presStyleLbl="node1" presStyleIdx="0" presStyleCnt="2" custLinFactNeighborY="48324">
        <dgm:presLayoutVars>
          <dgm:chMax val="0"/>
          <dgm:bulletEnabled val="1"/>
        </dgm:presLayoutVars>
      </dgm:prSet>
      <dgm:spPr/>
      <dgm:t>
        <a:bodyPr/>
        <a:lstStyle/>
        <a:p>
          <a:endParaRPr lang="zh-CN" altLang="en-US"/>
        </a:p>
      </dgm:t>
    </dgm:pt>
    <dgm:pt modelId="{1101C0B9-43F3-49EA-8BC5-938B2BF09BF5}" type="pres">
      <dgm:prSet presAssocID="{86B38D5A-B9AD-4EC2-89F2-972DE282E9F7}" presName="spacer" presStyleCnt="0"/>
      <dgm:spPr/>
    </dgm:pt>
    <dgm:pt modelId="{6E652431-8FCF-4F0D-90F0-05E3EB5D64B9}" type="pres">
      <dgm:prSet presAssocID="{991692A0-8264-4267-B3E9-FD59BF4F096E}" presName="parentText" presStyleLbl="node1" presStyleIdx="1" presStyleCnt="2">
        <dgm:presLayoutVars>
          <dgm:chMax val="0"/>
          <dgm:bulletEnabled val="1"/>
        </dgm:presLayoutVars>
      </dgm:prSet>
      <dgm:spPr/>
      <dgm:t>
        <a:bodyPr/>
        <a:lstStyle/>
        <a:p>
          <a:endParaRPr lang="zh-CN" altLang="en-US"/>
        </a:p>
      </dgm:t>
    </dgm:pt>
    <dgm:pt modelId="{EE8D6BD5-828B-4C73-953E-EA4640BE5DCB}" type="pres">
      <dgm:prSet presAssocID="{991692A0-8264-4267-B3E9-FD59BF4F096E}" presName="childText" presStyleLbl="revTx" presStyleIdx="0" presStyleCnt="1" custScaleY="183711">
        <dgm:presLayoutVars>
          <dgm:bulletEnabled val="1"/>
        </dgm:presLayoutVars>
      </dgm:prSet>
      <dgm:spPr/>
      <dgm:t>
        <a:bodyPr/>
        <a:lstStyle/>
        <a:p>
          <a:endParaRPr lang="zh-CN" altLang="en-US"/>
        </a:p>
      </dgm:t>
    </dgm:pt>
  </dgm:ptLst>
  <dgm:cxnLst>
    <dgm:cxn modelId="{1044692A-B5F6-4332-8000-100DF7575DE6}" srcId="{5FD450E9-F018-4036-BC4F-4D10F8A10FA3}" destId="{991692A0-8264-4267-B3E9-FD59BF4F096E}" srcOrd="1" destOrd="0" parTransId="{FB7F4037-C885-4903-8A22-564740CBB48B}" sibTransId="{42428F40-0DE7-4769-8B4F-EDED41BB1881}"/>
    <dgm:cxn modelId="{E1CC4282-B17F-4FC0-B67E-A48ED4313581}" type="presOf" srcId="{6E54ABBD-478E-4B16-8565-F5ECDE5ACDD0}" destId="{EE8D6BD5-828B-4C73-953E-EA4640BE5DCB}" srcOrd="0" destOrd="1" presId="urn:microsoft.com/office/officeart/2005/8/layout/vList2"/>
    <dgm:cxn modelId="{4ECB9867-83DD-4DC4-9126-1D159C83BC87}" srcId="{991692A0-8264-4267-B3E9-FD59BF4F096E}" destId="{571DCBB8-99EA-430A-AF51-1D2E92AD70D1}" srcOrd="2" destOrd="0" parTransId="{31C592EF-5D8E-41EE-B6A8-D2CE8CE694ED}" sibTransId="{2672D441-FF29-4FBE-A7B1-3FE60C7CBDD1}"/>
    <dgm:cxn modelId="{2D52C394-997D-4A37-9503-9681262EDEF7}" srcId="{991692A0-8264-4267-B3E9-FD59BF4F096E}" destId="{8622B462-B973-4F85-8F51-866FADC7406E}" srcOrd="0" destOrd="0" parTransId="{2D824966-A1FC-40FF-BA23-C436A7221FBE}" sibTransId="{61686B54-37EE-491B-9F10-72F50B40730A}"/>
    <dgm:cxn modelId="{FDF4A4FF-8FC5-427A-BDF0-E978EA895876}" type="presOf" srcId="{991692A0-8264-4267-B3E9-FD59BF4F096E}" destId="{6E652431-8FCF-4F0D-90F0-05E3EB5D64B9}" srcOrd="0" destOrd="0" presId="urn:microsoft.com/office/officeart/2005/8/layout/vList2"/>
    <dgm:cxn modelId="{395EA9EC-86A6-4278-9BFB-1B95D8DF8653}" srcId="{991692A0-8264-4267-B3E9-FD59BF4F096E}" destId="{6E54ABBD-478E-4B16-8565-F5ECDE5ACDD0}" srcOrd="1" destOrd="0" parTransId="{033EEDDA-FC0C-47D8-AF63-B1808A6370A2}" sibTransId="{F8B94AD1-E3DE-4281-8312-82FB59CAC2BC}"/>
    <dgm:cxn modelId="{25012E39-C7C2-41FA-B9B8-FC73ACB78F62}" type="presOf" srcId="{8622B462-B973-4F85-8F51-866FADC7406E}" destId="{EE8D6BD5-828B-4C73-953E-EA4640BE5DCB}" srcOrd="0" destOrd="0" presId="urn:microsoft.com/office/officeart/2005/8/layout/vList2"/>
    <dgm:cxn modelId="{67D8FD73-F8CC-49B2-A6A9-BDD4E89C517F}" type="presOf" srcId="{5FD450E9-F018-4036-BC4F-4D10F8A10FA3}" destId="{77B94A10-3ED1-4589-A00A-6EDDE301DA93}" srcOrd="0" destOrd="0" presId="urn:microsoft.com/office/officeart/2005/8/layout/vList2"/>
    <dgm:cxn modelId="{BEDBF0F0-8AF7-41A3-A5D0-6E7E6B5EB7B6}" type="presOf" srcId="{571DCBB8-99EA-430A-AF51-1D2E92AD70D1}" destId="{EE8D6BD5-828B-4C73-953E-EA4640BE5DCB}" srcOrd="0" destOrd="2" presId="urn:microsoft.com/office/officeart/2005/8/layout/vList2"/>
    <dgm:cxn modelId="{95DA0741-5B30-4688-94B1-7470DFE60947}" type="presOf" srcId="{8B7854B9-D5BD-438F-8CE4-81DEF097A1CD}" destId="{48298782-9E98-4F6C-A0B1-8666A9FA8336}" srcOrd="0" destOrd="0" presId="urn:microsoft.com/office/officeart/2005/8/layout/vList2"/>
    <dgm:cxn modelId="{1E7AD0E6-E4D8-4FC7-A028-F7560E71AE64}" srcId="{5FD450E9-F018-4036-BC4F-4D10F8A10FA3}" destId="{8B7854B9-D5BD-438F-8CE4-81DEF097A1CD}" srcOrd="0" destOrd="0" parTransId="{7134DE98-6F71-4DF8-8162-472833C4A10E}" sibTransId="{86B38D5A-B9AD-4EC2-89F2-972DE282E9F7}"/>
    <dgm:cxn modelId="{98F08970-27DE-4B9D-A3B2-BA66A77FDB88}" type="presParOf" srcId="{77B94A10-3ED1-4589-A00A-6EDDE301DA93}" destId="{48298782-9E98-4F6C-A0B1-8666A9FA8336}" srcOrd="0" destOrd="0" presId="urn:microsoft.com/office/officeart/2005/8/layout/vList2"/>
    <dgm:cxn modelId="{030EF77E-8E1F-41B1-A430-556C9C457719}" type="presParOf" srcId="{77B94A10-3ED1-4589-A00A-6EDDE301DA93}" destId="{1101C0B9-43F3-49EA-8BC5-938B2BF09BF5}" srcOrd="1" destOrd="0" presId="urn:microsoft.com/office/officeart/2005/8/layout/vList2"/>
    <dgm:cxn modelId="{1377D58E-8CDE-4DE8-A4EE-E62DC893E6E0}" type="presParOf" srcId="{77B94A10-3ED1-4589-A00A-6EDDE301DA93}" destId="{6E652431-8FCF-4F0D-90F0-05E3EB5D64B9}" srcOrd="2" destOrd="0" presId="urn:microsoft.com/office/officeart/2005/8/layout/vList2"/>
    <dgm:cxn modelId="{044CC778-AA97-44DF-A0FD-D935B9E74C81}" type="presParOf" srcId="{77B94A10-3ED1-4589-A00A-6EDDE301DA93}" destId="{EE8D6BD5-828B-4C73-953E-EA4640BE5DC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D0BAF73-2623-4269-A961-B836E6DFB46F}"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0D634DDB-9DB7-4810-862C-33DC6765946C}">
      <dgm:prSet custT="1"/>
      <dgm:spPr/>
      <dgm:t>
        <a:bodyPr/>
        <a:lstStyle/>
        <a:p>
          <a:pPr rtl="0"/>
          <a:r>
            <a:rPr lang="zh-CN" sz="2800" b="1" dirty="0" smtClean="0"/>
            <a:t>雾：是飘浮于近地面空气中的大量水滴或冰晶，使水平能见度小于</a:t>
          </a:r>
          <a:r>
            <a:rPr lang="en-US" sz="2800" b="1" dirty="0" smtClean="0"/>
            <a:t>1000</a:t>
          </a:r>
          <a:r>
            <a:rPr lang="zh-CN" sz="2800" b="1" dirty="0" smtClean="0"/>
            <a:t>米的物理现象</a:t>
          </a:r>
          <a:endParaRPr lang="zh-CN" sz="2800" dirty="0"/>
        </a:p>
      </dgm:t>
    </dgm:pt>
    <dgm:pt modelId="{E88B1397-52D2-45EF-87CE-BC6B62435A00}" type="parTrans" cxnId="{8AD36DD5-E9EE-4AEF-9065-BD9E7D2B615A}">
      <dgm:prSet/>
      <dgm:spPr/>
      <dgm:t>
        <a:bodyPr/>
        <a:lstStyle/>
        <a:p>
          <a:endParaRPr lang="zh-CN" altLang="en-US" sz="2800"/>
        </a:p>
      </dgm:t>
    </dgm:pt>
    <dgm:pt modelId="{F85CAD01-E7AE-45E0-824B-0BE048480B48}" type="sibTrans" cxnId="{8AD36DD5-E9EE-4AEF-9065-BD9E7D2B615A}">
      <dgm:prSet/>
      <dgm:spPr/>
      <dgm:t>
        <a:bodyPr/>
        <a:lstStyle/>
        <a:p>
          <a:endParaRPr lang="zh-CN" altLang="en-US" sz="2800"/>
        </a:p>
      </dgm:t>
    </dgm:pt>
    <dgm:pt modelId="{4B980897-CEFE-4580-BCF5-11053CC84E6B}">
      <dgm:prSet custT="1"/>
      <dgm:spPr/>
      <dgm:t>
        <a:bodyPr/>
        <a:lstStyle/>
        <a:p>
          <a:pPr rtl="0"/>
          <a:r>
            <a:rPr lang="zh-CN" altLang="en-US" sz="2800" b="1" dirty="0" smtClean="0"/>
            <a:t>对环境的影响：</a:t>
          </a:r>
          <a:endParaRPr lang="zh-CN" altLang="en-US" sz="2800" dirty="0"/>
        </a:p>
      </dgm:t>
    </dgm:pt>
    <dgm:pt modelId="{A81B0961-78EB-4446-BD69-438226C37337}" type="parTrans" cxnId="{1BFE1143-2AA6-4F22-8D5B-FC1F16B6BE80}">
      <dgm:prSet/>
      <dgm:spPr/>
      <dgm:t>
        <a:bodyPr/>
        <a:lstStyle/>
        <a:p>
          <a:endParaRPr lang="zh-CN" altLang="en-US" sz="2800"/>
        </a:p>
      </dgm:t>
    </dgm:pt>
    <dgm:pt modelId="{EEEC7FB2-B84E-4CC0-9F61-2F60A9CF1D71}" type="sibTrans" cxnId="{1BFE1143-2AA6-4F22-8D5B-FC1F16B6BE80}">
      <dgm:prSet/>
      <dgm:spPr/>
      <dgm:t>
        <a:bodyPr/>
        <a:lstStyle/>
        <a:p>
          <a:endParaRPr lang="zh-CN" altLang="en-US" sz="2800"/>
        </a:p>
      </dgm:t>
    </dgm:pt>
    <dgm:pt modelId="{A89AC9CB-6238-4425-837F-2400A9A4741D}">
      <dgm:prSet custT="1"/>
      <dgm:spPr/>
      <dgm:t>
        <a:bodyPr/>
        <a:lstStyle/>
        <a:p>
          <a:pPr rtl="0"/>
          <a:r>
            <a:rPr lang="zh-CN" altLang="en-US" sz="2400" b="1" dirty="0" smtClean="0"/>
            <a:t>雾可清洗空气中的一些粒子污染物或气体污染物</a:t>
          </a:r>
          <a:endParaRPr lang="zh-CN" altLang="en-US" sz="2400" dirty="0"/>
        </a:p>
      </dgm:t>
    </dgm:pt>
    <dgm:pt modelId="{22AE02BD-2CAD-4F27-944D-31D387380BF5}" type="parTrans" cxnId="{9EE51788-5D54-41A6-83ED-60AF42F395F3}">
      <dgm:prSet/>
      <dgm:spPr/>
      <dgm:t>
        <a:bodyPr/>
        <a:lstStyle/>
        <a:p>
          <a:endParaRPr lang="zh-CN" altLang="en-US" sz="2800"/>
        </a:p>
      </dgm:t>
    </dgm:pt>
    <dgm:pt modelId="{D0BEF8A4-9248-4116-8CCD-B42044AB5D04}" type="sibTrans" cxnId="{9EE51788-5D54-41A6-83ED-60AF42F395F3}">
      <dgm:prSet/>
      <dgm:spPr/>
      <dgm:t>
        <a:bodyPr/>
        <a:lstStyle/>
        <a:p>
          <a:endParaRPr lang="zh-CN" altLang="en-US" sz="2800"/>
        </a:p>
      </dgm:t>
    </dgm:pt>
    <dgm:pt modelId="{3AC8CA5D-E6AB-4D1F-AA21-D52A6BB5DECF}">
      <dgm:prSet custT="1"/>
      <dgm:spPr/>
      <dgm:t>
        <a:bodyPr/>
        <a:lstStyle/>
        <a:p>
          <a:pPr rtl="0"/>
          <a:r>
            <a:rPr lang="zh-CN" altLang="en-US" sz="2400" b="1" dirty="0" smtClean="0"/>
            <a:t>由于雾是在近地面气层非常稳定条件下产生的，在这种条件下，污染物不易扩散，雾的出现可能造成不利的地面空气污染情况。</a:t>
          </a:r>
          <a:endParaRPr lang="zh-CN" altLang="en-US" sz="2400" dirty="0"/>
        </a:p>
      </dgm:t>
    </dgm:pt>
    <dgm:pt modelId="{33ADEE55-83F9-4663-9232-7BFD6FCE85EC}" type="parTrans" cxnId="{DCCDAE53-5613-4245-8FD1-AAF53039A723}">
      <dgm:prSet/>
      <dgm:spPr/>
      <dgm:t>
        <a:bodyPr/>
        <a:lstStyle/>
        <a:p>
          <a:endParaRPr lang="zh-CN" altLang="en-US" sz="2800"/>
        </a:p>
      </dgm:t>
    </dgm:pt>
    <dgm:pt modelId="{E5C25D2A-AEC4-4951-BA77-DABFF8C26E94}" type="sibTrans" cxnId="{DCCDAE53-5613-4245-8FD1-AAF53039A723}">
      <dgm:prSet/>
      <dgm:spPr/>
      <dgm:t>
        <a:bodyPr/>
        <a:lstStyle/>
        <a:p>
          <a:endParaRPr lang="zh-CN" altLang="en-US" sz="2800"/>
        </a:p>
      </dgm:t>
    </dgm:pt>
    <dgm:pt modelId="{9694432D-5EA1-4B03-B18F-09D8090126DC}" type="pres">
      <dgm:prSet presAssocID="{AD0BAF73-2623-4269-A961-B836E6DFB46F}" presName="linear" presStyleCnt="0">
        <dgm:presLayoutVars>
          <dgm:animLvl val="lvl"/>
          <dgm:resizeHandles val="exact"/>
        </dgm:presLayoutVars>
      </dgm:prSet>
      <dgm:spPr/>
      <dgm:t>
        <a:bodyPr/>
        <a:lstStyle/>
        <a:p>
          <a:endParaRPr lang="zh-CN" altLang="en-US"/>
        </a:p>
      </dgm:t>
    </dgm:pt>
    <dgm:pt modelId="{347E6A72-7C7C-4030-BD59-41C5654416BB}" type="pres">
      <dgm:prSet presAssocID="{0D634DDB-9DB7-4810-862C-33DC6765946C}" presName="parentText" presStyleLbl="node1" presStyleIdx="0" presStyleCnt="2" custLinFactY="-1593" custLinFactNeighborX="574" custLinFactNeighborY="-100000">
        <dgm:presLayoutVars>
          <dgm:chMax val="0"/>
          <dgm:bulletEnabled val="1"/>
        </dgm:presLayoutVars>
      </dgm:prSet>
      <dgm:spPr/>
      <dgm:t>
        <a:bodyPr/>
        <a:lstStyle/>
        <a:p>
          <a:endParaRPr lang="zh-CN" altLang="en-US"/>
        </a:p>
      </dgm:t>
    </dgm:pt>
    <dgm:pt modelId="{2D4181AB-369C-40C2-AE6F-B2E045F0A5EB}" type="pres">
      <dgm:prSet presAssocID="{F85CAD01-E7AE-45E0-824B-0BE048480B48}" presName="spacer" presStyleCnt="0"/>
      <dgm:spPr/>
    </dgm:pt>
    <dgm:pt modelId="{806FB515-C24A-430B-9A26-8F84F2209D33}" type="pres">
      <dgm:prSet presAssocID="{4B980897-CEFE-4580-BCF5-11053CC84E6B}" presName="parentText" presStyleLbl="node1" presStyleIdx="1" presStyleCnt="2">
        <dgm:presLayoutVars>
          <dgm:chMax val="0"/>
          <dgm:bulletEnabled val="1"/>
        </dgm:presLayoutVars>
      </dgm:prSet>
      <dgm:spPr/>
      <dgm:t>
        <a:bodyPr/>
        <a:lstStyle/>
        <a:p>
          <a:endParaRPr lang="zh-CN" altLang="en-US"/>
        </a:p>
      </dgm:t>
    </dgm:pt>
    <dgm:pt modelId="{3196DFF5-F586-4CD4-886E-7A96C8CA9968}" type="pres">
      <dgm:prSet presAssocID="{4B980897-CEFE-4580-BCF5-11053CC84E6B}" presName="childText" presStyleLbl="revTx" presStyleIdx="0" presStyleCnt="1">
        <dgm:presLayoutVars>
          <dgm:bulletEnabled val="1"/>
        </dgm:presLayoutVars>
      </dgm:prSet>
      <dgm:spPr/>
      <dgm:t>
        <a:bodyPr/>
        <a:lstStyle/>
        <a:p>
          <a:endParaRPr lang="zh-CN" altLang="en-US"/>
        </a:p>
      </dgm:t>
    </dgm:pt>
  </dgm:ptLst>
  <dgm:cxnLst>
    <dgm:cxn modelId="{9EE51788-5D54-41A6-83ED-60AF42F395F3}" srcId="{4B980897-CEFE-4580-BCF5-11053CC84E6B}" destId="{A89AC9CB-6238-4425-837F-2400A9A4741D}" srcOrd="0" destOrd="0" parTransId="{22AE02BD-2CAD-4F27-944D-31D387380BF5}" sibTransId="{D0BEF8A4-9248-4116-8CCD-B42044AB5D04}"/>
    <dgm:cxn modelId="{45394420-FF4B-4CD4-8B79-641D2F71C055}" type="presOf" srcId="{A89AC9CB-6238-4425-837F-2400A9A4741D}" destId="{3196DFF5-F586-4CD4-886E-7A96C8CA9968}" srcOrd="0" destOrd="0" presId="urn:microsoft.com/office/officeart/2005/8/layout/vList2"/>
    <dgm:cxn modelId="{66FC4152-56EF-4507-99F9-07CADF2A5A51}" type="presOf" srcId="{3AC8CA5D-E6AB-4D1F-AA21-D52A6BB5DECF}" destId="{3196DFF5-F586-4CD4-886E-7A96C8CA9968}" srcOrd="0" destOrd="1" presId="urn:microsoft.com/office/officeart/2005/8/layout/vList2"/>
    <dgm:cxn modelId="{8AF95A1C-D194-4B8C-82FD-4921F247850F}" type="presOf" srcId="{4B980897-CEFE-4580-BCF5-11053CC84E6B}" destId="{806FB515-C24A-430B-9A26-8F84F2209D33}" srcOrd="0" destOrd="0" presId="urn:microsoft.com/office/officeart/2005/8/layout/vList2"/>
    <dgm:cxn modelId="{DCCDAE53-5613-4245-8FD1-AAF53039A723}" srcId="{4B980897-CEFE-4580-BCF5-11053CC84E6B}" destId="{3AC8CA5D-E6AB-4D1F-AA21-D52A6BB5DECF}" srcOrd="1" destOrd="0" parTransId="{33ADEE55-83F9-4663-9232-7BFD6FCE85EC}" sibTransId="{E5C25D2A-AEC4-4951-BA77-DABFF8C26E94}"/>
    <dgm:cxn modelId="{B09A5EDC-D38C-4ABD-A556-D40414F2316F}" type="presOf" srcId="{0D634DDB-9DB7-4810-862C-33DC6765946C}" destId="{347E6A72-7C7C-4030-BD59-41C5654416BB}" srcOrd="0" destOrd="0" presId="urn:microsoft.com/office/officeart/2005/8/layout/vList2"/>
    <dgm:cxn modelId="{8AD36DD5-E9EE-4AEF-9065-BD9E7D2B615A}" srcId="{AD0BAF73-2623-4269-A961-B836E6DFB46F}" destId="{0D634DDB-9DB7-4810-862C-33DC6765946C}" srcOrd="0" destOrd="0" parTransId="{E88B1397-52D2-45EF-87CE-BC6B62435A00}" sibTransId="{F85CAD01-E7AE-45E0-824B-0BE048480B48}"/>
    <dgm:cxn modelId="{86B782E9-7C82-4F2B-BBD3-B246C8376648}" type="presOf" srcId="{AD0BAF73-2623-4269-A961-B836E6DFB46F}" destId="{9694432D-5EA1-4B03-B18F-09D8090126DC}" srcOrd="0" destOrd="0" presId="urn:microsoft.com/office/officeart/2005/8/layout/vList2"/>
    <dgm:cxn modelId="{1BFE1143-2AA6-4F22-8D5B-FC1F16B6BE80}" srcId="{AD0BAF73-2623-4269-A961-B836E6DFB46F}" destId="{4B980897-CEFE-4580-BCF5-11053CC84E6B}" srcOrd="1" destOrd="0" parTransId="{A81B0961-78EB-4446-BD69-438226C37337}" sibTransId="{EEEC7FB2-B84E-4CC0-9F61-2F60A9CF1D71}"/>
    <dgm:cxn modelId="{1554CC19-38F5-49C8-8DAB-137EF6F4AE91}" type="presParOf" srcId="{9694432D-5EA1-4B03-B18F-09D8090126DC}" destId="{347E6A72-7C7C-4030-BD59-41C5654416BB}" srcOrd="0" destOrd="0" presId="urn:microsoft.com/office/officeart/2005/8/layout/vList2"/>
    <dgm:cxn modelId="{4B3560D1-C2AB-4BE0-BC1F-63400B0C573F}" type="presParOf" srcId="{9694432D-5EA1-4B03-B18F-09D8090126DC}" destId="{2D4181AB-369C-40C2-AE6F-B2E045F0A5EB}" srcOrd="1" destOrd="0" presId="urn:microsoft.com/office/officeart/2005/8/layout/vList2"/>
    <dgm:cxn modelId="{C60B6285-E90C-4AA0-A820-FCE0D5064AE5}" type="presParOf" srcId="{9694432D-5EA1-4B03-B18F-09D8090126DC}" destId="{806FB515-C24A-430B-9A26-8F84F2209D33}" srcOrd="2" destOrd="0" presId="urn:microsoft.com/office/officeart/2005/8/layout/vList2"/>
    <dgm:cxn modelId="{EB53A03C-9ADF-4C78-9BF1-F5CD31A91A60}" type="presParOf" srcId="{9694432D-5EA1-4B03-B18F-09D8090126DC}" destId="{3196DFF5-F586-4CD4-886E-7A96C8CA996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5254EBE-E2FA-4665-9662-DA99CFF4FC58}" type="doc">
      <dgm:prSet loTypeId="urn:microsoft.com/office/officeart/2005/8/layout/radial3" loCatId="relationship" qsTypeId="urn:microsoft.com/office/officeart/2005/8/quickstyle/3d3" qsCatId="3D" csTypeId="urn:microsoft.com/office/officeart/2005/8/colors/accent1_2" csCatId="accent1" phldr="1"/>
      <dgm:spPr/>
      <dgm:t>
        <a:bodyPr/>
        <a:lstStyle/>
        <a:p>
          <a:endParaRPr lang="zh-CN" altLang="en-US"/>
        </a:p>
      </dgm:t>
    </dgm:pt>
    <dgm:pt modelId="{3180DA3C-5C01-4F74-A688-1E6FC2A5EA94}">
      <dgm:prSet custT="1"/>
      <dgm:spPr/>
      <dgm:t>
        <a:bodyPr/>
        <a:lstStyle/>
        <a:p>
          <a:pPr rtl="0"/>
          <a:r>
            <a:rPr lang="zh-CN" altLang="en-US" sz="2400" b="1" dirty="0" smtClean="0"/>
            <a:t>雾</a:t>
          </a:r>
          <a:endParaRPr lang="zh-CN" altLang="en-US" sz="2400" b="1" dirty="0"/>
        </a:p>
      </dgm:t>
    </dgm:pt>
    <dgm:pt modelId="{C8858860-A41C-4C72-8857-070FF90F0C6C}" type="parTrans" cxnId="{E94CC552-D795-4C1C-8AE0-EB8AB17DF96D}">
      <dgm:prSet/>
      <dgm:spPr/>
      <dgm:t>
        <a:bodyPr/>
        <a:lstStyle/>
        <a:p>
          <a:endParaRPr lang="zh-CN" altLang="en-US" sz="2400"/>
        </a:p>
      </dgm:t>
    </dgm:pt>
    <dgm:pt modelId="{9102EE3E-1E01-467A-90A5-C871B1E04528}" type="sibTrans" cxnId="{E94CC552-D795-4C1C-8AE0-EB8AB17DF96D}">
      <dgm:prSet/>
      <dgm:spPr/>
      <dgm:t>
        <a:bodyPr/>
        <a:lstStyle/>
        <a:p>
          <a:endParaRPr lang="zh-CN" altLang="en-US" sz="2400"/>
        </a:p>
      </dgm:t>
    </dgm:pt>
    <dgm:pt modelId="{120B22FD-C5DC-42B9-99E1-F8A21B93C170}">
      <dgm:prSet custT="1"/>
      <dgm:spPr/>
      <dgm:t>
        <a:bodyPr/>
        <a:lstStyle/>
        <a:p>
          <a:pPr rtl="0"/>
          <a:r>
            <a:rPr lang="zh-CN" altLang="en-US" sz="2400" b="1" dirty="0" smtClean="0"/>
            <a:t>辐射雾</a:t>
          </a:r>
          <a:endParaRPr lang="zh-CN" altLang="en-US" sz="2400" b="1" dirty="0"/>
        </a:p>
      </dgm:t>
    </dgm:pt>
    <dgm:pt modelId="{75E6808E-E042-41D4-84E8-EC254F4EB37C}" type="parTrans" cxnId="{CE6FFEA4-FA72-46F9-91FB-464276D0FE41}">
      <dgm:prSet/>
      <dgm:spPr/>
      <dgm:t>
        <a:bodyPr/>
        <a:lstStyle/>
        <a:p>
          <a:endParaRPr lang="zh-CN" altLang="en-US" sz="2400"/>
        </a:p>
      </dgm:t>
    </dgm:pt>
    <dgm:pt modelId="{F3734F59-9B39-4E0E-9F49-BE2ABD0DF589}" type="sibTrans" cxnId="{CE6FFEA4-FA72-46F9-91FB-464276D0FE41}">
      <dgm:prSet/>
      <dgm:spPr/>
      <dgm:t>
        <a:bodyPr/>
        <a:lstStyle/>
        <a:p>
          <a:endParaRPr lang="zh-CN" altLang="en-US" sz="2400"/>
        </a:p>
      </dgm:t>
    </dgm:pt>
    <dgm:pt modelId="{A5F92A91-794A-4674-960F-232B209F68A1}">
      <dgm:prSet custT="1"/>
      <dgm:spPr/>
      <dgm:t>
        <a:bodyPr/>
        <a:lstStyle/>
        <a:p>
          <a:pPr rtl="0"/>
          <a:r>
            <a:rPr lang="zh-CN" altLang="en-US" sz="2400" b="1" dirty="0" smtClean="0"/>
            <a:t>平流雾</a:t>
          </a:r>
          <a:endParaRPr lang="zh-CN" altLang="en-US" sz="2400" b="1" dirty="0"/>
        </a:p>
      </dgm:t>
    </dgm:pt>
    <dgm:pt modelId="{1C1C56F3-F005-465A-8C40-5EF296533963}" type="parTrans" cxnId="{47F0BCA5-A668-410D-BD85-569AD801E145}">
      <dgm:prSet/>
      <dgm:spPr/>
      <dgm:t>
        <a:bodyPr/>
        <a:lstStyle/>
        <a:p>
          <a:endParaRPr lang="zh-CN" altLang="en-US" sz="2400"/>
        </a:p>
      </dgm:t>
    </dgm:pt>
    <dgm:pt modelId="{133E543F-BD47-4791-AF27-D204B4AB7C9E}" type="sibTrans" cxnId="{47F0BCA5-A668-410D-BD85-569AD801E145}">
      <dgm:prSet/>
      <dgm:spPr/>
      <dgm:t>
        <a:bodyPr/>
        <a:lstStyle/>
        <a:p>
          <a:endParaRPr lang="zh-CN" altLang="en-US" sz="2400"/>
        </a:p>
      </dgm:t>
    </dgm:pt>
    <dgm:pt modelId="{067CD2C3-E820-40FC-BFAF-9F86136AEB03}">
      <dgm:prSet custT="1"/>
      <dgm:spPr/>
      <dgm:t>
        <a:bodyPr/>
        <a:lstStyle/>
        <a:p>
          <a:pPr rtl="0"/>
          <a:r>
            <a:rPr lang="zh-CN" altLang="en-US" sz="2400" b="1" dirty="0" smtClean="0"/>
            <a:t>蒸汽雾</a:t>
          </a:r>
          <a:endParaRPr lang="zh-CN" altLang="en-US" sz="2400" b="1" dirty="0"/>
        </a:p>
      </dgm:t>
    </dgm:pt>
    <dgm:pt modelId="{32F9F9FF-BD58-43AE-BA85-0E9500C0B9C9}" type="parTrans" cxnId="{2BF5303F-9602-403E-A8C8-292ACBF08B80}">
      <dgm:prSet/>
      <dgm:spPr/>
      <dgm:t>
        <a:bodyPr/>
        <a:lstStyle/>
        <a:p>
          <a:endParaRPr lang="zh-CN" altLang="en-US" sz="2400"/>
        </a:p>
      </dgm:t>
    </dgm:pt>
    <dgm:pt modelId="{7196A7F6-8ED9-489D-9EE3-18F579D711CE}" type="sibTrans" cxnId="{2BF5303F-9602-403E-A8C8-292ACBF08B80}">
      <dgm:prSet/>
      <dgm:spPr/>
      <dgm:t>
        <a:bodyPr/>
        <a:lstStyle/>
        <a:p>
          <a:endParaRPr lang="zh-CN" altLang="en-US" sz="2400"/>
        </a:p>
      </dgm:t>
    </dgm:pt>
    <dgm:pt modelId="{2808B123-95AF-42FA-9E96-F5248D2AC199}">
      <dgm:prSet custT="1"/>
      <dgm:spPr/>
      <dgm:t>
        <a:bodyPr/>
        <a:lstStyle/>
        <a:p>
          <a:pPr rtl="0"/>
          <a:r>
            <a:rPr lang="zh-CN" altLang="en-US" sz="2400" b="1" dirty="0" smtClean="0"/>
            <a:t>上坡雾</a:t>
          </a:r>
          <a:endParaRPr lang="zh-CN" altLang="en-US" sz="2400" b="1" dirty="0"/>
        </a:p>
      </dgm:t>
    </dgm:pt>
    <dgm:pt modelId="{34C9E98A-1952-4C11-9C84-2C684C6EB871}" type="parTrans" cxnId="{72AA7878-F85F-4BF7-A0E8-16B66CA23793}">
      <dgm:prSet/>
      <dgm:spPr/>
      <dgm:t>
        <a:bodyPr/>
        <a:lstStyle/>
        <a:p>
          <a:endParaRPr lang="zh-CN" altLang="en-US" sz="2400"/>
        </a:p>
      </dgm:t>
    </dgm:pt>
    <dgm:pt modelId="{F1F878D9-A4DC-401F-9EAD-6DFD304F2151}" type="sibTrans" cxnId="{72AA7878-F85F-4BF7-A0E8-16B66CA23793}">
      <dgm:prSet/>
      <dgm:spPr/>
      <dgm:t>
        <a:bodyPr/>
        <a:lstStyle/>
        <a:p>
          <a:endParaRPr lang="zh-CN" altLang="en-US" sz="2400"/>
        </a:p>
      </dgm:t>
    </dgm:pt>
    <dgm:pt modelId="{782A4FD9-78D5-497A-AB7F-31A1D117336C}">
      <dgm:prSet custT="1"/>
      <dgm:spPr/>
      <dgm:t>
        <a:bodyPr/>
        <a:lstStyle/>
        <a:p>
          <a:pPr rtl="0"/>
          <a:r>
            <a:rPr lang="zh-CN" altLang="en-US" sz="2400" b="1" dirty="0" smtClean="0"/>
            <a:t>锋面雾</a:t>
          </a:r>
          <a:endParaRPr lang="zh-CN" altLang="en-US" sz="2400" b="1" dirty="0"/>
        </a:p>
      </dgm:t>
    </dgm:pt>
    <dgm:pt modelId="{C48B7EB1-DEE5-4D06-A36C-838F5FEE5DA7}" type="parTrans" cxnId="{3908F13F-C35B-4F98-B687-1E3B262F0374}">
      <dgm:prSet/>
      <dgm:spPr/>
      <dgm:t>
        <a:bodyPr/>
        <a:lstStyle/>
        <a:p>
          <a:endParaRPr lang="zh-CN" altLang="en-US" sz="2400"/>
        </a:p>
      </dgm:t>
    </dgm:pt>
    <dgm:pt modelId="{3D5D36F1-F9BF-4760-8979-61A8015143AB}" type="sibTrans" cxnId="{3908F13F-C35B-4F98-B687-1E3B262F0374}">
      <dgm:prSet/>
      <dgm:spPr/>
      <dgm:t>
        <a:bodyPr/>
        <a:lstStyle/>
        <a:p>
          <a:endParaRPr lang="zh-CN" altLang="en-US" sz="2400"/>
        </a:p>
      </dgm:t>
    </dgm:pt>
    <dgm:pt modelId="{4A3CF413-51FC-4B8E-AC08-2BEB3B17A7C6}" type="pres">
      <dgm:prSet presAssocID="{35254EBE-E2FA-4665-9662-DA99CFF4FC58}" presName="composite" presStyleCnt="0">
        <dgm:presLayoutVars>
          <dgm:chMax val="1"/>
          <dgm:dir/>
          <dgm:resizeHandles val="exact"/>
        </dgm:presLayoutVars>
      </dgm:prSet>
      <dgm:spPr/>
      <dgm:t>
        <a:bodyPr/>
        <a:lstStyle/>
        <a:p>
          <a:endParaRPr lang="zh-CN" altLang="en-US"/>
        </a:p>
      </dgm:t>
    </dgm:pt>
    <dgm:pt modelId="{DB475B27-FA8F-44AD-8787-68A4AB1E9BF6}" type="pres">
      <dgm:prSet presAssocID="{35254EBE-E2FA-4665-9662-DA99CFF4FC58}" presName="radial" presStyleCnt="0">
        <dgm:presLayoutVars>
          <dgm:animLvl val="ctr"/>
        </dgm:presLayoutVars>
      </dgm:prSet>
      <dgm:spPr/>
      <dgm:t>
        <a:bodyPr/>
        <a:lstStyle/>
        <a:p>
          <a:endParaRPr lang="zh-CN" altLang="en-US"/>
        </a:p>
      </dgm:t>
    </dgm:pt>
    <dgm:pt modelId="{26827986-D908-44C5-8235-613AF81D3746}" type="pres">
      <dgm:prSet presAssocID="{3180DA3C-5C01-4F74-A688-1E6FC2A5EA94}" presName="centerShape" presStyleLbl="vennNode1" presStyleIdx="0" presStyleCnt="6"/>
      <dgm:spPr/>
      <dgm:t>
        <a:bodyPr/>
        <a:lstStyle/>
        <a:p>
          <a:endParaRPr lang="zh-CN" altLang="en-US"/>
        </a:p>
      </dgm:t>
    </dgm:pt>
    <dgm:pt modelId="{DA210DA2-CC21-457E-99C5-1E19A797D6A8}" type="pres">
      <dgm:prSet presAssocID="{120B22FD-C5DC-42B9-99E1-F8A21B93C170}" presName="node" presStyleLbl="vennNode1" presStyleIdx="1" presStyleCnt="6">
        <dgm:presLayoutVars>
          <dgm:bulletEnabled val="1"/>
        </dgm:presLayoutVars>
      </dgm:prSet>
      <dgm:spPr/>
      <dgm:t>
        <a:bodyPr/>
        <a:lstStyle/>
        <a:p>
          <a:endParaRPr lang="zh-CN" altLang="en-US"/>
        </a:p>
      </dgm:t>
    </dgm:pt>
    <dgm:pt modelId="{69C9877D-F1AF-4E31-8E3D-8C5EA8A6C47C}" type="pres">
      <dgm:prSet presAssocID="{A5F92A91-794A-4674-960F-232B209F68A1}" presName="node" presStyleLbl="vennNode1" presStyleIdx="2" presStyleCnt="6">
        <dgm:presLayoutVars>
          <dgm:bulletEnabled val="1"/>
        </dgm:presLayoutVars>
      </dgm:prSet>
      <dgm:spPr/>
      <dgm:t>
        <a:bodyPr/>
        <a:lstStyle/>
        <a:p>
          <a:endParaRPr lang="zh-CN" altLang="en-US"/>
        </a:p>
      </dgm:t>
    </dgm:pt>
    <dgm:pt modelId="{5B6282E4-DF90-4033-ACA0-4CD48AB14162}" type="pres">
      <dgm:prSet presAssocID="{067CD2C3-E820-40FC-BFAF-9F86136AEB03}" presName="node" presStyleLbl="vennNode1" presStyleIdx="3" presStyleCnt="6">
        <dgm:presLayoutVars>
          <dgm:bulletEnabled val="1"/>
        </dgm:presLayoutVars>
      </dgm:prSet>
      <dgm:spPr/>
      <dgm:t>
        <a:bodyPr/>
        <a:lstStyle/>
        <a:p>
          <a:endParaRPr lang="zh-CN" altLang="en-US"/>
        </a:p>
      </dgm:t>
    </dgm:pt>
    <dgm:pt modelId="{E393AF97-227E-4663-BE96-2E086DE53968}" type="pres">
      <dgm:prSet presAssocID="{2808B123-95AF-42FA-9E96-F5248D2AC199}" presName="node" presStyleLbl="vennNode1" presStyleIdx="4" presStyleCnt="6">
        <dgm:presLayoutVars>
          <dgm:bulletEnabled val="1"/>
        </dgm:presLayoutVars>
      </dgm:prSet>
      <dgm:spPr/>
      <dgm:t>
        <a:bodyPr/>
        <a:lstStyle/>
        <a:p>
          <a:endParaRPr lang="zh-CN" altLang="en-US"/>
        </a:p>
      </dgm:t>
    </dgm:pt>
    <dgm:pt modelId="{A4F1B3D3-7ABA-4926-83F3-48B6E02E2F1E}" type="pres">
      <dgm:prSet presAssocID="{782A4FD9-78D5-497A-AB7F-31A1D117336C}" presName="node" presStyleLbl="vennNode1" presStyleIdx="5" presStyleCnt="6">
        <dgm:presLayoutVars>
          <dgm:bulletEnabled val="1"/>
        </dgm:presLayoutVars>
      </dgm:prSet>
      <dgm:spPr/>
      <dgm:t>
        <a:bodyPr/>
        <a:lstStyle/>
        <a:p>
          <a:endParaRPr lang="zh-CN" altLang="en-US"/>
        </a:p>
      </dgm:t>
    </dgm:pt>
  </dgm:ptLst>
  <dgm:cxnLst>
    <dgm:cxn modelId="{CE6FFEA4-FA72-46F9-91FB-464276D0FE41}" srcId="{3180DA3C-5C01-4F74-A688-1E6FC2A5EA94}" destId="{120B22FD-C5DC-42B9-99E1-F8A21B93C170}" srcOrd="0" destOrd="0" parTransId="{75E6808E-E042-41D4-84E8-EC254F4EB37C}" sibTransId="{F3734F59-9B39-4E0E-9F49-BE2ABD0DF589}"/>
    <dgm:cxn modelId="{2BF5303F-9602-403E-A8C8-292ACBF08B80}" srcId="{3180DA3C-5C01-4F74-A688-1E6FC2A5EA94}" destId="{067CD2C3-E820-40FC-BFAF-9F86136AEB03}" srcOrd="2" destOrd="0" parTransId="{32F9F9FF-BD58-43AE-BA85-0E9500C0B9C9}" sibTransId="{7196A7F6-8ED9-489D-9EE3-18F579D711CE}"/>
    <dgm:cxn modelId="{F08FB4A3-7FF0-4B75-9338-B8B05692C7CE}" type="presOf" srcId="{A5F92A91-794A-4674-960F-232B209F68A1}" destId="{69C9877D-F1AF-4E31-8E3D-8C5EA8A6C47C}" srcOrd="0" destOrd="0" presId="urn:microsoft.com/office/officeart/2005/8/layout/radial3"/>
    <dgm:cxn modelId="{B3CDDCC4-D1BC-4562-B0D1-96F99A810225}" type="presOf" srcId="{067CD2C3-E820-40FC-BFAF-9F86136AEB03}" destId="{5B6282E4-DF90-4033-ACA0-4CD48AB14162}" srcOrd="0" destOrd="0" presId="urn:microsoft.com/office/officeart/2005/8/layout/radial3"/>
    <dgm:cxn modelId="{47F0BCA5-A668-410D-BD85-569AD801E145}" srcId="{3180DA3C-5C01-4F74-A688-1E6FC2A5EA94}" destId="{A5F92A91-794A-4674-960F-232B209F68A1}" srcOrd="1" destOrd="0" parTransId="{1C1C56F3-F005-465A-8C40-5EF296533963}" sibTransId="{133E543F-BD47-4791-AF27-D204B4AB7C9E}"/>
    <dgm:cxn modelId="{1457ECCF-888D-4C27-9BF4-9539BE9DD479}" type="presOf" srcId="{2808B123-95AF-42FA-9E96-F5248D2AC199}" destId="{E393AF97-227E-4663-BE96-2E086DE53968}" srcOrd="0" destOrd="0" presId="urn:microsoft.com/office/officeart/2005/8/layout/radial3"/>
    <dgm:cxn modelId="{E26CFB2C-CD66-4043-9FCE-669451881578}" type="presOf" srcId="{35254EBE-E2FA-4665-9662-DA99CFF4FC58}" destId="{4A3CF413-51FC-4B8E-AC08-2BEB3B17A7C6}" srcOrd="0" destOrd="0" presId="urn:microsoft.com/office/officeart/2005/8/layout/radial3"/>
    <dgm:cxn modelId="{EC2FC809-8EC1-48AE-B319-CD8AC1B596F8}" type="presOf" srcId="{782A4FD9-78D5-497A-AB7F-31A1D117336C}" destId="{A4F1B3D3-7ABA-4926-83F3-48B6E02E2F1E}" srcOrd="0" destOrd="0" presId="urn:microsoft.com/office/officeart/2005/8/layout/radial3"/>
    <dgm:cxn modelId="{F8F6A6BB-D2CA-46F8-AE37-991667AC98FE}" type="presOf" srcId="{3180DA3C-5C01-4F74-A688-1E6FC2A5EA94}" destId="{26827986-D908-44C5-8235-613AF81D3746}" srcOrd="0" destOrd="0" presId="urn:microsoft.com/office/officeart/2005/8/layout/radial3"/>
    <dgm:cxn modelId="{3908F13F-C35B-4F98-B687-1E3B262F0374}" srcId="{3180DA3C-5C01-4F74-A688-1E6FC2A5EA94}" destId="{782A4FD9-78D5-497A-AB7F-31A1D117336C}" srcOrd="4" destOrd="0" parTransId="{C48B7EB1-DEE5-4D06-A36C-838F5FEE5DA7}" sibTransId="{3D5D36F1-F9BF-4760-8979-61A8015143AB}"/>
    <dgm:cxn modelId="{E94CC552-D795-4C1C-8AE0-EB8AB17DF96D}" srcId="{35254EBE-E2FA-4665-9662-DA99CFF4FC58}" destId="{3180DA3C-5C01-4F74-A688-1E6FC2A5EA94}" srcOrd="0" destOrd="0" parTransId="{C8858860-A41C-4C72-8857-070FF90F0C6C}" sibTransId="{9102EE3E-1E01-467A-90A5-C871B1E04528}"/>
    <dgm:cxn modelId="{94501D09-DAEB-4DCA-899E-2649B73B4F37}" type="presOf" srcId="{120B22FD-C5DC-42B9-99E1-F8A21B93C170}" destId="{DA210DA2-CC21-457E-99C5-1E19A797D6A8}" srcOrd="0" destOrd="0" presId="urn:microsoft.com/office/officeart/2005/8/layout/radial3"/>
    <dgm:cxn modelId="{72AA7878-F85F-4BF7-A0E8-16B66CA23793}" srcId="{3180DA3C-5C01-4F74-A688-1E6FC2A5EA94}" destId="{2808B123-95AF-42FA-9E96-F5248D2AC199}" srcOrd="3" destOrd="0" parTransId="{34C9E98A-1952-4C11-9C84-2C684C6EB871}" sibTransId="{F1F878D9-A4DC-401F-9EAD-6DFD304F2151}"/>
    <dgm:cxn modelId="{FB874523-D9BE-45DF-82B5-986B8B439341}" type="presParOf" srcId="{4A3CF413-51FC-4B8E-AC08-2BEB3B17A7C6}" destId="{DB475B27-FA8F-44AD-8787-68A4AB1E9BF6}" srcOrd="0" destOrd="0" presId="urn:microsoft.com/office/officeart/2005/8/layout/radial3"/>
    <dgm:cxn modelId="{90CFD5B8-DC15-457A-B225-DF526A9F67CE}" type="presParOf" srcId="{DB475B27-FA8F-44AD-8787-68A4AB1E9BF6}" destId="{26827986-D908-44C5-8235-613AF81D3746}" srcOrd="0" destOrd="0" presId="urn:microsoft.com/office/officeart/2005/8/layout/radial3"/>
    <dgm:cxn modelId="{E3F5CEBC-3C14-42A1-9CCC-4C275D7ECDE1}" type="presParOf" srcId="{DB475B27-FA8F-44AD-8787-68A4AB1E9BF6}" destId="{DA210DA2-CC21-457E-99C5-1E19A797D6A8}" srcOrd="1" destOrd="0" presId="urn:microsoft.com/office/officeart/2005/8/layout/radial3"/>
    <dgm:cxn modelId="{492A193A-87F5-4E7A-8239-E0625200DE54}" type="presParOf" srcId="{DB475B27-FA8F-44AD-8787-68A4AB1E9BF6}" destId="{69C9877D-F1AF-4E31-8E3D-8C5EA8A6C47C}" srcOrd="2" destOrd="0" presId="urn:microsoft.com/office/officeart/2005/8/layout/radial3"/>
    <dgm:cxn modelId="{09A0CB3F-5E5A-4CB2-8521-E5A76973A7AD}" type="presParOf" srcId="{DB475B27-FA8F-44AD-8787-68A4AB1E9BF6}" destId="{5B6282E4-DF90-4033-ACA0-4CD48AB14162}" srcOrd="3" destOrd="0" presId="urn:microsoft.com/office/officeart/2005/8/layout/radial3"/>
    <dgm:cxn modelId="{E931B931-9E19-4F62-9A3B-1FC9564F3E6F}" type="presParOf" srcId="{DB475B27-FA8F-44AD-8787-68A4AB1E9BF6}" destId="{E393AF97-227E-4663-BE96-2E086DE53968}" srcOrd="4" destOrd="0" presId="urn:microsoft.com/office/officeart/2005/8/layout/radial3"/>
    <dgm:cxn modelId="{A47EC39C-56B0-43FE-918C-4B0AEA7F5412}" type="presParOf" srcId="{DB475B27-FA8F-44AD-8787-68A4AB1E9BF6}" destId="{A4F1B3D3-7ABA-4926-83F3-48B6E02E2F1E}"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626839B-712A-40B2-949C-8917BF7F2C88}"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71E6A054-C276-43BC-BC45-C022B655DF2C}">
      <dgm:prSet/>
      <dgm:spPr/>
      <dgm:t>
        <a:bodyPr/>
        <a:lstStyle/>
        <a:p>
          <a:pPr rtl="0"/>
          <a:r>
            <a:rPr lang="zh-CN" b="1" dirty="0" smtClean="0"/>
            <a:t>定义：夜间地面辐射冷却，使贴近地面气层变冷而形成的</a:t>
          </a:r>
          <a:r>
            <a:rPr lang="zh-CN" b="1" dirty="0" smtClean="0"/>
            <a:t>雾</a:t>
          </a:r>
          <a:endParaRPr lang="zh-CN" dirty="0"/>
        </a:p>
      </dgm:t>
    </dgm:pt>
    <dgm:pt modelId="{2863480B-5422-4AA9-BAA8-FBD281E09BDA}" type="parTrans" cxnId="{0426EB25-C425-4725-8D04-38556C91FD35}">
      <dgm:prSet/>
      <dgm:spPr/>
      <dgm:t>
        <a:bodyPr/>
        <a:lstStyle/>
        <a:p>
          <a:endParaRPr lang="zh-CN" altLang="en-US"/>
        </a:p>
      </dgm:t>
    </dgm:pt>
    <dgm:pt modelId="{EEF7580D-45C3-4E92-9A39-94E3DA6415C7}" type="sibTrans" cxnId="{0426EB25-C425-4725-8D04-38556C91FD35}">
      <dgm:prSet/>
      <dgm:spPr/>
      <dgm:t>
        <a:bodyPr/>
        <a:lstStyle/>
        <a:p>
          <a:endParaRPr lang="zh-CN" altLang="en-US"/>
        </a:p>
      </dgm:t>
    </dgm:pt>
    <dgm:pt modelId="{ED915EA8-F79B-4AEA-8A10-3E895032AF6A}">
      <dgm:prSet/>
      <dgm:spPr/>
      <dgm:t>
        <a:bodyPr/>
        <a:lstStyle/>
        <a:p>
          <a:pPr rtl="0"/>
          <a:r>
            <a:rPr lang="zh-CN" b="1" dirty="0" smtClean="0"/>
            <a:t>形成条件：空气中水汽充沛；风力微弱；晴朗少云；大气层结</a:t>
          </a:r>
          <a:r>
            <a:rPr lang="zh-CN" b="1" dirty="0" smtClean="0"/>
            <a:t>稳定</a:t>
          </a:r>
          <a:endParaRPr lang="zh-CN" dirty="0"/>
        </a:p>
      </dgm:t>
    </dgm:pt>
    <dgm:pt modelId="{31EA8AFC-BBFE-42C4-A398-4AB83BA3B2BF}" type="parTrans" cxnId="{DAF9C7EC-8EC9-4E80-86FC-3791A6F095A4}">
      <dgm:prSet/>
      <dgm:spPr/>
      <dgm:t>
        <a:bodyPr/>
        <a:lstStyle/>
        <a:p>
          <a:endParaRPr lang="zh-CN" altLang="en-US"/>
        </a:p>
      </dgm:t>
    </dgm:pt>
    <dgm:pt modelId="{6D4DA2A8-73DF-405C-BF1C-2CF6C8C5629B}" type="sibTrans" cxnId="{DAF9C7EC-8EC9-4E80-86FC-3791A6F095A4}">
      <dgm:prSet/>
      <dgm:spPr/>
      <dgm:t>
        <a:bodyPr/>
        <a:lstStyle/>
        <a:p>
          <a:endParaRPr lang="zh-CN" altLang="en-US"/>
        </a:p>
      </dgm:t>
    </dgm:pt>
    <dgm:pt modelId="{8415E7FE-5563-4245-AAE6-D359E0247797}">
      <dgm:prSet/>
      <dgm:spPr/>
      <dgm:t>
        <a:bodyPr/>
        <a:lstStyle/>
        <a:p>
          <a:pPr rtl="0"/>
          <a:r>
            <a:rPr lang="zh-CN" b="1" dirty="0" smtClean="0"/>
            <a:t>出现：辐射雾在大陆上最为常见，尤以山谷、盆地为多。常出现于高气压的晴夜，它的出现将预示着白天将是一个晴好的</a:t>
          </a:r>
          <a:r>
            <a:rPr lang="zh-CN" b="1" dirty="0" smtClean="0"/>
            <a:t>天气</a:t>
          </a:r>
          <a:endParaRPr lang="zh-CN" dirty="0"/>
        </a:p>
      </dgm:t>
    </dgm:pt>
    <dgm:pt modelId="{7511A6E3-8C54-422B-A3A6-E3298527FB3E}" type="parTrans" cxnId="{070568F7-0CC2-49B2-A226-F255ECD747E4}">
      <dgm:prSet/>
      <dgm:spPr/>
      <dgm:t>
        <a:bodyPr/>
        <a:lstStyle/>
        <a:p>
          <a:endParaRPr lang="zh-CN" altLang="en-US"/>
        </a:p>
      </dgm:t>
    </dgm:pt>
    <dgm:pt modelId="{5301B487-4AB5-4B29-88F8-D105D1496210}" type="sibTrans" cxnId="{070568F7-0CC2-49B2-A226-F255ECD747E4}">
      <dgm:prSet/>
      <dgm:spPr/>
      <dgm:t>
        <a:bodyPr/>
        <a:lstStyle/>
        <a:p>
          <a:endParaRPr lang="zh-CN" altLang="en-US"/>
        </a:p>
      </dgm:t>
    </dgm:pt>
    <dgm:pt modelId="{689FFCB1-CFF3-4EA7-B246-FD5999C940A3}" type="pres">
      <dgm:prSet presAssocID="{3626839B-712A-40B2-949C-8917BF7F2C88}" presName="linear" presStyleCnt="0">
        <dgm:presLayoutVars>
          <dgm:animLvl val="lvl"/>
          <dgm:resizeHandles val="exact"/>
        </dgm:presLayoutVars>
      </dgm:prSet>
      <dgm:spPr/>
      <dgm:t>
        <a:bodyPr/>
        <a:lstStyle/>
        <a:p>
          <a:endParaRPr lang="zh-CN" altLang="en-US"/>
        </a:p>
      </dgm:t>
    </dgm:pt>
    <dgm:pt modelId="{21AA8381-1955-45DA-8A7E-DF88A4F65C40}" type="pres">
      <dgm:prSet presAssocID="{71E6A054-C276-43BC-BC45-C022B655DF2C}" presName="parentText" presStyleLbl="node1" presStyleIdx="0" presStyleCnt="3">
        <dgm:presLayoutVars>
          <dgm:chMax val="0"/>
          <dgm:bulletEnabled val="1"/>
        </dgm:presLayoutVars>
      </dgm:prSet>
      <dgm:spPr/>
      <dgm:t>
        <a:bodyPr/>
        <a:lstStyle/>
        <a:p>
          <a:endParaRPr lang="zh-CN" altLang="en-US"/>
        </a:p>
      </dgm:t>
    </dgm:pt>
    <dgm:pt modelId="{A0C01AEC-9607-471E-BB08-46CE4F189DBE}" type="pres">
      <dgm:prSet presAssocID="{EEF7580D-45C3-4E92-9A39-94E3DA6415C7}" presName="spacer" presStyleCnt="0"/>
      <dgm:spPr/>
    </dgm:pt>
    <dgm:pt modelId="{65F2E7F4-2B01-498F-9708-188275FBCDFB}" type="pres">
      <dgm:prSet presAssocID="{ED915EA8-F79B-4AEA-8A10-3E895032AF6A}" presName="parentText" presStyleLbl="node1" presStyleIdx="1" presStyleCnt="3">
        <dgm:presLayoutVars>
          <dgm:chMax val="0"/>
          <dgm:bulletEnabled val="1"/>
        </dgm:presLayoutVars>
      </dgm:prSet>
      <dgm:spPr/>
      <dgm:t>
        <a:bodyPr/>
        <a:lstStyle/>
        <a:p>
          <a:endParaRPr lang="zh-CN" altLang="en-US"/>
        </a:p>
      </dgm:t>
    </dgm:pt>
    <dgm:pt modelId="{0E36F5A6-AD61-4C1E-B3B3-DDEEA55C50FF}" type="pres">
      <dgm:prSet presAssocID="{6D4DA2A8-73DF-405C-BF1C-2CF6C8C5629B}" presName="spacer" presStyleCnt="0"/>
      <dgm:spPr/>
    </dgm:pt>
    <dgm:pt modelId="{E13FE37D-B57D-46B1-8E4A-6285879334ED}" type="pres">
      <dgm:prSet presAssocID="{8415E7FE-5563-4245-AAE6-D359E0247797}" presName="parentText" presStyleLbl="node1" presStyleIdx="2" presStyleCnt="3">
        <dgm:presLayoutVars>
          <dgm:chMax val="0"/>
          <dgm:bulletEnabled val="1"/>
        </dgm:presLayoutVars>
      </dgm:prSet>
      <dgm:spPr/>
      <dgm:t>
        <a:bodyPr/>
        <a:lstStyle/>
        <a:p>
          <a:endParaRPr lang="zh-CN" altLang="en-US"/>
        </a:p>
      </dgm:t>
    </dgm:pt>
  </dgm:ptLst>
  <dgm:cxnLst>
    <dgm:cxn modelId="{0426EB25-C425-4725-8D04-38556C91FD35}" srcId="{3626839B-712A-40B2-949C-8917BF7F2C88}" destId="{71E6A054-C276-43BC-BC45-C022B655DF2C}" srcOrd="0" destOrd="0" parTransId="{2863480B-5422-4AA9-BAA8-FBD281E09BDA}" sibTransId="{EEF7580D-45C3-4E92-9A39-94E3DA6415C7}"/>
    <dgm:cxn modelId="{39BBF22E-09F5-46B5-9875-E2F5B76400F6}" type="presOf" srcId="{3626839B-712A-40B2-949C-8917BF7F2C88}" destId="{689FFCB1-CFF3-4EA7-B246-FD5999C940A3}" srcOrd="0" destOrd="0" presId="urn:microsoft.com/office/officeart/2005/8/layout/vList2"/>
    <dgm:cxn modelId="{AE005129-B9E2-41EF-993E-719F4A23C691}" type="presOf" srcId="{ED915EA8-F79B-4AEA-8A10-3E895032AF6A}" destId="{65F2E7F4-2B01-498F-9708-188275FBCDFB}" srcOrd="0" destOrd="0" presId="urn:microsoft.com/office/officeart/2005/8/layout/vList2"/>
    <dgm:cxn modelId="{676DDEE1-1C72-40E8-A61E-9975B9089B74}" type="presOf" srcId="{8415E7FE-5563-4245-AAE6-D359E0247797}" destId="{E13FE37D-B57D-46B1-8E4A-6285879334ED}" srcOrd="0" destOrd="0" presId="urn:microsoft.com/office/officeart/2005/8/layout/vList2"/>
    <dgm:cxn modelId="{264AF4DD-0A5C-4D72-A3EA-0C5502EBA7FD}" type="presOf" srcId="{71E6A054-C276-43BC-BC45-C022B655DF2C}" destId="{21AA8381-1955-45DA-8A7E-DF88A4F65C40}" srcOrd="0" destOrd="0" presId="urn:microsoft.com/office/officeart/2005/8/layout/vList2"/>
    <dgm:cxn modelId="{070568F7-0CC2-49B2-A226-F255ECD747E4}" srcId="{3626839B-712A-40B2-949C-8917BF7F2C88}" destId="{8415E7FE-5563-4245-AAE6-D359E0247797}" srcOrd="2" destOrd="0" parTransId="{7511A6E3-8C54-422B-A3A6-E3298527FB3E}" sibTransId="{5301B487-4AB5-4B29-88F8-D105D1496210}"/>
    <dgm:cxn modelId="{DAF9C7EC-8EC9-4E80-86FC-3791A6F095A4}" srcId="{3626839B-712A-40B2-949C-8917BF7F2C88}" destId="{ED915EA8-F79B-4AEA-8A10-3E895032AF6A}" srcOrd="1" destOrd="0" parTransId="{31EA8AFC-BBFE-42C4-A398-4AB83BA3B2BF}" sibTransId="{6D4DA2A8-73DF-405C-BF1C-2CF6C8C5629B}"/>
    <dgm:cxn modelId="{CD30D23D-B2C3-493D-847E-707193C2DB97}" type="presParOf" srcId="{689FFCB1-CFF3-4EA7-B246-FD5999C940A3}" destId="{21AA8381-1955-45DA-8A7E-DF88A4F65C40}" srcOrd="0" destOrd="0" presId="urn:microsoft.com/office/officeart/2005/8/layout/vList2"/>
    <dgm:cxn modelId="{FA25E801-1DC1-45B9-AC17-C75B5647D580}" type="presParOf" srcId="{689FFCB1-CFF3-4EA7-B246-FD5999C940A3}" destId="{A0C01AEC-9607-471E-BB08-46CE4F189DBE}" srcOrd="1" destOrd="0" presId="urn:microsoft.com/office/officeart/2005/8/layout/vList2"/>
    <dgm:cxn modelId="{F0B64DC0-23CA-4DBF-91DB-04DAF7CF6167}" type="presParOf" srcId="{689FFCB1-CFF3-4EA7-B246-FD5999C940A3}" destId="{65F2E7F4-2B01-498F-9708-188275FBCDFB}" srcOrd="2" destOrd="0" presId="urn:microsoft.com/office/officeart/2005/8/layout/vList2"/>
    <dgm:cxn modelId="{4F6CADF4-EA01-46A2-A177-0999585B5E0A}" type="presParOf" srcId="{689FFCB1-CFF3-4EA7-B246-FD5999C940A3}" destId="{0E36F5A6-AD61-4C1E-B3B3-DDEEA55C50FF}" srcOrd="3" destOrd="0" presId="urn:microsoft.com/office/officeart/2005/8/layout/vList2"/>
    <dgm:cxn modelId="{3DAF5381-07E1-464D-9066-DBF29F6788E7}" type="presParOf" srcId="{689FFCB1-CFF3-4EA7-B246-FD5999C940A3}" destId="{E13FE37D-B57D-46B1-8E4A-6285879334E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1E9BE50-343D-439F-8C40-FEC73F4637D6}"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6ABDC02C-AEC0-4C9E-9DDF-E1935769CB38}">
      <dgm:prSet/>
      <dgm:spPr/>
      <dgm:t>
        <a:bodyPr/>
        <a:lstStyle/>
        <a:p>
          <a:pPr rtl="0"/>
          <a:r>
            <a:rPr lang="zh-CN" b="1" dirty="0" smtClean="0"/>
            <a:t>定义：</a:t>
          </a:r>
          <a:r>
            <a:rPr lang="zh-CN" b="1" dirty="0" smtClean="0">
              <a:solidFill>
                <a:srgbClr val="FFFF00"/>
              </a:solidFill>
            </a:rPr>
            <a:t>暖湿空气</a:t>
          </a:r>
          <a:r>
            <a:rPr lang="zh-CN" b="1" dirty="0" smtClean="0"/>
            <a:t>流经</a:t>
          </a:r>
          <a:r>
            <a:rPr lang="zh-CN" b="1" dirty="0" smtClean="0">
              <a:solidFill>
                <a:srgbClr val="FFFF00"/>
              </a:solidFill>
            </a:rPr>
            <a:t>冷下垫面</a:t>
          </a:r>
          <a:r>
            <a:rPr lang="zh-CN" b="1" dirty="0" smtClean="0"/>
            <a:t>而逐渐冷却形成的</a:t>
          </a:r>
          <a:r>
            <a:rPr lang="zh-CN" b="1" dirty="0" smtClean="0"/>
            <a:t>雾</a:t>
          </a:r>
          <a:endParaRPr lang="zh-CN" dirty="0"/>
        </a:p>
      </dgm:t>
    </dgm:pt>
    <dgm:pt modelId="{42A3CF70-E374-4B5F-9724-D5DC2CFDDDAF}" type="parTrans" cxnId="{BBDA7B3B-4C15-40E8-8659-751AE973037E}">
      <dgm:prSet/>
      <dgm:spPr/>
      <dgm:t>
        <a:bodyPr/>
        <a:lstStyle/>
        <a:p>
          <a:endParaRPr lang="zh-CN" altLang="en-US"/>
        </a:p>
      </dgm:t>
    </dgm:pt>
    <dgm:pt modelId="{4E697147-DBC9-428A-804B-85B7167965E7}" type="sibTrans" cxnId="{BBDA7B3B-4C15-40E8-8659-751AE973037E}">
      <dgm:prSet/>
      <dgm:spPr/>
      <dgm:t>
        <a:bodyPr/>
        <a:lstStyle/>
        <a:p>
          <a:endParaRPr lang="zh-CN" altLang="en-US"/>
        </a:p>
      </dgm:t>
    </dgm:pt>
    <dgm:pt modelId="{9AF47F39-0B74-4B5A-A2B8-69859A38C251}">
      <dgm:prSet/>
      <dgm:spPr/>
      <dgm:t>
        <a:bodyPr/>
        <a:lstStyle/>
        <a:p>
          <a:pPr rtl="0"/>
          <a:r>
            <a:rPr lang="zh-CN" b="1" dirty="0" smtClean="0"/>
            <a:t>形成条件：下垫面与暖湿空气的温差较大；暖湿空气的湿度大；有适宜的风向核风速；层结较稳定。</a:t>
          </a:r>
          <a:endParaRPr lang="zh-CN" dirty="0"/>
        </a:p>
      </dgm:t>
    </dgm:pt>
    <dgm:pt modelId="{EAB0208B-6B80-49C5-8370-9E2C3BE7E40C}" type="parTrans" cxnId="{FB1E010D-3882-4BB2-B1EF-2057500A1759}">
      <dgm:prSet/>
      <dgm:spPr/>
      <dgm:t>
        <a:bodyPr/>
        <a:lstStyle/>
        <a:p>
          <a:endParaRPr lang="zh-CN" altLang="en-US"/>
        </a:p>
      </dgm:t>
    </dgm:pt>
    <dgm:pt modelId="{BFBD9936-B18E-4486-BBCC-12D2CE651C0F}" type="sibTrans" cxnId="{FB1E010D-3882-4BB2-B1EF-2057500A1759}">
      <dgm:prSet/>
      <dgm:spPr/>
      <dgm:t>
        <a:bodyPr/>
        <a:lstStyle/>
        <a:p>
          <a:endParaRPr lang="zh-CN" altLang="en-US"/>
        </a:p>
      </dgm:t>
    </dgm:pt>
    <dgm:pt modelId="{C76BCEC8-B074-49F3-857C-8DE4A4B4C686}">
      <dgm:prSet/>
      <dgm:spPr/>
      <dgm:t>
        <a:bodyPr/>
        <a:lstStyle/>
        <a:p>
          <a:pPr rtl="0"/>
          <a:r>
            <a:rPr lang="zh-CN" b="1" dirty="0" smtClean="0"/>
            <a:t>特点：平流雾的范围广，而且深厚，只有适宜的风向、风速，常可坚持很久。但只要暖湿空气来源中断，雾则立即消散。我国沿海春夏季节的海雾，即是平流雾。</a:t>
          </a:r>
          <a:endParaRPr lang="zh-CN" dirty="0"/>
        </a:p>
      </dgm:t>
    </dgm:pt>
    <dgm:pt modelId="{598DBA28-5110-4483-B6D1-E5A8646DD245}" type="parTrans" cxnId="{DF1F76C0-4836-417D-883F-FE710AE28EA2}">
      <dgm:prSet/>
      <dgm:spPr/>
      <dgm:t>
        <a:bodyPr/>
        <a:lstStyle/>
        <a:p>
          <a:endParaRPr lang="zh-CN" altLang="en-US"/>
        </a:p>
      </dgm:t>
    </dgm:pt>
    <dgm:pt modelId="{FA647B72-5771-49CB-B169-666FBBBEB1F8}" type="sibTrans" cxnId="{DF1F76C0-4836-417D-883F-FE710AE28EA2}">
      <dgm:prSet/>
      <dgm:spPr/>
      <dgm:t>
        <a:bodyPr/>
        <a:lstStyle/>
        <a:p>
          <a:endParaRPr lang="zh-CN" altLang="en-US"/>
        </a:p>
      </dgm:t>
    </dgm:pt>
    <dgm:pt modelId="{F26B801B-006B-4790-822D-F47183C5021D}" type="pres">
      <dgm:prSet presAssocID="{31E9BE50-343D-439F-8C40-FEC73F4637D6}" presName="linear" presStyleCnt="0">
        <dgm:presLayoutVars>
          <dgm:animLvl val="lvl"/>
          <dgm:resizeHandles val="exact"/>
        </dgm:presLayoutVars>
      </dgm:prSet>
      <dgm:spPr/>
      <dgm:t>
        <a:bodyPr/>
        <a:lstStyle/>
        <a:p>
          <a:endParaRPr lang="zh-CN" altLang="en-US"/>
        </a:p>
      </dgm:t>
    </dgm:pt>
    <dgm:pt modelId="{C1208A87-E7F3-442B-B7AF-7EC30311482A}" type="pres">
      <dgm:prSet presAssocID="{6ABDC02C-AEC0-4C9E-9DDF-E1935769CB38}" presName="parentText" presStyleLbl="node1" presStyleIdx="0" presStyleCnt="3">
        <dgm:presLayoutVars>
          <dgm:chMax val="0"/>
          <dgm:bulletEnabled val="1"/>
        </dgm:presLayoutVars>
      </dgm:prSet>
      <dgm:spPr/>
      <dgm:t>
        <a:bodyPr/>
        <a:lstStyle/>
        <a:p>
          <a:endParaRPr lang="zh-CN" altLang="en-US"/>
        </a:p>
      </dgm:t>
    </dgm:pt>
    <dgm:pt modelId="{AAA57BF7-D76E-469E-B02E-FED15F39F22D}" type="pres">
      <dgm:prSet presAssocID="{4E697147-DBC9-428A-804B-85B7167965E7}" presName="spacer" presStyleCnt="0"/>
      <dgm:spPr/>
    </dgm:pt>
    <dgm:pt modelId="{B5D5B2CB-AB7B-4BBF-85D8-7BAA0D2B3B35}" type="pres">
      <dgm:prSet presAssocID="{9AF47F39-0B74-4B5A-A2B8-69859A38C251}" presName="parentText" presStyleLbl="node1" presStyleIdx="1" presStyleCnt="3">
        <dgm:presLayoutVars>
          <dgm:chMax val="0"/>
          <dgm:bulletEnabled val="1"/>
        </dgm:presLayoutVars>
      </dgm:prSet>
      <dgm:spPr/>
      <dgm:t>
        <a:bodyPr/>
        <a:lstStyle/>
        <a:p>
          <a:endParaRPr lang="zh-CN" altLang="en-US"/>
        </a:p>
      </dgm:t>
    </dgm:pt>
    <dgm:pt modelId="{6FBC3B90-5241-4931-99BD-D17BA0B039A6}" type="pres">
      <dgm:prSet presAssocID="{BFBD9936-B18E-4486-BBCC-12D2CE651C0F}" presName="spacer" presStyleCnt="0"/>
      <dgm:spPr/>
    </dgm:pt>
    <dgm:pt modelId="{E9466AAA-0A5B-42A7-B550-E656ADA03135}" type="pres">
      <dgm:prSet presAssocID="{C76BCEC8-B074-49F3-857C-8DE4A4B4C686}" presName="parentText" presStyleLbl="node1" presStyleIdx="2" presStyleCnt="3">
        <dgm:presLayoutVars>
          <dgm:chMax val="0"/>
          <dgm:bulletEnabled val="1"/>
        </dgm:presLayoutVars>
      </dgm:prSet>
      <dgm:spPr/>
      <dgm:t>
        <a:bodyPr/>
        <a:lstStyle/>
        <a:p>
          <a:endParaRPr lang="zh-CN" altLang="en-US"/>
        </a:p>
      </dgm:t>
    </dgm:pt>
  </dgm:ptLst>
  <dgm:cxnLst>
    <dgm:cxn modelId="{59641EFF-1407-4498-B91A-718FB33FD31D}" type="presOf" srcId="{9AF47F39-0B74-4B5A-A2B8-69859A38C251}" destId="{B5D5B2CB-AB7B-4BBF-85D8-7BAA0D2B3B35}" srcOrd="0" destOrd="0" presId="urn:microsoft.com/office/officeart/2005/8/layout/vList2"/>
    <dgm:cxn modelId="{FB1E010D-3882-4BB2-B1EF-2057500A1759}" srcId="{31E9BE50-343D-439F-8C40-FEC73F4637D6}" destId="{9AF47F39-0B74-4B5A-A2B8-69859A38C251}" srcOrd="1" destOrd="0" parTransId="{EAB0208B-6B80-49C5-8370-9E2C3BE7E40C}" sibTransId="{BFBD9936-B18E-4486-BBCC-12D2CE651C0F}"/>
    <dgm:cxn modelId="{78CE6737-5A5B-4730-8F86-361F1EA9A0F2}" type="presOf" srcId="{31E9BE50-343D-439F-8C40-FEC73F4637D6}" destId="{F26B801B-006B-4790-822D-F47183C5021D}" srcOrd="0" destOrd="0" presId="urn:microsoft.com/office/officeart/2005/8/layout/vList2"/>
    <dgm:cxn modelId="{BBDA7B3B-4C15-40E8-8659-751AE973037E}" srcId="{31E9BE50-343D-439F-8C40-FEC73F4637D6}" destId="{6ABDC02C-AEC0-4C9E-9DDF-E1935769CB38}" srcOrd="0" destOrd="0" parTransId="{42A3CF70-E374-4B5F-9724-D5DC2CFDDDAF}" sibTransId="{4E697147-DBC9-428A-804B-85B7167965E7}"/>
    <dgm:cxn modelId="{AC3D22B9-0E7A-4EC6-868C-3C220D9D078C}" type="presOf" srcId="{C76BCEC8-B074-49F3-857C-8DE4A4B4C686}" destId="{E9466AAA-0A5B-42A7-B550-E656ADA03135}" srcOrd="0" destOrd="0" presId="urn:microsoft.com/office/officeart/2005/8/layout/vList2"/>
    <dgm:cxn modelId="{8A4DE9BA-0A87-4FBF-8C0B-04BEBD741CC8}" type="presOf" srcId="{6ABDC02C-AEC0-4C9E-9DDF-E1935769CB38}" destId="{C1208A87-E7F3-442B-B7AF-7EC30311482A}" srcOrd="0" destOrd="0" presId="urn:microsoft.com/office/officeart/2005/8/layout/vList2"/>
    <dgm:cxn modelId="{DF1F76C0-4836-417D-883F-FE710AE28EA2}" srcId="{31E9BE50-343D-439F-8C40-FEC73F4637D6}" destId="{C76BCEC8-B074-49F3-857C-8DE4A4B4C686}" srcOrd="2" destOrd="0" parTransId="{598DBA28-5110-4483-B6D1-E5A8646DD245}" sibTransId="{FA647B72-5771-49CB-B169-666FBBBEB1F8}"/>
    <dgm:cxn modelId="{AD83C345-CA35-44F5-A906-D5C4BB5A5B11}" type="presParOf" srcId="{F26B801B-006B-4790-822D-F47183C5021D}" destId="{C1208A87-E7F3-442B-B7AF-7EC30311482A}" srcOrd="0" destOrd="0" presId="urn:microsoft.com/office/officeart/2005/8/layout/vList2"/>
    <dgm:cxn modelId="{358A5B91-9498-4A32-A054-FFA62D0A03E4}" type="presParOf" srcId="{F26B801B-006B-4790-822D-F47183C5021D}" destId="{AAA57BF7-D76E-469E-B02E-FED15F39F22D}" srcOrd="1" destOrd="0" presId="urn:microsoft.com/office/officeart/2005/8/layout/vList2"/>
    <dgm:cxn modelId="{EA4A11D6-B3AB-4566-9702-505B35916BB0}" type="presParOf" srcId="{F26B801B-006B-4790-822D-F47183C5021D}" destId="{B5D5B2CB-AB7B-4BBF-85D8-7BAA0D2B3B35}" srcOrd="2" destOrd="0" presId="urn:microsoft.com/office/officeart/2005/8/layout/vList2"/>
    <dgm:cxn modelId="{CDFB2C66-092C-46CB-BA26-9FF9EDD1A965}" type="presParOf" srcId="{F26B801B-006B-4790-822D-F47183C5021D}" destId="{6FBC3B90-5241-4931-99BD-D17BA0B039A6}" srcOrd="3" destOrd="0" presId="urn:microsoft.com/office/officeart/2005/8/layout/vList2"/>
    <dgm:cxn modelId="{FBD81485-E792-4F46-9531-607529852BCA}" type="presParOf" srcId="{F26B801B-006B-4790-822D-F47183C5021D}" destId="{E9466AAA-0A5B-42A7-B550-E656ADA0313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C670751-22EF-40B7-BB5D-5CDAD8D69BFF}"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CE81A672-5981-41C1-851F-9124FBA1ACA4}">
      <dgm:prSet custT="1"/>
      <dgm:spPr/>
      <dgm:t>
        <a:bodyPr/>
        <a:lstStyle/>
        <a:p>
          <a:pPr rtl="0"/>
          <a:r>
            <a:rPr lang="zh-CN" altLang="en-US" sz="2800" b="1" dirty="0" smtClean="0"/>
            <a:t>定义：</a:t>
          </a:r>
          <a:r>
            <a:rPr lang="zh-CN" altLang="en-US" sz="2800" b="1" dirty="0" smtClean="0">
              <a:solidFill>
                <a:srgbClr val="FFFF00"/>
              </a:solidFill>
            </a:rPr>
            <a:t>冷空气</a:t>
          </a:r>
          <a:r>
            <a:rPr lang="zh-CN" altLang="en-US" sz="2800" b="1" dirty="0" smtClean="0"/>
            <a:t>移动到</a:t>
          </a:r>
          <a:r>
            <a:rPr lang="zh-CN" altLang="en-US" sz="2800" b="1" dirty="0" smtClean="0">
              <a:solidFill>
                <a:srgbClr val="FFFF00"/>
              </a:solidFill>
            </a:rPr>
            <a:t>暖水面</a:t>
          </a:r>
          <a:r>
            <a:rPr lang="zh-CN" altLang="en-US" sz="2800" b="1" dirty="0" smtClean="0"/>
            <a:t>上形成的</a:t>
          </a:r>
          <a:r>
            <a:rPr lang="zh-CN" altLang="en-US" sz="2800" b="1" dirty="0" smtClean="0"/>
            <a:t>雾</a:t>
          </a:r>
          <a:endParaRPr lang="zh-CN" altLang="en-US" sz="2800" dirty="0"/>
        </a:p>
      </dgm:t>
    </dgm:pt>
    <dgm:pt modelId="{4BF73BB9-A22E-4714-A608-C7F6099270CC}" type="parTrans" cxnId="{772E6860-F1E8-42BA-8C60-43E1E66E54B6}">
      <dgm:prSet/>
      <dgm:spPr/>
      <dgm:t>
        <a:bodyPr/>
        <a:lstStyle/>
        <a:p>
          <a:endParaRPr lang="zh-CN" altLang="en-US" sz="2800"/>
        </a:p>
      </dgm:t>
    </dgm:pt>
    <dgm:pt modelId="{9379183A-3D6C-48AC-B50B-F9C6474F988B}" type="sibTrans" cxnId="{772E6860-F1E8-42BA-8C60-43E1E66E54B6}">
      <dgm:prSet/>
      <dgm:spPr/>
      <dgm:t>
        <a:bodyPr/>
        <a:lstStyle/>
        <a:p>
          <a:endParaRPr lang="zh-CN" altLang="en-US" sz="2800"/>
        </a:p>
      </dgm:t>
    </dgm:pt>
    <dgm:pt modelId="{91A7A736-3906-4379-9D50-FFBCD7019E64}">
      <dgm:prSet custT="1"/>
      <dgm:spPr/>
      <dgm:t>
        <a:bodyPr/>
        <a:lstStyle/>
        <a:p>
          <a:pPr rtl="0"/>
          <a:r>
            <a:rPr lang="zh-CN" altLang="en-US" sz="2800" b="1" dirty="0" smtClean="0"/>
            <a:t>特点：</a:t>
          </a:r>
          <a:endParaRPr lang="zh-CN" altLang="en-US" sz="2800" dirty="0"/>
        </a:p>
      </dgm:t>
    </dgm:pt>
    <dgm:pt modelId="{834C8BA3-C28C-408D-AD44-B84BBD829D24}" type="parTrans" cxnId="{239B4C32-69E7-4BAE-B548-48DF59A2584F}">
      <dgm:prSet/>
      <dgm:spPr/>
      <dgm:t>
        <a:bodyPr/>
        <a:lstStyle/>
        <a:p>
          <a:endParaRPr lang="zh-CN" altLang="en-US" sz="2800"/>
        </a:p>
      </dgm:t>
    </dgm:pt>
    <dgm:pt modelId="{AB5CF094-5C53-4292-AE5C-A7219391240D}" type="sibTrans" cxnId="{239B4C32-69E7-4BAE-B548-48DF59A2584F}">
      <dgm:prSet/>
      <dgm:spPr/>
      <dgm:t>
        <a:bodyPr/>
        <a:lstStyle/>
        <a:p>
          <a:endParaRPr lang="zh-CN" altLang="en-US" sz="2800"/>
        </a:p>
      </dgm:t>
    </dgm:pt>
    <dgm:pt modelId="{819AA914-01CC-4412-BB12-76E700F5F15F}">
      <dgm:prSet custT="1"/>
      <dgm:spPr/>
      <dgm:t>
        <a:bodyPr/>
        <a:lstStyle/>
        <a:p>
          <a:pPr rtl="0"/>
          <a:r>
            <a:rPr lang="zh-CN" altLang="en-US" sz="2400" b="1" dirty="0" smtClean="0"/>
            <a:t>可在一日中任何时间形成，也可终日</a:t>
          </a:r>
          <a:r>
            <a:rPr lang="zh-CN" altLang="en-US" sz="2400" b="1" dirty="0" smtClean="0"/>
            <a:t>不散</a:t>
          </a:r>
          <a:endParaRPr lang="zh-CN" altLang="en-US" sz="2400" dirty="0"/>
        </a:p>
      </dgm:t>
    </dgm:pt>
    <dgm:pt modelId="{01E1B6DB-5141-459A-9ABC-F25152AA0642}" type="parTrans" cxnId="{082E471D-BB75-4E62-A246-F282C577E142}">
      <dgm:prSet/>
      <dgm:spPr/>
      <dgm:t>
        <a:bodyPr/>
        <a:lstStyle/>
        <a:p>
          <a:endParaRPr lang="zh-CN" altLang="en-US" sz="2800"/>
        </a:p>
      </dgm:t>
    </dgm:pt>
    <dgm:pt modelId="{EE59C181-2B53-44CD-9A79-57CAFC796606}" type="sibTrans" cxnId="{082E471D-BB75-4E62-A246-F282C577E142}">
      <dgm:prSet/>
      <dgm:spPr/>
      <dgm:t>
        <a:bodyPr/>
        <a:lstStyle/>
        <a:p>
          <a:endParaRPr lang="zh-CN" altLang="en-US" sz="2800"/>
        </a:p>
      </dgm:t>
    </dgm:pt>
    <dgm:pt modelId="{6638D3F7-EA03-4F3C-A19E-0EFC2199803D}">
      <dgm:prSet custT="1"/>
      <dgm:spPr/>
      <dgm:t>
        <a:bodyPr/>
        <a:lstStyle/>
        <a:p>
          <a:pPr rtl="0"/>
          <a:r>
            <a:rPr lang="zh-CN" altLang="en-US" sz="2400" b="1" dirty="0" smtClean="0"/>
            <a:t>北冰洋的冬季较为常见（极地烟雾或北极烟</a:t>
          </a:r>
          <a:r>
            <a:rPr lang="zh-CN" altLang="en-US" sz="2400" b="1" dirty="0" smtClean="0"/>
            <a:t>）</a:t>
          </a:r>
          <a:endParaRPr lang="zh-CN" altLang="en-US" sz="2400" dirty="0"/>
        </a:p>
      </dgm:t>
    </dgm:pt>
    <dgm:pt modelId="{794E3211-5FBE-49F9-80B1-1333D31C0B1F}" type="parTrans" cxnId="{5DA4C99F-63EC-4423-96E1-510F9C7C608D}">
      <dgm:prSet/>
      <dgm:spPr/>
      <dgm:t>
        <a:bodyPr/>
        <a:lstStyle/>
        <a:p>
          <a:endParaRPr lang="zh-CN" altLang="en-US" sz="2800"/>
        </a:p>
      </dgm:t>
    </dgm:pt>
    <dgm:pt modelId="{81718814-0FC6-4062-A19E-D7A52C5ACA2A}" type="sibTrans" cxnId="{5DA4C99F-63EC-4423-96E1-510F9C7C608D}">
      <dgm:prSet/>
      <dgm:spPr/>
      <dgm:t>
        <a:bodyPr/>
        <a:lstStyle/>
        <a:p>
          <a:endParaRPr lang="zh-CN" altLang="en-US" sz="2800"/>
        </a:p>
      </dgm:t>
    </dgm:pt>
    <dgm:pt modelId="{B6142DD1-18C1-4ABB-9B0E-071C8BDF89A0}">
      <dgm:prSet custT="1"/>
      <dgm:spPr/>
      <dgm:t>
        <a:bodyPr/>
        <a:lstStyle/>
        <a:p>
          <a:pPr rtl="0"/>
          <a:r>
            <a:rPr lang="zh-CN" altLang="en-US" sz="2400" b="1" dirty="0" smtClean="0"/>
            <a:t>深秋或初冬的早晨，见于河面，湖面的轻雾（河、湖烟雾</a:t>
          </a:r>
          <a:r>
            <a:rPr lang="zh-CN" altLang="en-US" sz="2400" b="1" dirty="0" smtClean="0"/>
            <a:t>）</a:t>
          </a:r>
          <a:endParaRPr lang="zh-CN" altLang="en-US" sz="2400" dirty="0"/>
        </a:p>
      </dgm:t>
    </dgm:pt>
    <dgm:pt modelId="{3B656CCD-A406-407F-8C10-4D1C260A9C6A}" type="parTrans" cxnId="{140A2F16-1696-4C9F-BC7F-04798C24C73F}">
      <dgm:prSet/>
      <dgm:spPr/>
      <dgm:t>
        <a:bodyPr/>
        <a:lstStyle/>
        <a:p>
          <a:endParaRPr lang="zh-CN" altLang="en-US" sz="2800"/>
        </a:p>
      </dgm:t>
    </dgm:pt>
    <dgm:pt modelId="{29F941B6-83EB-451C-9AB2-C5909AA2E8B9}" type="sibTrans" cxnId="{140A2F16-1696-4C9F-BC7F-04798C24C73F}">
      <dgm:prSet/>
      <dgm:spPr/>
      <dgm:t>
        <a:bodyPr/>
        <a:lstStyle/>
        <a:p>
          <a:endParaRPr lang="zh-CN" altLang="en-US" sz="2800"/>
        </a:p>
      </dgm:t>
    </dgm:pt>
    <dgm:pt modelId="{22233938-7C0B-4C13-8574-9191F73E4A57}" type="pres">
      <dgm:prSet presAssocID="{BC670751-22EF-40B7-BB5D-5CDAD8D69BFF}" presName="linear" presStyleCnt="0">
        <dgm:presLayoutVars>
          <dgm:animLvl val="lvl"/>
          <dgm:resizeHandles val="exact"/>
        </dgm:presLayoutVars>
      </dgm:prSet>
      <dgm:spPr/>
      <dgm:t>
        <a:bodyPr/>
        <a:lstStyle/>
        <a:p>
          <a:endParaRPr lang="zh-CN" altLang="en-US"/>
        </a:p>
      </dgm:t>
    </dgm:pt>
    <dgm:pt modelId="{DAF1FBA7-9069-472E-97BF-3A4620786F66}" type="pres">
      <dgm:prSet presAssocID="{CE81A672-5981-41C1-851F-9124FBA1ACA4}" presName="parentText" presStyleLbl="node1" presStyleIdx="0" presStyleCnt="2" custScaleY="92861">
        <dgm:presLayoutVars>
          <dgm:chMax val="0"/>
          <dgm:bulletEnabled val="1"/>
        </dgm:presLayoutVars>
      </dgm:prSet>
      <dgm:spPr/>
      <dgm:t>
        <a:bodyPr/>
        <a:lstStyle/>
        <a:p>
          <a:endParaRPr lang="zh-CN" altLang="en-US"/>
        </a:p>
      </dgm:t>
    </dgm:pt>
    <dgm:pt modelId="{BB6F59E6-4693-47D4-8F0F-A2B3BF9EE1FE}" type="pres">
      <dgm:prSet presAssocID="{9379183A-3D6C-48AC-B50B-F9C6474F988B}" presName="spacer" presStyleCnt="0"/>
      <dgm:spPr/>
    </dgm:pt>
    <dgm:pt modelId="{6DB77869-9147-47EC-8CF1-54EC0E71A23F}" type="pres">
      <dgm:prSet presAssocID="{91A7A736-3906-4379-9D50-FFBCD7019E64}" presName="parentText" presStyleLbl="node1" presStyleIdx="1" presStyleCnt="2" custScaleY="51405">
        <dgm:presLayoutVars>
          <dgm:chMax val="0"/>
          <dgm:bulletEnabled val="1"/>
        </dgm:presLayoutVars>
      </dgm:prSet>
      <dgm:spPr/>
      <dgm:t>
        <a:bodyPr/>
        <a:lstStyle/>
        <a:p>
          <a:endParaRPr lang="zh-CN" altLang="en-US"/>
        </a:p>
      </dgm:t>
    </dgm:pt>
    <dgm:pt modelId="{7EBD8D38-2684-4E8E-A923-D0D999066204}" type="pres">
      <dgm:prSet presAssocID="{91A7A736-3906-4379-9D50-FFBCD7019E64}" presName="childText" presStyleLbl="revTx" presStyleIdx="0" presStyleCnt="1">
        <dgm:presLayoutVars>
          <dgm:bulletEnabled val="1"/>
        </dgm:presLayoutVars>
      </dgm:prSet>
      <dgm:spPr/>
      <dgm:t>
        <a:bodyPr/>
        <a:lstStyle/>
        <a:p>
          <a:endParaRPr lang="zh-CN" altLang="en-US"/>
        </a:p>
      </dgm:t>
    </dgm:pt>
  </dgm:ptLst>
  <dgm:cxnLst>
    <dgm:cxn modelId="{00F2FB0D-3153-40E3-A9ED-8DB9F7CEB16A}" type="presOf" srcId="{6638D3F7-EA03-4F3C-A19E-0EFC2199803D}" destId="{7EBD8D38-2684-4E8E-A923-D0D999066204}" srcOrd="0" destOrd="1" presId="urn:microsoft.com/office/officeart/2005/8/layout/vList2"/>
    <dgm:cxn modelId="{082E471D-BB75-4E62-A246-F282C577E142}" srcId="{91A7A736-3906-4379-9D50-FFBCD7019E64}" destId="{819AA914-01CC-4412-BB12-76E700F5F15F}" srcOrd="0" destOrd="0" parTransId="{01E1B6DB-5141-459A-9ABC-F25152AA0642}" sibTransId="{EE59C181-2B53-44CD-9A79-57CAFC796606}"/>
    <dgm:cxn modelId="{67EBFFE6-EC5F-4B82-AD95-DCD1306FD11F}" type="presOf" srcId="{BC670751-22EF-40B7-BB5D-5CDAD8D69BFF}" destId="{22233938-7C0B-4C13-8574-9191F73E4A57}" srcOrd="0" destOrd="0" presId="urn:microsoft.com/office/officeart/2005/8/layout/vList2"/>
    <dgm:cxn modelId="{5DA4C99F-63EC-4423-96E1-510F9C7C608D}" srcId="{91A7A736-3906-4379-9D50-FFBCD7019E64}" destId="{6638D3F7-EA03-4F3C-A19E-0EFC2199803D}" srcOrd="1" destOrd="0" parTransId="{794E3211-5FBE-49F9-80B1-1333D31C0B1F}" sibTransId="{81718814-0FC6-4062-A19E-D7A52C5ACA2A}"/>
    <dgm:cxn modelId="{DD29FFF4-8E3F-49FD-818D-57B1CC3E9B87}" type="presOf" srcId="{91A7A736-3906-4379-9D50-FFBCD7019E64}" destId="{6DB77869-9147-47EC-8CF1-54EC0E71A23F}" srcOrd="0" destOrd="0" presId="urn:microsoft.com/office/officeart/2005/8/layout/vList2"/>
    <dgm:cxn modelId="{140A2F16-1696-4C9F-BC7F-04798C24C73F}" srcId="{91A7A736-3906-4379-9D50-FFBCD7019E64}" destId="{B6142DD1-18C1-4ABB-9B0E-071C8BDF89A0}" srcOrd="2" destOrd="0" parTransId="{3B656CCD-A406-407F-8C10-4D1C260A9C6A}" sibTransId="{29F941B6-83EB-451C-9AB2-C5909AA2E8B9}"/>
    <dgm:cxn modelId="{239B4C32-69E7-4BAE-B548-48DF59A2584F}" srcId="{BC670751-22EF-40B7-BB5D-5CDAD8D69BFF}" destId="{91A7A736-3906-4379-9D50-FFBCD7019E64}" srcOrd="1" destOrd="0" parTransId="{834C8BA3-C28C-408D-AD44-B84BBD829D24}" sibTransId="{AB5CF094-5C53-4292-AE5C-A7219391240D}"/>
    <dgm:cxn modelId="{772E6860-F1E8-42BA-8C60-43E1E66E54B6}" srcId="{BC670751-22EF-40B7-BB5D-5CDAD8D69BFF}" destId="{CE81A672-5981-41C1-851F-9124FBA1ACA4}" srcOrd="0" destOrd="0" parTransId="{4BF73BB9-A22E-4714-A608-C7F6099270CC}" sibTransId="{9379183A-3D6C-48AC-B50B-F9C6474F988B}"/>
    <dgm:cxn modelId="{8A9243CE-4B27-44C2-B0E5-A3479C72C04E}" type="presOf" srcId="{819AA914-01CC-4412-BB12-76E700F5F15F}" destId="{7EBD8D38-2684-4E8E-A923-D0D999066204}" srcOrd="0" destOrd="0" presId="urn:microsoft.com/office/officeart/2005/8/layout/vList2"/>
    <dgm:cxn modelId="{91B76288-6EAE-47BD-9DE0-6753EAE54ED5}" type="presOf" srcId="{B6142DD1-18C1-4ABB-9B0E-071C8BDF89A0}" destId="{7EBD8D38-2684-4E8E-A923-D0D999066204}" srcOrd="0" destOrd="2" presId="urn:microsoft.com/office/officeart/2005/8/layout/vList2"/>
    <dgm:cxn modelId="{CD734312-E8DD-48C2-B34B-6D460D100707}" type="presOf" srcId="{CE81A672-5981-41C1-851F-9124FBA1ACA4}" destId="{DAF1FBA7-9069-472E-97BF-3A4620786F66}" srcOrd="0" destOrd="0" presId="urn:microsoft.com/office/officeart/2005/8/layout/vList2"/>
    <dgm:cxn modelId="{DEBD58A2-9095-4F22-9F88-3316C8F37714}" type="presParOf" srcId="{22233938-7C0B-4C13-8574-9191F73E4A57}" destId="{DAF1FBA7-9069-472E-97BF-3A4620786F66}" srcOrd="0" destOrd="0" presId="urn:microsoft.com/office/officeart/2005/8/layout/vList2"/>
    <dgm:cxn modelId="{03CAFAF0-05BB-4A44-8641-0D14788581D2}" type="presParOf" srcId="{22233938-7C0B-4C13-8574-9191F73E4A57}" destId="{BB6F59E6-4693-47D4-8F0F-A2B3BF9EE1FE}" srcOrd="1" destOrd="0" presId="urn:microsoft.com/office/officeart/2005/8/layout/vList2"/>
    <dgm:cxn modelId="{4570EF05-89AB-4017-B060-587015F6CB7B}" type="presParOf" srcId="{22233938-7C0B-4C13-8574-9191F73E4A57}" destId="{6DB77869-9147-47EC-8CF1-54EC0E71A23F}" srcOrd="2" destOrd="0" presId="urn:microsoft.com/office/officeart/2005/8/layout/vList2"/>
    <dgm:cxn modelId="{4B73EA17-B00A-43AB-89B0-3671257100F2}" type="presParOf" srcId="{22233938-7C0B-4C13-8574-9191F73E4A57}" destId="{7EBD8D38-2684-4E8E-A923-D0D99906620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1882F0-3C11-442C-B174-5F988B4B212C}"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zh-CN" altLang="en-US"/>
        </a:p>
      </dgm:t>
    </dgm:pt>
    <dgm:pt modelId="{3D0E5779-0405-4474-AEF6-7F40D8A056E6}">
      <dgm:prSet/>
      <dgm:spPr/>
      <dgm:t>
        <a:bodyPr/>
        <a:lstStyle/>
        <a:p>
          <a:pPr rtl="0"/>
          <a:r>
            <a:rPr lang="zh-CN" b="1" dirty="0" smtClean="0"/>
            <a:t>散逸层</a:t>
          </a:r>
          <a:endParaRPr lang="zh-CN" dirty="0"/>
        </a:p>
      </dgm:t>
    </dgm:pt>
    <dgm:pt modelId="{C072CF2A-8C0A-4178-8DD9-CA34EAC96093}" type="parTrans" cxnId="{74615857-6794-4446-A720-489D66FE5EAE}">
      <dgm:prSet/>
      <dgm:spPr/>
      <dgm:t>
        <a:bodyPr/>
        <a:lstStyle/>
        <a:p>
          <a:endParaRPr lang="zh-CN" altLang="en-US"/>
        </a:p>
      </dgm:t>
    </dgm:pt>
    <dgm:pt modelId="{4794B9BE-3B61-4D47-9A34-62C4EE94FCC8}" type="sibTrans" cxnId="{74615857-6794-4446-A720-489D66FE5EAE}">
      <dgm:prSet/>
      <dgm:spPr/>
      <dgm:t>
        <a:bodyPr/>
        <a:lstStyle/>
        <a:p>
          <a:endParaRPr lang="zh-CN" altLang="en-US"/>
        </a:p>
      </dgm:t>
    </dgm:pt>
    <dgm:pt modelId="{8C5467B3-B3B4-40BB-86DF-3CB41C248C1A}">
      <dgm:prSet/>
      <dgm:spPr/>
      <dgm:t>
        <a:bodyPr/>
        <a:lstStyle/>
        <a:p>
          <a:pPr rtl="0"/>
          <a:r>
            <a:rPr lang="zh-CN" b="1" dirty="0" smtClean="0"/>
            <a:t>对流层</a:t>
          </a:r>
          <a:endParaRPr lang="zh-CN" dirty="0"/>
        </a:p>
      </dgm:t>
    </dgm:pt>
    <dgm:pt modelId="{66612544-70A1-4479-83BD-A97730DFB2BB}" type="parTrans" cxnId="{54146671-1E1B-4ACE-94A2-42D09C0A7F81}">
      <dgm:prSet/>
      <dgm:spPr/>
      <dgm:t>
        <a:bodyPr/>
        <a:lstStyle/>
        <a:p>
          <a:endParaRPr lang="zh-CN" altLang="en-US"/>
        </a:p>
      </dgm:t>
    </dgm:pt>
    <dgm:pt modelId="{71AD0E0F-61EC-4AB1-86C4-C783B0E14E4D}" type="sibTrans" cxnId="{54146671-1E1B-4ACE-94A2-42D09C0A7F81}">
      <dgm:prSet/>
      <dgm:spPr/>
      <dgm:t>
        <a:bodyPr/>
        <a:lstStyle/>
        <a:p>
          <a:endParaRPr lang="zh-CN" altLang="en-US"/>
        </a:p>
      </dgm:t>
    </dgm:pt>
    <dgm:pt modelId="{06675643-3636-489D-A18C-D7A79BB8E500}">
      <dgm:prSet/>
      <dgm:spPr/>
      <dgm:t>
        <a:bodyPr/>
        <a:lstStyle/>
        <a:p>
          <a:pPr rtl="0"/>
          <a:r>
            <a:rPr lang="zh-CN" b="1" dirty="0" smtClean="0"/>
            <a:t>暖层</a:t>
          </a:r>
          <a:endParaRPr lang="zh-CN" dirty="0"/>
        </a:p>
      </dgm:t>
    </dgm:pt>
    <dgm:pt modelId="{AC20C018-D117-4D77-941A-EF7A9F2FC5E2}" type="parTrans" cxnId="{5D0DED38-039B-45CF-AC0B-5ABD5AB50FEF}">
      <dgm:prSet/>
      <dgm:spPr/>
      <dgm:t>
        <a:bodyPr/>
        <a:lstStyle/>
        <a:p>
          <a:endParaRPr lang="zh-CN" altLang="en-US"/>
        </a:p>
      </dgm:t>
    </dgm:pt>
    <dgm:pt modelId="{D101F6E4-21C3-4F2A-AE9A-FABD2CD01602}" type="sibTrans" cxnId="{5D0DED38-039B-45CF-AC0B-5ABD5AB50FEF}">
      <dgm:prSet/>
      <dgm:spPr/>
      <dgm:t>
        <a:bodyPr/>
        <a:lstStyle/>
        <a:p>
          <a:endParaRPr lang="zh-CN" altLang="en-US"/>
        </a:p>
      </dgm:t>
    </dgm:pt>
    <dgm:pt modelId="{6B1F20F8-6F70-44C5-8AAF-63AF24AAE6C2}">
      <dgm:prSet/>
      <dgm:spPr/>
      <dgm:t>
        <a:bodyPr/>
        <a:lstStyle/>
        <a:p>
          <a:pPr rtl="0"/>
          <a:r>
            <a:rPr lang="zh-CN" b="1" dirty="0" smtClean="0"/>
            <a:t>中间层</a:t>
          </a:r>
          <a:endParaRPr lang="zh-CN" dirty="0"/>
        </a:p>
      </dgm:t>
    </dgm:pt>
    <dgm:pt modelId="{F84A9025-C62E-4B55-98D5-B52488F5057D}" type="parTrans" cxnId="{1E4CC6BC-4FCF-4781-A87C-B5A9ACCD955E}">
      <dgm:prSet/>
      <dgm:spPr/>
      <dgm:t>
        <a:bodyPr/>
        <a:lstStyle/>
        <a:p>
          <a:endParaRPr lang="zh-CN" altLang="en-US"/>
        </a:p>
      </dgm:t>
    </dgm:pt>
    <dgm:pt modelId="{DF5FE5CD-2236-465B-BB97-2B20C79D969C}" type="sibTrans" cxnId="{1E4CC6BC-4FCF-4781-A87C-B5A9ACCD955E}">
      <dgm:prSet/>
      <dgm:spPr/>
      <dgm:t>
        <a:bodyPr/>
        <a:lstStyle/>
        <a:p>
          <a:endParaRPr lang="zh-CN" altLang="en-US"/>
        </a:p>
      </dgm:t>
    </dgm:pt>
    <dgm:pt modelId="{4E2FF4A2-B2A9-4D17-8981-236CF745BCF0}">
      <dgm:prSet/>
      <dgm:spPr/>
      <dgm:t>
        <a:bodyPr/>
        <a:lstStyle/>
        <a:p>
          <a:pPr rtl="0"/>
          <a:r>
            <a:rPr lang="zh-CN" b="1" dirty="0" smtClean="0"/>
            <a:t>平流层</a:t>
          </a:r>
          <a:endParaRPr lang="zh-CN" dirty="0"/>
        </a:p>
      </dgm:t>
    </dgm:pt>
    <dgm:pt modelId="{9DF33715-182B-4371-AB3D-078C69C065E1}" type="parTrans" cxnId="{1FB60CB9-7D30-484D-8A03-A4AAE957CA49}">
      <dgm:prSet/>
      <dgm:spPr/>
      <dgm:t>
        <a:bodyPr/>
        <a:lstStyle/>
        <a:p>
          <a:endParaRPr lang="zh-CN" altLang="en-US"/>
        </a:p>
      </dgm:t>
    </dgm:pt>
    <dgm:pt modelId="{10B81BE1-AE5A-4B3A-88AC-0C16F4F92124}" type="sibTrans" cxnId="{1FB60CB9-7D30-484D-8A03-A4AAE957CA49}">
      <dgm:prSet/>
      <dgm:spPr/>
      <dgm:t>
        <a:bodyPr/>
        <a:lstStyle/>
        <a:p>
          <a:endParaRPr lang="zh-CN" altLang="en-US"/>
        </a:p>
      </dgm:t>
    </dgm:pt>
    <dgm:pt modelId="{1406C7DC-B426-4BB3-B183-E0AAB69B53AC}" type="pres">
      <dgm:prSet presAssocID="{AB1882F0-3C11-442C-B174-5F988B4B212C}" presName="compositeShape" presStyleCnt="0">
        <dgm:presLayoutVars>
          <dgm:dir/>
          <dgm:resizeHandles/>
        </dgm:presLayoutVars>
      </dgm:prSet>
      <dgm:spPr/>
      <dgm:t>
        <a:bodyPr/>
        <a:lstStyle/>
        <a:p>
          <a:endParaRPr lang="zh-CN" altLang="en-US"/>
        </a:p>
      </dgm:t>
    </dgm:pt>
    <dgm:pt modelId="{ED2673DE-69D5-4286-AB08-76CB4E04FF46}" type="pres">
      <dgm:prSet presAssocID="{AB1882F0-3C11-442C-B174-5F988B4B212C}" presName="pyramid" presStyleLbl="node1" presStyleIdx="0" presStyleCnt="1"/>
      <dgm:spPr/>
    </dgm:pt>
    <dgm:pt modelId="{61D6366E-F885-4CA3-9759-D2B345D081AD}" type="pres">
      <dgm:prSet presAssocID="{AB1882F0-3C11-442C-B174-5F988B4B212C}" presName="theList" presStyleCnt="0"/>
      <dgm:spPr/>
    </dgm:pt>
    <dgm:pt modelId="{E662FE4C-6425-493D-869A-2A1821AC608E}" type="pres">
      <dgm:prSet presAssocID="{3D0E5779-0405-4474-AEF6-7F40D8A056E6}" presName="aNode" presStyleLbl="fgAcc1" presStyleIdx="0" presStyleCnt="5">
        <dgm:presLayoutVars>
          <dgm:bulletEnabled val="1"/>
        </dgm:presLayoutVars>
      </dgm:prSet>
      <dgm:spPr/>
      <dgm:t>
        <a:bodyPr/>
        <a:lstStyle/>
        <a:p>
          <a:endParaRPr lang="zh-CN" altLang="en-US"/>
        </a:p>
      </dgm:t>
    </dgm:pt>
    <dgm:pt modelId="{937286C5-C4B3-4DCC-B36B-6D6F18A9E080}" type="pres">
      <dgm:prSet presAssocID="{3D0E5779-0405-4474-AEF6-7F40D8A056E6}" presName="aSpace" presStyleCnt="0"/>
      <dgm:spPr/>
    </dgm:pt>
    <dgm:pt modelId="{18629FE4-582E-466C-A818-0961C05E8706}" type="pres">
      <dgm:prSet presAssocID="{06675643-3636-489D-A18C-D7A79BB8E500}" presName="aNode" presStyleLbl="fgAcc1" presStyleIdx="1" presStyleCnt="5">
        <dgm:presLayoutVars>
          <dgm:bulletEnabled val="1"/>
        </dgm:presLayoutVars>
      </dgm:prSet>
      <dgm:spPr/>
      <dgm:t>
        <a:bodyPr/>
        <a:lstStyle/>
        <a:p>
          <a:endParaRPr lang="zh-CN" altLang="en-US"/>
        </a:p>
      </dgm:t>
    </dgm:pt>
    <dgm:pt modelId="{A2B27B98-8A66-4CA5-ADD6-5C2716D8E6F4}" type="pres">
      <dgm:prSet presAssocID="{06675643-3636-489D-A18C-D7A79BB8E500}" presName="aSpace" presStyleCnt="0"/>
      <dgm:spPr/>
    </dgm:pt>
    <dgm:pt modelId="{238DFED4-6C94-4AFB-B581-328DFCB5D6DA}" type="pres">
      <dgm:prSet presAssocID="{6B1F20F8-6F70-44C5-8AAF-63AF24AAE6C2}" presName="aNode" presStyleLbl="fgAcc1" presStyleIdx="2" presStyleCnt="5">
        <dgm:presLayoutVars>
          <dgm:bulletEnabled val="1"/>
        </dgm:presLayoutVars>
      </dgm:prSet>
      <dgm:spPr/>
      <dgm:t>
        <a:bodyPr/>
        <a:lstStyle/>
        <a:p>
          <a:endParaRPr lang="zh-CN" altLang="en-US"/>
        </a:p>
      </dgm:t>
    </dgm:pt>
    <dgm:pt modelId="{6092D8ED-74CB-4836-9086-6E83772CF191}" type="pres">
      <dgm:prSet presAssocID="{6B1F20F8-6F70-44C5-8AAF-63AF24AAE6C2}" presName="aSpace" presStyleCnt="0"/>
      <dgm:spPr/>
    </dgm:pt>
    <dgm:pt modelId="{7408CEB2-EFAC-4300-A4D3-740FC09961DC}" type="pres">
      <dgm:prSet presAssocID="{4E2FF4A2-B2A9-4D17-8981-236CF745BCF0}" presName="aNode" presStyleLbl="fgAcc1" presStyleIdx="3" presStyleCnt="5">
        <dgm:presLayoutVars>
          <dgm:bulletEnabled val="1"/>
        </dgm:presLayoutVars>
      </dgm:prSet>
      <dgm:spPr/>
      <dgm:t>
        <a:bodyPr/>
        <a:lstStyle/>
        <a:p>
          <a:endParaRPr lang="zh-CN" altLang="en-US"/>
        </a:p>
      </dgm:t>
    </dgm:pt>
    <dgm:pt modelId="{2A7671EC-4A12-4FE0-84D6-913D6DB7A962}" type="pres">
      <dgm:prSet presAssocID="{4E2FF4A2-B2A9-4D17-8981-236CF745BCF0}" presName="aSpace" presStyleCnt="0"/>
      <dgm:spPr/>
    </dgm:pt>
    <dgm:pt modelId="{1657B9FA-EFFA-41E1-9A26-486BC1708EC6}" type="pres">
      <dgm:prSet presAssocID="{8C5467B3-B3B4-40BB-86DF-3CB41C248C1A}" presName="aNode" presStyleLbl="fgAcc1" presStyleIdx="4" presStyleCnt="5">
        <dgm:presLayoutVars>
          <dgm:bulletEnabled val="1"/>
        </dgm:presLayoutVars>
      </dgm:prSet>
      <dgm:spPr/>
      <dgm:t>
        <a:bodyPr/>
        <a:lstStyle/>
        <a:p>
          <a:endParaRPr lang="zh-CN" altLang="en-US"/>
        </a:p>
      </dgm:t>
    </dgm:pt>
    <dgm:pt modelId="{8350D171-2014-4F0F-963F-ABDE47B98363}" type="pres">
      <dgm:prSet presAssocID="{8C5467B3-B3B4-40BB-86DF-3CB41C248C1A}" presName="aSpace" presStyleCnt="0"/>
      <dgm:spPr/>
    </dgm:pt>
  </dgm:ptLst>
  <dgm:cxnLst>
    <dgm:cxn modelId="{FD7FD9E7-4B87-4148-BA0A-BA776EA629B5}" type="presOf" srcId="{3D0E5779-0405-4474-AEF6-7F40D8A056E6}" destId="{E662FE4C-6425-493D-869A-2A1821AC608E}" srcOrd="0" destOrd="0" presId="urn:microsoft.com/office/officeart/2005/8/layout/pyramid2"/>
    <dgm:cxn modelId="{85755DE1-DD49-44D2-8D7D-E02AA7767910}" type="presOf" srcId="{4E2FF4A2-B2A9-4D17-8981-236CF745BCF0}" destId="{7408CEB2-EFAC-4300-A4D3-740FC09961DC}" srcOrd="0" destOrd="0" presId="urn:microsoft.com/office/officeart/2005/8/layout/pyramid2"/>
    <dgm:cxn modelId="{54146671-1E1B-4ACE-94A2-42D09C0A7F81}" srcId="{AB1882F0-3C11-442C-B174-5F988B4B212C}" destId="{8C5467B3-B3B4-40BB-86DF-3CB41C248C1A}" srcOrd="4" destOrd="0" parTransId="{66612544-70A1-4479-83BD-A97730DFB2BB}" sibTransId="{71AD0E0F-61EC-4AB1-86C4-C783B0E14E4D}"/>
    <dgm:cxn modelId="{4870B56D-F19F-4B46-A616-BA512A7CEA0D}" type="presOf" srcId="{8C5467B3-B3B4-40BB-86DF-3CB41C248C1A}" destId="{1657B9FA-EFFA-41E1-9A26-486BC1708EC6}" srcOrd="0" destOrd="0" presId="urn:microsoft.com/office/officeart/2005/8/layout/pyramid2"/>
    <dgm:cxn modelId="{E8D3F90C-E882-43AD-9850-B6384C68DEEC}" type="presOf" srcId="{06675643-3636-489D-A18C-D7A79BB8E500}" destId="{18629FE4-582E-466C-A818-0961C05E8706}" srcOrd="0" destOrd="0" presId="urn:microsoft.com/office/officeart/2005/8/layout/pyramid2"/>
    <dgm:cxn modelId="{5D0DED38-039B-45CF-AC0B-5ABD5AB50FEF}" srcId="{AB1882F0-3C11-442C-B174-5F988B4B212C}" destId="{06675643-3636-489D-A18C-D7A79BB8E500}" srcOrd="1" destOrd="0" parTransId="{AC20C018-D117-4D77-941A-EF7A9F2FC5E2}" sibTransId="{D101F6E4-21C3-4F2A-AE9A-FABD2CD01602}"/>
    <dgm:cxn modelId="{B1E6C1F6-8149-4AE8-96FC-309593C68AC3}" type="presOf" srcId="{AB1882F0-3C11-442C-B174-5F988B4B212C}" destId="{1406C7DC-B426-4BB3-B183-E0AAB69B53AC}" srcOrd="0" destOrd="0" presId="urn:microsoft.com/office/officeart/2005/8/layout/pyramid2"/>
    <dgm:cxn modelId="{74615857-6794-4446-A720-489D66FE5EAE}" srcId="{AB1882F0-3C11-442C-B174-5F988B4B212C}" destId="{3D0E5779-0405-4474-AEF6-7F40D8A056E6}" srcOrd="0" destOrd="0" parTransId="{C072CF2A-8C0A-4178-8DD9-CA34EAC96093}" sibTransId="{4794B9BE-3B61-4D47-9A34-62C4EE94FCC8}"/>
    <dgm:cxn modelId="{1E4CC6BC-4FCF-4781-A87C-B5A9ACCD955E}" srcId="{AB1882F0-3C11-442C-B174-5F988B4B212C}" destId="{6B1F20F8-6F70-44C5-8AAF-63AF24AAE6C2}" srcOrd="2" destOrd="0" parTransId="{F84A9025-C62E-4B55-98D5-B52488F5057D}" sibTransId="{DF5FE5CD-2236-465B-BB97-2B20C79D969C}"/>
    <dgm:cxn modelId="{7E544E88-018F-4EDC-911E-E74C78C88074}" type="presOf" srcId="{6B1F20F8-6F70-44C5-8AAF-63AF24AAE6C2}" destId="{238DFED4-6C94-4AFB-B581-328DFCB5D6DA}" srcOrd="0" destOrd="0" presId="urn:microsoft.com/office/officeart/2005/8/layout/pyramid2"/>
    <dgm:cxn modelId="{1FB60CB9-7D30-484D-8A03-A4AAE957CA49}" srcId="{AB1882F0-3C11-442C-B174-5F988B4B212C}" destId="{4E2FF4A2-B2A9-4D17-8981-236CF745BCF0}" srcOrd="3" destOrd="0" parTransId="{9DF33715-182B-4371-AB3D-078C69C065E1}" sibTransId="{10B81BE1-AE5A-4B3A-88AC-0C16F4F92124}"/>
    <dgm:cxn modelId="{F24D7853-3CE0-477F-8887-1B3BA7B30AF2}" type="presParOf" srcId="{1406C7DC-B426-4BB3-B183-E0AAB69B53AC}" destId="{ED2673DE-69D5-4286-AB08-76CB4E04FF46}" srcOrd="0" destOrd="0" presId="urn:microsoft.com/office/officeart/2005/8/layout/pyramid2"/>
    <dgm:cxn modelId="{4BF36CD5-542E-4A57-A41A-937509C2E896}" type="presParOf" srcId="{1406C7DC-B426-4BB3-B183-E0AAB69B53AC}" destId="{61D6366E-F885-4CA3-9759-D2B345D081AD}" srcOrd="1" destOrd="0" presId="urn:microsoft.com/office/officeart/2005/8/layout/pyramid2"/>
    <dgm:cxn modelId="{53BF3BCF-2AA6-4B30-912E-BA357E6FED22}" type="presParOf" srcId="{61D6366E-F885-4CA3-9759-D2B345D081AD}" destId="{E662FE4C-6425-493D-869A-2A1821AC608E}" srcOrd="0" destOrd="0" presId="urn:microsoft.com/office/officeart/2005/8/layout/pyramid2"/>
    <dgm:cxn modelId="{F41B8A44-FFDE-4741-B435-667110C423BA}" type="presParOf" srcId="{61D6366E-F885-4CA3-9759-D2B345D081AD}" destId="{937286C5-C4B3-4DCC-B36B-6D6F18A9E080}" srcOrd="1" destOrd="0" presId="urn:microsoft.com/office/officeart/2005/8/layout/pyramid2"/>
    <dgm:cxn modelId="{EC7C47B5-862E-4B2C-BBB5-568F46885966}" type="presParOf" srcId="{61D6366E-F885-4CA3-9759-D2B345D081AD}" destId="{18629FE4-582E-466C-A818-0961C05E8706}" srcOrd="2" destOrd="0" presId="urn:microsoft.com/office/officeart/2005/8/layout/pyramid2"/>
    <dgm:cxn modelId="{ACE2E379-ACF1-4453-B98C-85C2327CB32C}" type="presParOf" srcId="{61D6366E-F885-4CA3-9759-D2B345D081AD}" destId="{A2B27B98-8A66-4CA5-ADD6-5C2716D8E6F4}" srcOrd="3" destOrd="0" presId="urn:microsoft.com/office/officeart/2005/8/layout/pyramid2"/>
    <dgm:cxn modelId="{225C8616-BE9A-4BD5-888A-39A321B3B4B9}" type="presParOf" srcId="{61D6366E-F885-4CA3-9759-D2B345D081AD}" destId="{238DFED4-6C94-4AFB-B581-328DFCB5D6DA}" srcOrd="4" destOrd="0" presId="urn:microsoft.com/office/officeart/2005/8/layout/pyramid2"/>
    <dgm:cxn modelId="{BAC7D3D7-BF0D-4317-BD4A-4E01022D59F8}" type="presParOf" srcId="{61D6366E-F885-4CA3-9759-D2B345D081AD}" destId="{6092D8ED-74CB-4836-9086-6E83772CF191}" srcOrd="5" destOrd="0" presId="urn:microsoft.com/office/officeart/2005/8/layout/pyramid2"/>
    <dgm:cxn modelId="{22D88FC5-00DE-4162-8B86-7E31B9CC5D2C}" type="presParOf" srcId="{61D6366E-F885-4CA3-9759-D2B345D081AD}" destId="{7408CEB2-EFAC-4300-A4D3-740FC09961DC}" srcOrd="6" destOrd="0" presId="urn:microsoft.com/office/officeart/2005/8/layout/pyramid2"/>
    <dgm:cxn modelId="{0DE96B5A-C1AB-4ABB-9662-B87DAEC89698}" type="presParOf" srcId="{61D6366E-F885-4CA3-9759-D2B345D081AD}" destId="{2A7671EC-4A12-4FE0-84D6-913D6DB7A962}" srcOrd="7" destOrd="0" presId="urn:microsoft.com/office/officeart/2005/8/layout/pyramid2"/>
    <dgm:cxn modelId="{D68D7A23-C77F-4D92-A60E-A2B7475F5EA7}" type="presParOf" srcId="{61D6366E-F885-4CA3-9759-D2B345D081AD}" destId="{1657B9FA-EFFA-41E1-9A26-486BC1708EC6}" srcOrd="8" destOrd="0" presId="urn:microsoft.com/office/officeart/2005/8/layout/pyramid2"/>
    <dgm:cxn modelId="{81255030-C19A-4B6F-A3BA-0A2F8B0AA2E9}" type="presParOf" srcId="{61D6366E-F885-4CA3-9759-D2B345D081AD}" destId="{8350D171-2014-4F0F-963F-ABDE47B98363}"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D8A83D4-8518-42A4-BD59-A39538BDEC94}"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1B1D66B0-C5C3-4F36-8CF7-36E72E154DE9}">
      <dgm:prSet/>
      <dgm:spPr/>
      <dgm:t>
        <a:bodyPr/>
        <a:lstStyle/>
        <a:p>
          <a:pPr rtl="0"/>
          <a:r>
            <a:rPr lang="zh-CN" b="1" dirty="0" smtClean="0"/>
            <a:t>定义：潮湿空气沿山坡上升使水汽凝结而产生的</a:t>
          </a:r>
          <a:r>
            <a:rPr lang="zh-CN" b="1" dirty="0" smtClean="0"/>
            <a:t>雾</a:t>
          </a:r>
          <a:endParaRPr lang="zh-CN" dirty="0"/>
        </a:p>
      </dgm:t>
    </dgm:pt>
    <dgm:pt modelId="{5562E0BA-448B-4B10-A8A5-88843BBA37BC}" type="parTrans" cxnId="{F21F989A-A660-49FB-94F2-1367A0D8C430}">
      <dgm:prSet/>
      <dgm:spPr/>
      <dgm:t>
        <a:bodyPr/>
        <a:lstStyle/>
        <a:p>
          <a:endParaRPr lang="zh-CN" altLang="en-US"/>
        </a:p>
      </dgm:t>
    </dgm:pt>
    <dgm:pt modelId="{C167F2A9-F257-4764-B8EC-88706A5DDF4E}" type="sibTrans" cxnId="{F21F989A-A660-49FB-94F2-1367A0D8C430}">
      <dgm:prSet/>
      <dgm:spPr/>
      <dgm:t>
        <a:bodyPr/>
        <a:lstStyle/>
        <a:p>
          <a:endParaRPr lang="zh-CN" altLang="en-US"/>
        </a:p>
      </dgm:t>
    </dgm:pt>
    <dgm:pt modelId="{95957D19-04C7-4F3C-B5A7-65925E0547D9}">
      <dgm:prSet/>
      <dgm:spPr/>
      <dgm:t>
        <a:bodyPr/>
        <a:lstStyle/>
        <a:p>
          <a:pPr rtl="0"/>
          <a:r>
            <a:rPr lang="zh-CN" b="1" dirty="0" smtClean="0"/>
            <a:t>形成条件：潮湿空气必须处于稳定状态，山坡坡度也不能太大，否则就会产生对流而形成</a:t>
          </a:r>
          <a:r>
            <a:rPr lang="zh-CN" b="1" dirty="0" smtClean="0"/>
            <a:t>层云</a:t>
          </a:r>
          <a:endParaRPr lang="zh-CN" dirty="0"/>
        </a:p>
      </dgm:t>
    </dgm:pt>
    <dgm:pt modelId="{A13627B3-96CA-475C-992A-119B88D4AFE7}" type="parTrans" cxnId="{1DB1A5F9-AE11-470B-A6A5-9413C1A8E364}">
      <dgm:prSet/>
      <dgm:spPr/>
      <dgm:t>
        <a:bodyPr/>
        <a:lstStyle/>
        <a:p>
          <a:endParaRPr lang="zh-CN" altLang="en-US"/>
        </a:p>
      </dgm:t>
    </dgm:pt>
    <dgm:pt modelId="{9D84D3DD-5683-4674-9323-2922ED5B5683}" type="sibTrans" cxnId="{1DB1A5F9-AE11-470B-A6A5-9413C1A8E364}">
      <dgm:prSet/>
      <dgm:spPr/>
      <dgm:t>
        <a:bodyPr/>
        <a:lstStyle/>
        <a:p>
          <a:endParaRPr lang="zh-CN" altLang="en-US"/>
        </a:p>
      </dgm:t>
    </dgm:pt>
    <dgm:pt modelId="{F0BAAFA1-CAB3-4026-95E5-7FA762F4340D}">
      <dgm:prSet/>
      <dgm:spPr/>
      <dgm:t>
        <a:bodyPr/>
        <a:lstStyle/>
        <a:p>
          <a:pPr rtl="0"/>
          <a:r>
            <a:rPr lang="zh-CN" b="1" dirty="0" smtClean="0"/>
            <a:t>分布：</a:t>
          </a:r>
          <a:endParaRPr lang="zh-CN" dirty="0"/>
        </a:p>
      </dgm:t>
    </dgm:pt>
    <dgm:pt modelId="{E73A8157-0DB9-4B97-BE70-25FA4E804111}" type="parTrans" cxnId="{0E673C4E-98AF-46EA-A74D-7773228582A8}">
      <dgm:prSet/>
      <dgm:spPr/>
      <dgm:t>
        <a:bodyPr/>
        <a:lstStyle/>
        <a:p>
          <a:endParaRPr lang="zh-CN" altLang="en-US"/>
        </a:p>
      </dgm:t>
    </dgm:pt>
    <dgm:pt modelId="{86E06F38-640D-4668-BA09-497CD32300EC}" type="sibTrans" cxnId="{0E673C4E-98AF-46EA-A74D-7773228582A8}">
      <dgm:prSet/>
      <dgm:spPr/>
      <dgm:t>
        <a:bodyPr/>
        <a:lstStyle/>
        <a:p>
          <a:endParaRPr lang="zh-CN" altLang="en-US"/>
        </a:p>
      </dgm:t>
    </dgm:pt>
    <dgm:pt modelId="{7651B188-4D7A-4FAB-9A23-FB15A59199BD}">
      <dgm:prSet/>
      <dgm:spPr/>
      <dgm:t>
        <a:bodyPr/>
        <a:lstStyle/>
        <a:p>
          <a:pPr rtl="0"/>
          <a:r>
            <a:rPr lang="zh-CN" b="1" dirty="0" smtClean="0"/>
            <a:t>在我国青藏高原、云贵高原的东部经常</a:t>
          </a:r>
          <a:r>
            <a:rPr lang="zh-CN" b="1" dirty="0" smtClean="0"/>
            <a:t>出现</a:t>
          </a:r>
          <a:endParaRPr lang="zh-CN" dirty="0"/>
        </a:p>
      </dgm:t>
    </dgm:pt>
    <dgm:pt modelId="{96D9C5EF-BC67-4651-8621-776D2F1C7FF3}" type="parTrans" cxnId="{AA8BA170-5E55-4798-8BB8-763F5E16BBF6}">
      <dgm:prSet/>
      <dgm:spPr/>
      <dgm:t>
        <a:bodyPr/>
        <a:lstStyle/>
        <a:p>
          <a:endParaRPr lang="zh-CN" altLang="en-US"/>
        </a:p>
      </dgm:t>
    </dgm:pt>
    <dgm:pt modelId="{0A41DE6A-7306-49EC-80B8-5CEA04E6A299}" type="sibTrans" cxnId="{AA8BA170-5E55-4798-8BB8-763F5E16BBF6}">
      <dgm:prSet/>
      <dgm:spPr/>
      <dgm:t>
        <a:bodyPr/>
        <a:lstStyle/>
        <a:p>
          <a:endParaRPr lang="zh-CN" altLang="en-US"/>
        </a:p>
      </dgm:t>
    </dgm:pt>
    <dgm:pt modelId="{1367A874-ECF4-4F89-B698-B01419BA5076}" type="pres">
      <dgm:prSet presAssocID="{8D8A83D4-8518-42A4-BD59-A39538BDEC94}" presName="linear" presStyleCnt="0">
        <dgm:presLayoutVars>
          <dgm:animLvl val="lvl"/>
          <dgm:resizeHandles val="exact"/>
        </dgm:presLayoutVars>
      </dgm:prSet>
      <dgm:spPr/>
      <dgm:t>
        <a:bodyPr/>
        <a:lstStyle/>
        <a:p>
          <a:endParaRPr lang="zh-CN" altLang="en-US"/>
        </a:p>
      </dgm:t>
    </dgm:pt>
    <dgm:pt modelId="{B62F1687-7661-4C84-B312-11A47DECC7D5}" type="pres">
      <dgm:prSet presAssocID="{1B1D66B0-C5C3-4F36-8CF7-36E72E154DE9}" presName="parentText" presStyleLbl="node1" presStyleIdx="0" presStyleCnt="3">
        <dgm:presLayoutVars>
          <dgm:chMax val="0"/>
          <dgm:bulletEnabled val="1"/>
        </dgm:presLayoutVars>
      </dgm:prSet>
      <dgm:spPr/>
      <dgm:t>
        <a:bodyPr/>
        <a:lstStyle/>
        <a:p>
          <a:endParaRPr lang="zh-CN" altLang="en-US"/>
        </a:p>
      </dgm:t>
    </dgm:pt>
    <dgm:pt modelId="{68924185-FEDD-4042-A476-151CC23E6CC1}" type="pres">
      <dgm:prSet presAssocID="{C167F2A9-F257-4764-B8EC-88706A5DDF4E}" presName="spacer" presStyleCnt="0"/>
      <dgm:spPr/>
    </dgm:pt>
    <dgm:pt modelId="{1A88B748-FB9D-41C9-8031-42E1E2AD6E51}" type="pres">
      <dgm:prSet presAssocID="{95957D19-04C7-4F3C-B5A7-65925E0547D9}" presName="parentText" presStyleLbl="node1" presStyleIdx="1" presStyleCnt="3">
        <dgm:presLayoutVars>
          <dgm:chMax val="0"/>
          <dgm:bulletEnabled val="1"/>
        </dgm:presLayoutVars>
      </dgm:prSet>
      <dgm:spPr/>
      <dgm:t>
        <a:bodyPr/>
        <a:lstStyle/>
        <a:p>
          <a:endParaRPr lang="zh-CN" altLang="en-US"/>
        </a:p>
      </dgm:t>
    </dgm:pt>
    <dgm:pt modelId="{1EE8F6BD-2625-4F6E-83C2-1013873FFA6F}" type="pres">
      <dgm:prSet presAssocID="{9D84D3DD-5683-4674-9323-2922ED5B5683}" presName="spacer" presStyleCnt="0"/>
      <dgm:spPr/>
    </dgm:pt>
    <dgm:pt modelId="{EDC2D159-BD6B-4012-9E4C-C654D31C1F20}" type="pres">
      <dgm:prSet presAssocID="{F0BAAFA1-CAB3-4026-95E5-7FA762F4340D}" presName="parentText" presStyleLbl="node1" presStyleIdx="2" presStyleCnt="3" custScaleY="69996">
        <dgm:presLayoutVars>
          <dgm:chMax val="0"/>
          <dgm:bulletEnabled val="1"/>
        </dgm:presLayoutVars>
      </dgm:prSet>
      <dgm:spPr/>
      <dgm:t>
        <a:bodyPr/>
        <a:lstStyle/>
        <a:p>
          <a:endParaRPr lang="zh-CN" altLang="en-US"/>
        </a:p>
      </dgm:t>
    </dgm:pt>
    <dgm:pt modelId="{9F395802-D7D3-4830-968E-DDF834B2440F}" type="pres">
      <dgm:prSet presAssocID="{F0BAAFA1-CAB3-4026-95E5-7FA762F4340D}" presName="childText" presStyleLbl="revTx" presStyleIdx="0" presStyleCnt="1">
        <dgm:presLayoutVars>
          <dgm:bulletEnabled val="1"/>
        </dgm:presLayoutVars>
      </dgm:prSet>
      <dgm:spPr/>
      <dgm:t>
        <a:bodyPr/>
        <a:lstStyle/>
        <a:p>
          <a:endParaRPr lang="zh-CN" altLang="en-US"/>
        </a:p>
      </dgm:t>
    </dgm:pt>
  </dgm:ptLst>
  <dgm:cxnLst>
    <dgm:cxn modelId="{AA8BA170-5E55-4798-8BB8-763F5E16BBF6}" srcId="{F0BAAFA1-CAB3-4026-95E5-7FA762F4340D}" destId="{7651B188-4D7A-4FAB-9A23-FB15A59199BD}" srcOrd="0" destOrd="0" parTransId="{96D9C5EF-BC67-4651-8621-776D2F1C7FF3}" sibTransId="{0A41DE6A-7306-49EC-80B8-5CEA04E6A299}"/>
    <dgm:cxn modelId="{ACFB8DFD-1100-4433-BFBE-160DCC46D779}" type="presOf" srcId="{7651B188-4D7A-4FAB-9A23-FB15A59199BD}" destId="{9F395802-D7D3-4830-968E-DDF834B2440F}" srcOrd="0" destOrd="0" presId="urn:microsoft.com/office/officeart/2005/8/layout/vList2"/>
    <dgm:cxn modelId="{0C0A0116-BF62-4254-8CBD-33E7925D4460}" type="presOf" srcId="{95957D19-04C7-4F3C-B5A7-65925E0547D9}" destId="{1A88B748-FB9D-41C9-8031-42E1E2AD6E51}" srcOrd="0" destOrd="0" presId="urn:microsoft.com/office/officeart/2005/8/layout/vList2"/>
    <dgm:cxn modelId="{39351852-26BD-4370-955B-689168A6065A}" type="presOf" srcId="{F0BAAFA1-CAB3-4026-95E5-7FA762F4340D}" destId="{EDC2D159-BD6B-4012-9E4C-C654D31C1F20}" srcOrd="0" destOrd="0" presId="urn:microsoft.com/office/officeart/2005/8/layout/vList2"/>
    <dgm:cxn modelId="{F21F989A-A660-49FB-94F2-1367A0D8C430}" srcId="{8D8A83D4-8518-42A4-BD59-A39538BDEC94}" destId="{1B1D66B0-C5C3-4F36-8CF7-36E72E154DE9}" srcOrd="0" destOrd="0" parTransId="{5562E0BA-448B-4B10-A8A5-88843BBA37BC}" sibTransId="{C167F2A9-F257-4764-B8EC-88706A5DDF4E}"/>
    <dgm:cxn modelId="{1DB1A5F9-AE11-470B-A6A5-9413C1A8E364}" srcId="{8D8A83D4-8518-42A4-BD59-A39538BDEC94}" destId="{95957D19-04C7-4F3C-B5A7-65925E0547D9}" srcOrd="1" destOrd="0" parTransId="{A13627B3-96CA-475C-992A-119B88D4AFE7}" sibTransId="{9D84D3DD-5683-4674-9323-2922ED5B5683}"/>
    <dgm:cxn modelId="{0E673C4E-98AF-46EA-A74D-7773228582A8}" srcId="{8D8A83D4-8518-42A4-BD59-A39538BDEC94}" destId="{F0BAAFA1-CAB3-4026-95E5-7FA762F4340D}" srcOrd="2" destOrd="0" parTransId="{E73A8157-0DB9-4B97-BE70-25FA4E804111}" sibTransId="{86E06F38-640D-4668-BA09-497CD32300EC}"/>
    <dgm:cxn modelId="{AEEF4191-44CC-4CBB-BCDE-049C3793585B}" type="presOf" srcId="{1B1D66B0-C5C3-4F36-8CF7-36E72E154DE9}" destId="{B62F1687-7661-4C84-B312-11A47DECC7D5}" srcOrd="0" destOrd="0" presId="urn:microsoft.com/office/officeart/2005/8/layout/vList2"/>
    <dgm:cxn modelId="{F4BE6B97-B393-4CFC-BF81-7D2C8A43D00A}" type="presOf" srcId="{8D8A83D4-8518-42A4-BD59-A39538BDEC94}" destId="{1367A874-ECF4-4F89-B698-B01419BA5076}" srcOrd="0" destOrd="0" presId="urn:microsoft.com/office/officeart/2005/8/layout/vList2"/>
    <dgm:cxn modelId="{7AE1F59C-6887-4C66-AC70-BB3D8E871B9C}" type="presParOf" srcId="{1367A874-ECF4-4F89-B698-B01419BA5076}" destId="{B62F1687-7661-4C84-B312-11A47DECC7D5}" srcOrd="0" destOrd="0" presId="urn:microsoft.com/office/officeart/2005/8/layout/vList2"/>
    <dgm:cxn modelId="{80047934-E067-4365-B904-50117224F1AC}" type="presParOf" srcId="{1367A874-ECF4-4F89-B698-B01419BA5076}" destId="{68924185-FEDD-4042-A476-151CC23E6CC1}" srcOrd="1" destOrd="0" presId="urn:microsoft.com/office/officeart/2005/8/layout/vList2"/>
    <dgm:cxn modelId="{DF7283EB-25BB-46FE-AC81-D5CF462C9674}" type="presParOf" srcId="{1367A874-ECF4-4F89-B698-B01419BA5076}" destId="{1A88B748-FB9D-41C9-8031-42E1E2AD6E51}" srcOrd="2" destOrd="0" presId="urn:microsoft.com/office/officeart/2005/8/layout/vList2"/>
    <dgm:cxn modelId="{35B104B7-4ECC-4ED6-B363-95625E69C772}" type="presParOf" srcId="{1367A874-ECF4-4F89-B698-B01419BA5076}" destId="{1EE8F6BD-2625-4F6E-83C2-1013873FFA6F}" srcOrd="3" destOrd="0" presId="urn:microsoft.com/office/officeart/2005/8/layout/vList2"/>
    <dgm:cxn modelId="{4C9BAEC2-38A7-47C1-8CD3-D32431F90664}" type="presParOf" srcId="{1367A874-ECF4-4F89-B698-B01419BA5076}" destId="{EDC2D159-BD6B-4012-9E4C-C654D31C1F20}" srcOrd="4" destOrd="0" presId="urn:microsoft.com/office/officeart/2005/8/layout/vList2"/>
    <dgm:cxn modelId="{83E46A16-8201-4884-BF91-30BA414DEBC0}" type="presParOf" srcId="{1367A874-ECF4-4F89-B698-B01419BA5076}" destId="{9F395802-D7D3-4830-968E-DDF834B2440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2CC39BB-2915-4101-B84D-2673184A77AB}"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997AEF46-E2B5-44C2-85B4-E96F3C72A50A}">
      <dgm:prSet/>
      <dgm:spPr/>
      <dgm:t>
        <a:bodyPr/>
        <a:lstStyle/>
        <a:p>
          <a:pPr rtl="0"/>
          <a:r>
            <a:rPr lang="zh-CN" b="1" dirty="0" smtClean="0"/>
            <a:t>定义：发生于锋面附近的</a:t>
          </a:r>
          <a:r>
            <a:rPr lang="zh-CN" b="1" dirty="0" smtClean="0"/>
            <a:t>雾</a:t>
          </a:r>
          <a:endParaRPr lang="zh-CN" dirty="0"/>
        </a:p>
      </dgm:t>
    </dgm:pt>
    <dgm:pt modelId="{7465FE15-7CC3-4631-BC1A-0397684D342E}" type="parTrans" cxnId="{44F71267-234D-40AE-9F6C-300F84A3B58A}">
      <dgm:prSet/>
      <dgm:spPr/>
      <dgm:t>
        <a:bodyPr/>
        <a:lstStyle/>
        <a:p>
          <a:endParaRPr lang="zh-CN" altLang="en-US"/>
        </a:p>
      </dgm:t>
    </dgm:pt>
    <dgm:pt modelId="{08A96617-4CAB-41A0-BBE8-A15504C2D920}" type="sibTrans" cxnId="{44F71267-234D-40AE-9F6C-300F84A3B58A}">
      <dgm:prSet/>
      <dgm:spPr/>
      <dgm:t>
        <a:bodyPr/>
        <a:lstStyle/>
        <a:p>
          <a:endParaRPr lang="zh-CN" altLang="en-US"/>
        </a:p>
      </dgm:t>
    </dgm:pt>
    <dgm:pt modelId="{B92541F1-3748-4637-908A-E5F803DED31D}">
      <dgm:prSet/>
      <dgm:spPr/>
      <dgm:t>
        <a:bodyPr/>
        <a:lstStyle/>
        <a:p>
          <a:pPr rtl="0"/>
          <a:r>
            <a:rPr lang="zh-CN" b="1" dirty="0" smtClean="0"/>
            <a:t>成因：主要是暖气团的降水落入冷空气层时，冷空气因雨滴蒸发而到达饱和，水汽在锋面底部凝结而</a:t>
          </a:r>
          <a:r>
            <a:rPr lang="zh-CN" b="1" dirty="0" smtClean="0"/>
            <a:t>成</a:t>
          </a:r>
          <a:endParaRPr lang="zh-CN" dirty="0"/>
        </a:p>
      </dgm:t>
    </dgm:pt>
    <dgm:pt modelId="{550A3C25-1BF2-4130-954E-9EA991569166}" type="parTrans" cxnId="{557E30B4-ABE1-4AC5-8D2D-A0F3E741CD4D}">
      <dgm:prSet/>
      <dgm:spPr/>
      <dgm:t>
        <a:bodyPr/>
        <a:lstStyle/>
        <a:p>
          <a:endParaRPr lang="zh-CN" altLang="en-US"/>
        </a:p>
      </dgm:t>
    </dgm:pt>
    <dgm:pt modelId="{C6FDDF11-C28E-44AD-BAFC-774348FE2399}" type="sibTrans" cxnId="{557E30B4-ABE1-4AC5-8D2D-A0F3E741CD4D}">
      <dgm:prSet/>
      <dgm:spPr/>
      <dgm:t>
        <a:bodyPr/>
        <a:lstStyle/>
        <a:p>
          <a:endParaRPr lang="zh-CN" altLang="en-US"/>
        </a:p>
      </dgm:t>
    </dgm:pt>
    <dgm:pt modelId="{C0E58EF5-975C-4A6E-AC10-06782152E367}">
      <dgm:prSet/>
      <dgm:spPr/>
      <dgm:t>
        <a:bodyPr/>
        <a:lstStyle/>
        <a:p>
          <a:pPr rtl="0"/>
          <a:r>
            <a:rPr lang="zh-CN" b="1" dirty="0" smtClean="0"/>
            <a:t>分布：我国江淮一带梅雨季节常常出现</a:t>
          </a:r>
          <a:r>
            <a:rPr lang="zh-CN" b="1" dirty="0" smtClean="0"/>
            <a:t>锋面雾</a:t>
          </a:r>
          <a:endParaRPr lang="zh-CN" dirty="0"/>
        </a:p>
      </dgm:t>
    </dgm:pt>
    <dgm:pt modelId="{D6908879-582C-49AA-95CA-F401036D644D}" type="parTrans" cxnId="{6E02F118-47BF-47E4-B066-DD47601D50B3}">
      <dgm:prSet/>
      <dgm:spPr/>
      <dgm:t>
        <a:bodyPr/>
        <a:lstStyle/>
        <a:p>
          <a:endParaRPr lang="zh-CN" altLang="en-US"/>
        </a:p>
      </dgm:t>
    </dgm:pt>
    <dgm:pt modelId="{9FDFC7BB-7483-415B-935D-12A9340C191A}" type="sibTrans" cxnId="{6E02F118-47BF-47E4-B066-DD47601D50B3}">
      <dgm:prSet/>
      <dgm:spPr/>
      <dgm:t>
        <a:bodyPr/>
        <a:lstStyle/>
        <a:p>
          <a:endParaRPr lang="zh-CN" altLang="en-US"/>
        </a:p>
      </dgm:t>
    </dgm:pt>
    <dgm:pt modelId="{2A216181-A6DD-4D03-A38B-2B341C081075}" type="pres">
      <dgm:prSet presAssocID="{A2CC39BB-2915-4101-B84D-2673184A77AB}" presName="linear" presStyleCnt="0">
        <dgm:presLayoutVars>
          <dgm:animLvl val="lvl"/>
          <dgm:resizeHandles val="exact"/>
        </dgm:presLayoutVars>
      </dgm:prSet>
      <dgm:spPr/>
      <dgm:t>
        <a:bodyPr/>
        <a:lstStyle/>
        <a:p>
          <a:endParaRPr lang="zh-CN" altLang="en-US"/>
        </a:p>
      </dgm:t>
    </dgm:pt>
    <dgm:pt modelId="{32C23BAE-3D6F-44C6-B307-C336DCF437B1}" type="pres">
      <dgm:prSet presAssocID="{997AEF46-E2B5-44C2-85B4-E96F3C72A50A}" presName="parentText" presStyleLbl="node1" presStyleIdx="0" presStyleCnt="3">
        <dgm:presLayoutVars>
          <dgm:chMax val="0"/>
          <dgm:bulletEnabled val="1"/>
        </dgm:presLayoutVars>
      </dgm:prSet>
      <dgm:spPr/>
      <dgm:t>
        <a:bodyPr/>
        <a:lstStyle/>
        <a:p>
          <a:endParaRPr lang="zh-CN" altLang="en-US"/>
        </a:p>
      </dgm:t>
    </dgm:pt>
    <dgm:pt modelId="{79A964CD-5F45-4B93-BAF8-FAA7A66213BA}" type="pres">
      <dgm:prSet presAssocID="{08A96617-4CAB-41A0-BBE8-A15504C2D920}" presName="spacer" presStyleCnt="0"/>
      <dgm:spPr/>
    </dgm:pt>
    <dgm:pt modelId="{D9CAF933-1C49-49E6-9B75-FF35AD143665}" type="pres">
      <dgm:prSet presAssocID="{B92541F1-3748-4637-908A-E5F803DED31D}" presName="parentText" presStyleLbl="node1" presStyleIdx="1" presStyleCnt="3">
        <dgm:presLayoutVars>
          <dgm:chMax val="0"/>
          <dgm:bulletEnabled val="1"/>
        </dgm:presLayoutVars>
      </dgm:prSet>
      <dgm:spPr/>
      <dgm:t>
        <a:bodyPr/>
        <a:lstStyle/>
        <a:p>
          <a:endParaRPr lang="zh-CN" altLang="en-US"/>
        </a:p>
      </dgm:t>
    </dgm:pt>
    <dgm:pt modelId="{14752223-A5F1-48A8-91FD-A98E273119F6}" type="pres">
      <dgm:prSet presAssocID="{C6FDDF11-C28E-44AD-BAFC-774348FE2399}" presName="spacer" presStyleCnt="0"/>
      <dgm:spPr/>
    </dgm:pt>
    <dgm:pt modelId="{97E175DB-830C-4199-B823-66D69E44445F}" type="pres">
      <dgm:prSet presAssocID="{C0E58EF5-975C-4A6E-AC10-06782152E367}" presName="parentText" presStyleLbl="node1" presStyleIdx="2" presStyleCnt="3">
        <dgm:presLayoutVars>
          <dgm:chMax val="0"/>
          <dgm:bulletEnabled val="1"/>
        </dgm:presLayoutVars>
      </dgm:prSet>
      <dgm:spPr/>
      <dgm:t>
        <a:bodyPr/>
        <a:lstStyle/>
        <a:p>
          <a:endParaRPr lang="zh-CN" altLang="en-US"/>
        </a:p>
      </dgm:t>
    </dgm:pt>
  </dgm:ptLst>
  <dgm:cxnLst>
    <dgm:cxn modelId="{557E30B4-ABE1-4AC5-8D2D-A0F3E741CD4D}" srcId="{A2CC39BB-2915-4101-B84D-2673184A77AB}" destId="{B92541F1-3748-4637-908A-E5F803DED31D}" srcOrd="1" destOrd="0" parTransId="{550A3C25-1BF2-4130-954E-9EA991569166}" sibTransId="{C6FDDF11-C28E-44AD-BAFC-774348FE2399}"/>
    <dgm:cxn modelId="{44F71267-234D-40AE-9F6C-300F84A3B58A}" srcId="{A2CC39BB-2915-4101-B84D-2673184A77AB}" destId="{997AEF46-E2B5-44C2-85B4-E96F3C72A50A}" srcOrd="0" destOrd="0" parTransId="{7465FE15-7CC3-4631-BC1A-0397684D342E}" sibTransId="{08A96617-4CAB-41A0-BBE8-A15504C2D920}"/>
    <dgm:cxn modelId="{7B880FC9-B4E1-420D-9F2A-EA3858792755}" type="presOf" srcId="{B92541F1-3748-4637-908A-E5F803DED31D}" destId="{D9CAF933-1C49-49E6-9B75-FF35AD143665}" srcOrd="0" destOrd="0" presId="urn:microsoft.com/office/officeart/2005/8/layout/vList2"/>
    <dgm:cxn modelId="{BDA20DE3-C9D0-48DC-B204-649FF7C074E0}" type="presOf" srcId="{C0E58EF5-975C-4A6E-AC10-06782152E367}" destId="{97E175DB-830C-4199-B823-66D69E44445F}" srcOrd="0" destOrd="0" presId="urn:microsoft.com/office/officeart/2005/8/layout/vList2"/>
    <dgm:cxn modelId="{6E77B45D-C7AF-4EED-B377-0EB6F0FD37C6}" type="presOf" srcId="{997AEF46-E2B5-44C2-85B4-E96F3C72A50A}" destId="{32C23BAE-3D6F-44C6-B307-C336DCF437B1}" srcOrd="0" destOrd="0" presId="urn:microsoft.com/office/officeart/2005/8/layout/vList2"/>
    <dgm:cxn modelId="{6E02F118-47BF-47E4-B066-DD47601D50B3}" srcId="{A2CC39BB-2915-4101-B84D-2673184A77AB}" destId="{C0E58EF5-975C-4A6E-AC10-06782152E367}" srcOrd="2" destOrd="0" parTransId="{D6908879-582C-49AA-95CA-F401036D644D}" sibTransId="{9FDFC7BB-7483-415B-935D-12A9340C191A}"/>
    <dgm:cxn modelId="{BA678D21-2A1C-4F7F-968F-0F41F4946C11}" type="presOf" srcId="{A2CC39BB-2915-4101-B84D-2673184A77AB}" destId="{2A216181-A6DD-4D03-A38B-2B341C081075}" srcOrd="0" destOrd="0" presId="urn:microsoft.com/office/officeart/2005/8/layout/vList2"/>
    <dgm:cxn modelId="{DA70CC7A-70C5-4655-B2DA-BCBD74BAFAF3}" type="presParOf" srcId="{2A216181-A6DD-4D03-A38B-2B341C081075}" destId="{32C23BAE-3D6F-44C6-B307-C336DCF437B1}" srcOrd="0" destOrd="0" presId="urn:microsoft.com/office/officeart/2005/8/layout/vList2"/>
    <dgm:cxn modelId="{60B4128B-F767-466B-B413-8549A00CDFFB}" type="presParOf" srcId="{2A216181-A6DD-4D03-A38B-2B341C081075}" destId="{79A964CD-5F45-4B93-BAF8-FAA7A66213BA}" srcOrd="1" destOrd="0" presId="urn:microsoft.com/office/officeart/2005/8/layout/vList2"/>
    <dgm:cxn modelId="{06DC2B7A-177B-45B5-A9DB-3F0FE71FFBC1}" type="presParOf" srcId="{2A216181-A6DD-4D03-A38B-2B341C081075}" destId="{D9CAF933-1C49-49E6-9B75-FF35AD143665}" srcOrd="2" destOrd="0" presId="urn:microsoft.com/office/officeart/2005/8/layout/vList2"/>
    <dgm:cxn modelId="{7D9E2738-5164-4181-B97D-9D8320671737}" type="presParOf" srcId="{2A216181-A6DD-4D03-A38B-2B341C081075}" destId="{14752223-A5F1-48A8-91FD-A98E273119F6}" srcOrd="3" destOrd="0" presId="urn:microsoft.com/office/officeart/2005/8/layout/vList2"/>
    <dgm:cxn modelId="{D6BC4C4C-863D-44DB-A572-6A516B4B014E}" type="presParOf" srcId="{2A216181-A6DD-4D03-A38B-2B341C081075}" destId="{97E175DB-830C-4199-B823-66D69E44445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7D1ECC5-CF09-4427-AC99-69A6627F1F9E}"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35797837-2B2B-43B9-A8D2-C4100EB3BBB3}">
      <dgm:prSet custT="1"/>
      <dgm:spPr/>
      <dgm:t>
        <a:bodyPr/>
        <a:lstStyle/>
        <a:p>
          <a:pPr rtl="0"/>
          <a:r>
            <a:rPr lang="zh-CN" altLang="en-US" sz="2800" b="1" dirty="0" smtClean="0"/>
            <a:t>定义：是高空水汽凝结现象</a:t>
          </a:r>
          <a:endParaRPr lang="zh-CN" altLang="en-US" sz="2800" dirty="0"/>
        </a:p>
      </dgm:t>
    </dgm:pt>
    <dgm:pt modelId="{F244EFC9-A151-4657-8362-201A516209CA}" type="parTrans" cxnId="{FDD00CDF-29DA-4CAE-AD7A-AD3FD698E06A}">
      <dgm:prSet/>
      <dgm:spPr/>
      <dgm:t>
        <a:bodyPr/>
        <a:lstStyle/>
        <a:p>
          <a:endParaRPr lang="zh-CN" altLang="en-US" sz="2800"/>
        </a:p>
      </dgm:t>
    </dgm:pt>
    <dgm:pt modelId="{8751C1E0-BD42-444F-8ADB-9B087E6151E2}" type="sibTrans" cxnId="{FDD00CDF-29DA-4CAE-AD7A-AD3FD698E06A}">
      <dgm:prSet/>
      <dgm:spPr/>
      <dgm:t>
        <a:bodyPr/>
        <a:lstStyle/>
        <a:p>
          <a:endParaRPr lang="zh-CN" altLang="en-US" sz="2800"/>
        </a:p>
      </dgm:t>
    </dgm:pt>
    <dgm:pt modelId="{506D1C73-258B-4DFA-888C-DB0EB06A8164}">
      <dgm:prSet custT="1"/>
      <dgm:spPr/>
      <dgm:t>
        <a:bodyPr/>
        <a:lstStyle/>
        <a:p>
          <a:pPr rtl="0"/>
          <a:r>
            <a:rPr lang="zh-CN" altLang="en-US" sz="2800" b="1" dirty="0" smtClean="0"/>
            <a:t>形成原因：</a:t>
          </a:r>
          <a:endParaRPr lang="zh-CN" altLang="en-US" sz="2800" dirty="0"/>
        </a:p>
      </dgm:t>
    </dgm:pt>
    <dgm:pt modelId="{562346B5-7C34-4B77-ADD6-5FB0C3B99748}" type="parTrans" cxnId="{FDA5F4F8-6676-4627-BBC1-1E8C3D136BD1}">
      <dgm:prSet/>
      <dgm:spPr/>
      <dgm:t>
        <a:bodyPr/>
        <a:lstStyle/>
        <a:p>
          <a:endParaRPr lang="zh-CN" altLang="en-US" sz="2800"/>
        </a:p>
      </dgm:t>
    </dgm:pt>
    <dgm:pt modelId="{A249B490-D3A9-4DCF-BB73-1BED3AC188AB}" type="sibTrans" cxnId="{FDA5F4F8-6676-4627-BBC1-1E8C3D136BD1}">
      <dgm:prSet/>
      <dgm:spPr/>
      <dgm:t>
        <a:bodyPr/>
        <a:lstStyle/>
        <a:p>
          <a:endParaRPr lang="zh-CN" altLang="en-US" sz="2800"/>
        </a:p>
      </dgm:t>
    </dgm:pt>
    <dgm:pt modelId="{CA6BDB90-2DBF-4768-8616-655C962AED54}">
      <dgm:prSet custT="1"/>
      <dgm:spPr/>
      <dgm:t>
        <a:bodyPr/>
        <a:lstStyle/>
        <a:p>
          <a:pPr rtl="0"/>
          <a:r>
            <a:rPr lang="zh-CN" altLang="en-US" sz="2800" b="1" dirty="0" smtClean="0"/>
            <a:t>空气对流</a:t>
          </a:r>
          <a:endParaRPr lang="zh-CN" altLang="en-US" sz="2800" dirty="0"/>
        </a:p>
      </dgm:t>
    </dgm:pt>
    <dgm:pt modelId="{E993CD03-7359-4E78-B706-BA1A4A9E3EC6}" type="parTrans" cxnId="{DCD45AE7-81D3-4D16-A5E5-8A750FB94273}">
      <dgm:prSet/>
      <dgm:spPr/>
      <dgm:t>
        <a:bodyPr/>
        <a:lstStyle/>
        <a:p>
          <a:endParaRPr lang="zh-CN" altLang="en-US" sz="2800"/>
        </a:p>
      </dgm:t>
    </dgm:pt>
    <dgm:pt modelId="{B7A410E0-97B4-4A5F-862D-3B1B3664560E}" type="sibTrans" cxnId="{DCD45AE7-81D3-4D16-A5E5-8A750FB94273}">
      <dgm:prSet/>
      <dgm:spPr/>
      <dgm:t>
        <a:bodyPr/>
        <a:lstStyle/>
        <a:p>
          <a:endParaRPr lang="zh-CN" altLang="en-US" sz="2800"/>
        </a:p>
      </dgm:t>
    </dgm:pt>
    <dgm:pt modelId="{BA8DA3D6-DA3F-4AD4-9FFC-E3CEE6DD3903}">
      <dgm:prSet custT="1"/>
      <dgm:spPr/>
      <dgm:t>
        <a:bodyPr/>
        <a:lstStyle/>
        <a:p>
          <a:pPr rtl="0"/>
          <a:r>
            <a:rPr lang="zh-CN" altLang="en-US" sz="2800" b="1" dirty="0" smtClean="0"/>
            <a:t>锋面抬升</a:t>
          </a:r>
          <a:endParaRPr lang="zh-CN" altLang="en-US" sz="2800" dirty="0"/>
        </a:p>
      </dgm:t>
    </dgm:pt>
    <dgm:pt modelId="{5B7E00B8-3681-4144-983B-0E7224AEEE1A}" type="parTrans" cxnId="{9C54E845-2C85-4ACE-89ED-FB54316C3DA6}">
      <dgm:prSet/>
      <dgm:spPr/>
      <dgm:t>
        <a:bodyPr/>
        <a:lstStyle/>
        <a:p>
          <a:endParaRPr lang="zh-CN" altLang="en-US" sz="2800"/>
        </a:p>
      </dgm:t>
    </dgm:pt>
    <dgm:pt modelId="{FB06D8D8-20D2-4866-86F3-1E05485A2CE3}" type="sibTrans" cxnId="{9C54E845-2C85-4ACE-89ED-FB54316C3DA6}">
      <dgm:prSet/>
      <dgm:spPr/>
      <dgm:t>
        <a:bodyPr/>
        <a:lstStyle/>
        <a:p>
          <a:endParaRPr lang="zh-CN" altLang="en-US" sz="2800"/>
        </a:p>
      </dgm:t>
    </dgm:pt>
    <dgm:pt modelId="{8A5C4A63-FFA3-445B-A2FA-385C368E985F}">
      <dgm:prSet custT="1"/>
      <dgm:spPr/>
      <dgm:t>
        <a:bodyPr/>
        <a:lstStyle/>
        <a:p>
          <a:pPr rtl="0"/>
          <a:r>
            <a:rPr lang="zh-CN" altLang="en-US" sz="2800" b="1" dirty="0" smtClean="0"/>
            <a:t>地形抬升</a:t>
          </a:r>
          <a:endParaRPr lang="zh-CN" altLang="en-US" sz="2800" dirty="0"/>
        </a:p>
      </dgm:t>
    </dgm:pt>
    <dgm:pt modelId="{F369EEF0-7155-427E-AFE9-619716B13A28}" type="parTrans" cxnId="{D5ACE751-027F-4D84-853C-9EBC8E8475A2}">
      <dgm:prSet/>
      <dgm:spPr/>
      <dgm:t>
        <a:bodyPr/>
        <a:lstStyle/>
        <a:p>
          <a:endParaRPr lang="zh-CN" altLang="en-US" sz="2800"/>
        </a:p>
      </dgm:t>
    </dgm:pt>
    <dgm:pt modelId="{EA00BF32-9F3F-41D2-B0FC-7FAE986F4259}" type="sibTrans" cxnId="{D5ACE751-027F-4D84-853C-9EBC8E8475A2}">
      <dgm:prSet/>
      <dgm:spPr/>
      <dgm:t>
        <a:bodyPr/>
        <a:lstStyle/>
        <a:p>
          <a:endParaRPr lang="zh-CN" altLang="en-US" sz="2800"/>
        </a:p>
      </dgm:t>
    </dgm:pt>
    <dgm:pt modelId="{FBAA4A4C-5746-405A-B09B-FA2D992FFBF6}">
      <dgm:prSet custT="1"/>
      <dgm:spPr/>
      <dgm:t>
        <a:bodyPr/>
        <a:lstStyle/>
        <a:p>
          <a:pPr rtl="0"/>
          <a:r>
            <a:rPr lang="zh-CN" altLang="en-US" sz="2800" b="1" dirty="0" smtClean="0"/>
            <a:t>空气上升到凝结高度</a:t>
          </a:r>
          <a:endParaRPr lang="zh-CN" altLang="en-US" sz="2800" dirty="0"/>
        </a:p>
      </dgm:t>
    </dgm:pt>
    <dgm:pt modelId="{AB4A7872-771C-408D-9334-8B84040BF88E}" type="parTrans" cxnId="{8ABC4AE6-6D1E-463A-9D5D-ACCFEE1E9C3B}">
      <dgm:prSet/>
      <dgm:spPr/>
      <dgm:t>
        <a:bodyPr/>
        <a:lstStyle/>
        <a:p>
          <a:endParaRPr lang="zh-CN" altLang="en-US" sz="2800"/>
        </a:p>
      </dgm:t>
    </dgm:pt>
    <dgm:pt modelId="{7944812A-C630-493A-9936-3528E4266B6C}" type="sibTrans" cxnId="{8ABC4AE6-6D1E-463A-9D5D-ACCFEE1E9C3B}">
      <dgm:prSet/>
      <dgm:spPr/>
      <dgm:t>
        <a:bodyPr/>
        <a:lstStyle/>
        <a:p>
          <a:endParaRPr lang="zh-CN" altLang="en-US" sz="2800"/>
        </a:p>
      </dgm:t>
    </dgm:pt>
    <dgm:pt modelId="{18734EE0-D7CE-4899-B795-F19981414D61}" type="pres">
      <dgm:prSet presAssocID="{07D1ECC5-CF09-4427-AC99-69A6627F1F9E}" presName="linear" presStyleCnt="0">
        <dgm:presLayoutVars>
          <dgm:animLvl val="lvl"/>
          <dgm:resizeHandles val="exact"/>
        </dgm:presLayoutVars>
      </dgm:prSet>
      <dgm:spPr/>
      <dgm:t>
        <a:bodyPr/>
        <a:lstStyle/>
        <a:p>
          <a:endParaRPr lang="zh-CN" altLang="en-US"/>
        </a:p>
      </dgm:t>
    </dgm:pt>
    <dgm:pt modelId="{1568D22C-2260-4EC8-8F0A-208EC8B0A9A7}" type="pres">
      <dgm:prSet presAssocID="{35797837-2B2B-43B9-A8D2-C4100EB3BBB3}" presName="parentText" presStyleLbl="node1" presStyleIdx="0" presStyleCnt="3" custLinFactNeighborY="3425">
        <dgm:presLayoutVars>
          <dgm:chMax val="0"/>
          <dgm:bulletEnabled val="1"/>
        </dgm:presLayoutVars>
      </dgm:prSet>
      <dgm:spPr/>
      <dgm:t>
        <a:bodyPr/>
        <a:lstStyle/>
        <a:p>
          <a:endParaRPr lang="zh-CN" altLang="en-US"/>
        </a:p>
      </dgm:t>
    </dgm:pt>
    <dgm:pt modelId="{FFDDBFE5-A9D8-4E8A-BC88-7802999378FE}" type="pres">
      <dgm:prSet presAssocID="{8751C1E0-BD42-444F-8ADB-9B087E6151E2}" presName="spacer" presStyleCnt="0"/>
      <dgm:spPr/>
    </dgm:pt>
    <dgm:pt modelId="{3FA5D4E6-1F19-477E-B643-AE9F31F19699}" type="pres">
      <dgm:prSet presAssocID="{506D1C73-258B-4DFA-888C-DB0EB06A8164}" presName="parentText" presStyleLbl="node1" presStyleIdx="1" presStyleCnt="3">
        <dgm:presLayoutVars>
          <dgm:chMax val="0"/>
          <dgm:bulletEnabled val="1"/>
        </dgm:presLayoutVars>
      </dgm:prSet>
      <dgm:spPr/>
      <dgm:t>
        <a:bodyPr/>
        <a:lstStyle/>
        <a:p>
          <a:endParaRPr lang="zh-CN" altLang="en-US"/>
        </a:p>
      </dgm:t>
    </dgm:pt>
    <dgm:pt modelId="{18F39D7E-5E62-49E0-8F7F-3A0B1A3D7C18}" type="pres">
      <dgm:prSet presAssocID="{506D1C73-258B-4DFA-888C-DB0EB06A8164}" presName="childText" presStyleLbl="revTx" presStyleIdx="0" presStyleCnt="1">
        <dgm:presLayoutVars>
          <dgm:bulletEnabled val="1"/>
        </dgm:presLayoutVars>
      </dgm:prSet>
      <dgm:spPr/>
      <dgm:t>
        <a:bodyPr/>
        <a:lstStyle/>
        <a:p>
          <a:endParaRPr lang="zh-CN" altLang="en-US"/>
        </a:p>
      </dgm:t>
    </dgm:pt>
    <dgm:pt modelId="{FBE0388D-5F59-4820-8146-199F0F054CD2}" type="pres">
      <dgm:prSet presAssocID="{FBAA4A4C-5746-405A-B09B-FA2D992FFBF6}" presName="parentText" presStyleLbl="node1" presStyleIdx="2" presStyleCnt="3">
        <dgm:presLayoutVars>
          <dgm:chMax val="0"/>
          <dgm:bulletEnabled val="1"/>
        </dgm:presLayoutVars>
      </dgm:prSet>
      <dgm:spPr/>
      <dgm:t>
        <a:bodyPr/>
        <a:lstStyle/>
        <a:p>
          <a:endParaRPr lang="zh-CN" altLang="en-US"/>
        </a:p>
      </dgm:t>
    </dgm:pt>
  </dgm:ptLst>
  <dgm:cxnLst>
    <dgm:cxn modelId="{F26F94A2-B18A-4DD1-A612-3DF4EE5149BD}" type="presOf" srcId="{07D1ECC5-CF09-4427-AC99-69A6627F1F9E}" destId="{18734EE0-D7CE-4899-B795-F19981414D61}" srcOrd="0" destOrd="0" presId="urn:microsoft.com/office/officeart/2005/8/layout/vList2"/>
    <dgm:cxn modelId="{8CAA176C-0EF1-4F27-930A-F531FF5F5C0E}" type="presOf" srcId="{CA6BDB90-2DBF-4768-8616-655C962AED54}" destId="{18F39D7E-5E62-49E0-8F7F-3A0B1A3D7C18}" srcOrd="0" destOrd="0" presId="urn:microsoft.com/office/officeart/2005/8/layout/vList2"/>
    <dgm:cxn modelId="{E3CB149B-6E6D-4719-B75A-69EFCD930F2F}" type="presOf" srcId="{506D1C73-258B-4DFA-888C-DB0EB06A8164}" destId="{3FA5D4E6-1F19-477E-B643-AE9F31F19699}" srcOrd="0" destOrd="0" presId="urn:microsoft.com/office/officeart/2005/8/layout/vList2"/>
    <dgm:cxn modelId="{D5ACE751-027F-4D84-853C-9EBC8E8475A2}" srcId="{506D1C73-258B-4DFA-888C-DB0EB06A8164}" destId="{8A5C4A63-FFA3-445B-A2FA-385C368E985F}" srcOrd="2" destOrd="0" parTransId="{F369EEF0-7155-427E-AFE9-619716B13A28}" sibTransId="{EA00BF32-9F3F-41D2-B0FC-7FAE986F4259}"/>
    <dgm:cxn modelId="{6033C374-2376-4C2F-A1F3-C4BF1A8DA14C}" type="presOf" srcId="{35797837-2B2B-43B9-A8D2-C4100EB3BBB3}" destId="{1568D22C-2260-4EC8-8F0A-208EC8B0A9A7}" srcOrd="0" destOrd="0" presId="urn:microsoft.com/office/officeart/2005/8/layout/vList2"/>
    <dgm:cxn modelId="{86BFB6B3-590C-45B9-A25A-C32F74CDC4B1}" type="presOf" srcId="{8A5C4A63-FFA3-445B-A2FA-385C368E985F}" destId="{18F39D7E-5E62-49E0-8F7F-3A0B1A3D7C18}" srcOrd="0" destOrd="2" presId="urn:microsoft.com/office/officeart/2005/8/layout/vList2"/>
    <dgm:cxn modelId="{273C6B33-F856-4E10-90B8-2ABA4E895AD1}" type="presOf" srcId="{BA8DA3D6-DA3F-4AD4-9FFC-E3CEE6DD3903}" destId="{18F39D7E-5E62-49E0-8F7F-3A0B1A3D7C18}" srcOrd="0" destOrd="1" presId="urn:microsoft.com/office/officeart/2005/8/layout/vList2"/>
    <dgm:cxn modelId="{9C54E845-2C85-4ACE-89ED-FB54316C3DA6}" srcId="{506D1C73-258B-4DFA-888C-DB0EB06A8164}" destId="{BA8DA3D6-DA3F-4AD4-9FFC-E3CEE6DD3903}" srcOrd="1" destOrd="0" parTransId="{5B7E00B8-3681-4144-983B-0E7224AEEE1A}" sibTransId="{FB06D8D8-20D2-4866-86F3-1E05485A2CE3}"/>
    <dgm:cxn modelId="{FDA5F4F8-6676-4627-BBC1-1E8C3D136BD1}" srcId="{07D1ECC5-CF09-4427-AC99-69A6627F1F9E}" destId="{506D1C73-258B-4DFA-888C-DB0EB06A8164}" srcOrd="1" destOrd="0" parTransId="{562346B5-7C34-4B77-ADD6-5FB0C3B99748}" sibTransId="{A249B490-D3A9-4DCF-BB73-1BED3AC188AB}"/>
    <dgm:cxn modelId="{8ABC4AE6-6D1E-463A-9D5D-ACCFEE1E9C3B}" srcId="{07D1ECC5-CF09-4427-AC99-69A6627F1F9E}" destId="{FBAA4A4C-5746-405A-B09B-FA2D992FFBF6}" srcOrd="2" destOrd="0" parTransId="{AB4A7872-771C-408D-9334-8B84040BF88E}" sibTransId="{7944812A-C630-493A-9936-3528E4266B6C}"/>
    <dgm:cxn modelId="{EAAAC8CC-4EE8-4B29-8FF5-B22CED1E7A5D}" type="presOf" srcId="{FBAA4A4C-5746-405A-B09B-FA2D992FFBF6}" destId="{FBE0388D-5F59-4820-8146-199F0F054CD2}" srcOrd="0" destOrd="0" presId="urn:microsoft.com/office/officeart/2005/8/layout/vList2"/>
    <dgm:cxn modelId="{FDD00CDF-29DA-4CAE-AD7A-AD3FD698E06A}" srcId="{07D1ECC5-CF09-4427-AC99-69A6627F1F9E}" destId="{35797837-2B2B-43B9-A8D2-C4100EB3BBB3}" srcOrd="0" destOrd="0" parTransId="{F244EFC9-A151-4657-8362-201A516209CA}" sibTransId="{8751C1E0-BD42-444F-8ADB-9B087E6151E2}"/>
    <dgm:cxn modelId="{DCD45AE7-81D3-4D16-A5E5-8A750FB94273}" srcId="{506D1C73-258B-4DFA-888C-DB0EB06A8164}" destId="{CA6BDB90-2DBF-4768-8616-655C962AED54}" srcOrd="0" destOrd="0" parTransId="{E993CD03-7359-4E78-B706-BA1A4A9E3EC6}" sibTransId="{B7A410E0-97B4-4A5F-862D-3B1B3664560E}"/>
    <dgm:cxn modelId="{6F1539C1-8405-4EA4-BA19-6E44B64C5BB0}" type="presParOf" srcId="{18734EE0-D7CE-4899-B795-F19981414D61}" destId="{1568D22C-2260-4EC8-8F0A-208EC8B0A9A7}" srcOrd="0" destOrd="0" presId="urn:microsoft.com/office/officeart/2005/8/layout/vList2"/>
    <dgm:cxn modelId="{3C515ED0-D087-4FEF-B724-8F3E775A442F}" type="presParOf" srcId="{18734EE0-D7CE-4899-B795-F19981414D61}" destId="{FFDDBFE5-A9D8-4E8A-BC88-7802999378FE}" srcOrd="1" destOrd="0" presId="urn:microsoft.com/office/officeart/2005/8/layout/vList2"/>
    <dgm:cxn modelId="{5317530C-2A1E-4CBC-B34F-A03D0F0EA076}" type="presParOf" srcId="{18734EE0-D7CE-4899-B795-F19981414D61}" destId="{3FA5D4E6-1F19-477E-B643-AE9F31F19699}" srcOrd="2" destOrd="0" presId="urn:microsoft.com/office/officeart/2005/8/layout/vList2"/>
    <dgm:cxn modelId="{9B651B48-1873-489F-945E-5625C88EB5C4}" type="presParOf" srcId="{18734EE0-D7CE-4899-B795-F19981414D61}" destId="{18F39D7E-5E62-49E0-8F7F-3A0B1A3D7C18}" srcOrd="3" destOrd="0" presId="urn:microsoft.com/office/officeart/2005/8/layout/vList2"/>
    <dgm:cxn modelId="{ADBDC19B-EF10-4C3D-84B5-97BAE7CF17DF}" type="presParOf" srcId="{18734EE0-D7CE-4899-B795-F19981414D61}" destId="{FBE0388D-5F59-4820-8146-199F0F054CD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9809CE3-4EFA-48DD-802E-85A73264D89B}" type="doc">
      <dgm:prSet loTypeId="urn:microsoft.com/office/officeart/2005/8/layout/vList4" loCatId="list" qsTypeId="urn:microsoft.com/office/officeart/2005/8/quickstyle/simple1" qsCatId="simple" csTypeId="urn:microsoft.com/office/officeart/2005/8/colors/accent1_1" csCatId="accent1" phldr="1"/>
      <dgm:spPr/>
      <dgm:t>
        <a:bodyPr/>
        <a:lstStyle/>
        <a:p>
          <a:endParaRPr lang="zh-CN" altLang="en-US"/>
        </a:p>
      </dgm:t>
    </dgm:pt>
    <dgm:pt modelId="{ECE1690A-F9DD-4C83-86D3-89830C8ED955}">
      <dgm:prSet/>
      <dgm:spPr/>
      <dgm:t>
        <a:bodyPr/>
        <a:lstStyle/>
        <a:p>
          <a:pPr rtl="0"/>
          <a:r>
            <a:rPr lang="zh-CN" b="1" dirty="0" smtClean="0"/>
            <a:t>高云族（下限高度</a:t>
          </a:r>
          <a:r>
            <a:rPr lang="en-US" b="1" dirty="0" smtClean="0"/>
            <a:t>6000</a:t>
          </a:r>
          <a:r>
            <a:rPr lang="zh-CN" b="1" dirty="0" smtClean="0"/>
            <a:t>米，由冰晶组成）：白色有绢丝光泽</a:t>
          </a:r>
          <a:endParaRPr lang="zh-CN" b="1" dirty="0"/>
        </a:p>
      </dgm:t>
    </dgm:pt>
    <dgm:pt modelId="{E5031EBB-DDEE-46F4-BCF8-5B6E5A8E110F}" type="parTrans" cxnId="{6C063170-E4E4-4AE5-90DC-5D06C0279C11}">
      <dgm:prSet/>
      <dgm:spPr/>
      <dgm:t>
        <a:bodyPr/>
        <a:lstStyle/>
        <a:p>
          <a:endParaRPr lang="zh-CN" altLang="en-US" b="1"/>
        </a:p>
      </dgm:t>
    </dgm:pt>
    <dgm:pt modelId="{7D5EBE43-A754-417C-BD0E-CC82F87F2982}" type="sibTrans" cxnId="{6C063170-E4E4-4AE5-90DC-5D06C0279C11}">
      <dgm:prSet/>
      <dgm:spPr/>
      <dgm:t>
        <a:bodyPr/>
        <a:lstStyle/>
        <a:p>
          <a:endParaRPr lang="zh-CN" altLang="en-US" b="1"/>
        </a:p>
      </dgm:t>
    </dgm:pt>
    <dgm:pt modelId="{A16E3AA3-3F89-47CC-82A6-5464854A9EA8}">
      <dgm:prSet/>
      <dgm:spPr/>
      <dgm:t>
        <a:bodyPr/>
        <a:lstStyle/>
        <a:p>
          <a:pPr rtl="0"/>
          <a:r>
            <a:rPr lang="zh-CN" altLang="en-US" b="1" dirty="0" smtClean="0"/>
            <a:t>卷云</a:t>
          </a:r>
          <a:endParaRPr lang="zh-CN" altLang="en-US" b="1" dirty="0"/>
        </a:p>
      </dgm:t>
    </dgm:pt>
    <dgm:pt modelId="{71D7AE28-FE2F-4701-9675-63009145CCA6}" type="parTrans" cxnId="{219D24FF-AA53-41BE-A1FA-6F6CD39EF709}">
      <dgm:prSet/>
      <dgm:spPr/>
      <dgm:t>
        <a:bodyPr/>
        <a:lstStyle/>
        <a:p>
          <a:endParaRPr lang="zh-CN" altLang="en-US" b="1"/>
        </a:p>
      </dgm:t>
    </dgm:pt>
    <dgm:pt modelId="{934AD329-DC75-410D-A620-6F36523E195F}" type="sibTrans" cxnId="{219D24FF-AA53-41BE-A1FA-6F6CD39EF709}">
      <dgm:prSet/>
      <dgm:spPr/>
      <dgm:t>
        <a:bodyPr/>
        <a:lstStyle/>
        <a:p>
          <a:endParaRPr lang="zh-CN" altLang="en-US" b="1"/>
        </a:p>
      </dgm:t>
    </dgm:pt>
    <dgm:pt modelId="{91C95DEF-E47C-46D2-B69E-EF340F314496}">
      <dgm:prSet/>
      <dgm:spPr/>
      <dgm:t>
        <a:bodyPr/>
        <a:lstStyle/>
        <a:p>
          <a:pPr rtl="0"/>
          <a:r>
            <a:rPr lang="zh-CN" altLang="en-US" b="1" dirty="0" smtClean="0"/>
            <a:t>卷层云</a:t>
          </a:r>
          <a:endParaRPr lang="zh-CN" altLang="en-US" b="1" dirty="0"/>
        </a:p>
      </dgm:t>
    </dgm:pt>
    <dgm:pt modelId="{6B5779E8-FACC-4FF6-8A6C-64EBA22BB324}" type="parTrans" cxnId="{50F2CC16-9A04-4133-AC54-4427FEEC3117}">
      <dgm:prSet/>
      <dgm:spPr/>
      <dgm:t>
        <a:bodyPr/>
        <a:lstStyle/>
        <a:p>
          <a:endParaRPr lang="zh-CN" altLang="en-US" b="1"/>
        </a:p>
      </dgm:t>
    </dgm:pt>
    <dgm:pt modelId="{5AD1D950-1275-4CFA-9F65-4A5B657E633E}" type="sibTrans" cxnId="{50F2CC16-9A04-4133-AC54-4427FEEC3117}">
      <dgm:prSet/>
      <dgm:spPr/>
      <dgm:t>
        <a:bodyPr/>
        <a:lstStyle/>
        <a:p>
          <a:endParaRPr lang="zh-CN" altLang="en-US" b="1"/>
        </a:p>
      </dgm:t>
    </dgm:pt>
    <dgm:pt modelId="{3E3F8801-4AE9-4001-B230-7D249E3998E9}">
      <dgm:prSet/>
      <dgm:spPr/>
      <dgm:t>
        <a:bodyPr/>
        <a:lstStyle/>
        <a:p>
          <a:pPr rtl="0"/>
          <a:r>
            <a:rPr lang="zh-CN" altLang="en-US" b="1" dirty="0" smtClean="0"/>
            <a:t>卷积云</a:t>
          </a:r>
          <a:endParaRPr lang="zh-CN" altLang="en-US" b="1" dirty="0"/>
        </a:p>
      </dgm:t>
    </dgm:pt>
    <dgm:pt modelId="{8F7438E2-0205-43E2-AD8C-A98E0A5D10F7}" type="parTrans" cxnId="{9D1D71CF-5724-456D-B6BB-0B1DF082D51E}">
      <dgm:prSet/>
      <dgm:spPr/>
      <dgm:t>
        <a:bodyPr/>
        <a:lstStyle/>
        <a:p>
          <a:endParaRPr lang="zh-CN" altLang="en-US" b="1"/>
        </a:p>
      </dgm:t>
    </dgm:pt>
    <dgm:pt modelId="{0D5CB413-C947-4344-BE27-4160ABA792EB}" type="sibTrans" cxnId="{9D1D71CF-5724-456D-B6BB-0B1DF082D51E}">
      <dgm:prSet/>
      <dgm:spPr/>
      <dgm:t>
        <a:bodyPr/>
        <a:lstStyle/>
        <a:p>
          <a:endParaRPr lang="zh-CN" altLang="en-US" b="1"/>
        </a:p>
      </dgm:t>
    </dgm:pt>
    <dgm:pt modelId="{7BA162F7-3755-44F9-A93A-A90AC1BEEE0F}">
      <dgm:prSet/>
      <dgm:spPr/>
      <dgm:t>
        <a:bodyPr/>
        <a:lstStyle/>
        <a:p>
          <a:pPr rtl="0"/>
          <a:r>
            <a:rPr lang="zh-CN" b="1" dirty="0" smtClean="0"/>
            <a:t>中云族（下限高度</a:t>
          </a:r>
          <a:r>
            <a:rPr lang="en-US" b="1" dirty="0" smtClean="0"/>
            <a:t>2000</a:t>
          </a:r>
          <a:r>
            <a:rPr lang="zh-CN" b="1" dirty="0" smtClean="0"/>
            <a:t>－</a:t>
          </a:r>
          <a:r>
            <a:rPr lang="en-US" b="1" dirty="0" smtClean="0"/>
            <a:t>6000</a:t>
          </a:r>
          <a:r>
            <a:rPr lang="zh-CN" b="1" dirty="0" smtClean="0"/>
            <a:t>米，由冰晶和水滴混合组成） ：灰白色无光泽</a:t>
          </a:r>
          <a:endParaRPr lang="zh-CN" b="1" dirty="0"/>
        </a:p>
      </dgm:t>
    </dgm:pt>
    <dgm:pt modelId="{AED345FE-5553-47FA-8DBC-8120DBE34C91}" type="parTrans" cxnId="{31BD9DF3-D44E-477B-BD9D-83473289B3BD}">
      <dgm:prSet/>
      <dgm:spPr/>
      <dgm:t>
        <a:bodyPr/>
        <a:lstStyle/>
        <a:p>
          <a:endParaRPr lang="zh-CN" altLang="en-US" b="1"/>
        </a:p>
      </dgm:t>
    </dgm:pt>
    <dgm:pt modelId="{69043F3A-D9A4-4527-AD51-CEDA80E75A27}" type="sibTrans" cxnId="{31BD9DF3-D44E-477B-BD9D-83473289B3BD}">
      <dgm:prSet/>
      <dgm:spPr/>
      <dgm:t>
        <a:bodyPr/>
        <a:lstStyle/>
        <a:p>
          <a:endParaRPr lang="zh-CN" altLang="en-US" b="1"/>
        </a:p>
      </dgm:t>
    </dgm:pt>
    <dgm:pt modelId="{A9FC7705-1AD8-4AB2-841A-59182B74E911}">
      <dgm:prSet/>
      <dgm:spPr/>
      <dgm:t>
        <a:bodyPr/>
        <a:lstStyle/>
        <a:p>
          <a:pPr rtl="0"/>
          <a:r>
            <a:rPr lang="zh-CN" altLang="en-US" b="1" dirty="0" smtClean="0"/>
            <a:t>高积云</a:t>
          </a:r>
          <a:endParaRPr lang="zh-CN" altLang="en-US" b="1" dirty="0"/>
        </a:p>
      </dgm:t>
    </dgm:pt>
    <dgm:pt modelId="{657850B3-69D8-4BE1-A9AC-82C7B25E938A}" type="parTrans" cxnId="{5046CFCB-4BBF-4EA6-940D-E4066A97619F}">
      <dgm:prSet/>
      <dgm:spPr/>
      <dgm:t>
        <a:bodyPr/>
        <a:lstStyle/>
        <a:p>
          <a:endParaRPr lang="zh-CN" altLang="en-US" b="1"/>
        </a:p>
      </dgm:t>
    </dgm:pt>
    <dgm:pt modelId="{0AAF0822-6AB9-4D31-A2B6-78B20A5A4020}" type="sibTrans" cxnId="{5046CFCB-4BBF-4EA6-940D-E4066A97619F}">
      <dgm:prSet/>
      <dgm:spPr/>
      <dgm:t>
        <a:bodyPr/>
        <a:lstStyle/>
        <a:p>
          <a:endParaRPr lang="zh-CN" altLang="en-US" b="1"/>
        </a:p>
      </dgm:t>
    </dgm:pt>
    <dgm:pt modelId="{6B5EADF0-5467-4B37-B614-A19A93EA8B15}">
      <dgm:prSet/>
      <dgm:spPr/>
      <dgm:t>
        <a:bodyPr/>
        <a:lstStyle/>
        <a:p>
          <a:pPr rtl="0"/>
          <a:r>
            <a:rPr lang="zh-CN" altLang="en-US" b="1" dirty="0" smtClean="0"/>
            <a:t>高层云：连续性降水</a:t>
          </a:r>
          <a:endParaRPr lang="zh-CN" altLang="en-US" b="1" dirty="0"/>
        </a:p>
      </dgm:t>
    </dgm:pt>
    <dgm:pt modelId="{D116F2F3-462A-482D-8CD5-4D2AEE5038FF}" type="parTrans" cxnId="{077D5F7F-0A7D-4639-8F32-A56CEA461A4C}">
      <dgm:prSet/>
      <dgm:spPr/>
      <dgm:t>
        <a:bodyPr/>
        <a:lstStyle/>
        <a:p>
          <a:endParaRPr lang="zh-CN" altLang="en-US" b="1"/>
        </a:p>
      </dgm:t>
    </dgm:pt>
    <dgm:pt modelId="{B74DC80E-1E93-4712-A33A-60E15D32E90B}" type="sibTrans" cxnId="{077D5F7F-0A7D-4639-8F32-A56CEA461A4C}">
      <dgm:prSet/>
      <dgm:spPr/>
      <dgm:t>
        <a:bodyPr/>
        <a:lstStyle/>
        <a:p>
          <a:endParaRPr lang="zh-CN" altLang="en-US" b="1"/>
        </a:p>
      </dgm:t>
    </dgm:pt>
    <dgm:pt modelId="{4DE7C5E4-9ADC-410C-8E9E-CA7608DE3C32}">
      <dgm:prSet/>
      <dgm:spPr/>
      <dgm:t>
        <a:bodyPr/>
        <a:lstStyle/>
        <a:p>
          <a:pPr rtl="0"/>
          <a:r>
            <a:rPr lang="zh-CN" b="1" dirty="0" smtClean="0"/>
            <a:t>低云族（下限高度</a:t>
          </a:r>
          <a:r>
            <a:rPr lang="en-US" b="1" dirty="0" smtClean="0"/>
            <a:t>2000</a:t>
          </a:r>
          <a:r>
            <a:rPr lang="zh-CN" b="1" dirty="0" smtClean="0"/>
            <a:t>米，由微小水滴、雪花组成） ：灰黑色到黑色</a:t>
          </a:r>
          <a:endParaRPr lang="zh-CN" b="1" dirty="0"/>
        </a:p>
      </dgm:t>
    </dgm:pt>
    <dgm:pt modelId="{B9938D81-CB76-423B-A551-7638871F3AE1}" type="parTrans" cxnId="{AC19078E-B618-4EBA-ACF4-2061E675755D}">
      <dgm:prSet/>
      <dgm:spPr/>
      <dgm:t>
        <a:bodyPr/>
        <a:lstStyle/>
        <a:p>
          <a:endParaRPr lang="zh-CN" altLang="en-US" b="1"/>
        </a:p>
      </dgm:t>
    </dgm:pt>
    <dgm:pt modelId="{3FCB05BE-1DAE-4924-BCFF-7E64379A3F62}" type="sibTrans" cxnId="{AC19078E-B618-4EBA-ACF4-2061E675755D}">
      <dgm:prSet/>
      <dgm:spPr/>
      <dgm:t>
        <a:bodyPr/>
        <a:lstStyle/>
        <a:p>
          <a:endParaRPr lang="zh-CN" altLang="en-US" b="1"/>
        </a:p>
      </dgm:t>
    </dgm:pt>
    <dgm:pt modelId="{CACB57F8-62BA-41BD-AFED-05F95A5D058E}">
      <dgm:prSet/>
      <dgm:spPr/>
      <dgm:t>
        <a:bodyPr/>
        <a:lstStyle/>
        <a:p>
          <a:pPr rtl="0"/>
          <a:r>
            <a:rPr lang="zh-CN" altLang="en-US" b="1" dirty="0" smtClean="0"/>
            <a:t>层云和层积云</a:t>
          </a:r>
          <a:endParaRPr lang="zh-CN" altLang="en-US" b="1" dirty="0"/>
        </a:p>
      </dgm:t>
    </dgm:pt>
    <dgm:pt modelId="{77E3D560-AA43-4574-9A5E-E8DEA3808E25}" type="parTrans" cxnId="{98A63CF9-1CC6-47B5-A110-9CB65381B8A0}">
      <dgm:prSet/>
      <dgm:spPr/>
      <dgm:t>
        <a:bodyPr/>
        <a:lstStyle/>
        <a:p>
          <a:endParaRPr lang="zh-CN" altLang="en-US" b="1"/>
        </a:p>
      </dgm:t>
    </dgm:pt>
    <dgm:pt modelId="{F3C0C8E4-A422-4BDF-9DE8-8FFEAA7DC418}" type="sibTrans" cxnId="{98A63CF9-1CC6-47B5-A110-9CB65381B8A0}">
      <dgm:prSet/>
      <dgm:spPr/>
      <dgm:t>
        <a:bodyPr/>
        <a:lstStyle/>
        <a:p>
          <a:endParaRPr lang="zh-CN" altLang="en-US" b="1"/>
        </a:p>
      </dgm:t>
    </dgm:pt>
    <dgm:pt modelId="{374A6229-9201-48A7-827C-C974A3F805BC}">
      <dgm:prSet/>
      <dgm:spPr/>
      <dgm:t>
        <a:bodyPr/>
        <a:lstStyle/>
        <a:p>
          <a:pPr rtl="0"/>
          <a:r>
            <a:rPr lang="zh-CN" altLang="en-US" b="1" dirty="0" smtClean="0"/>
            <a:t>雨层云：连续性降水</a:t>
          </a:r>
          <a:endParaRPr lang="zh-CN" altLang="en-US" b="1" dirty="0"/>
        </a:p>
      </dgm:t>
    </dgm:pt>
    <dgm:pt modelId="{375290B6-7D84-4345-B7A8-45993D1C051A}" type="parTrans" cxnId="{FF47150E-F260-48B5-B2D0-C1FFE217F025}">
      <dgm:prSet/>
      <dgm:spPr/>
      <dgm:t>
        <a:bodyPr/>
        <a:lstStyle/>
        <a:p>
          <a:endParaRPr lang="zh-CN" altLang="en-US" b="1"/>
        </a:p>
      </dgm:t>
    </dgm:pt>
    <dgm:pt modelId="{1CE68AFF-B119-46AB-8C21-8CB74CE88A15}" type="sibTrans" cxnId="{FF47150E-F260-48B5-B2D0-C1FFE217F025}">
      <dgm:prSet/>
      <dgm:spPr/>
      <dgm:t>
        <a:bodyPr/>
        <a:lstStyle/>
        <a:p>
          <a:endParaRPr lang="zh-CN" altLang="en-US" b="1"/>
        </a:p>
      </dgm:t>
    </dgm:pt>
    <dgm:pt modelId="{DC863251-91A4-4C32-8A0B-908327C56DBB}">
      <dgm:prSet/>
      <dgm:spPr/>
      <dgm:t>
        <a:bodyPr/>
        <a:lstStyle/>
        <a:p>
          <a:pPr rtl="0"/>
          <a:r>
            <a:rPr lang="zh-CN" altLang="en-US" b="1" dirty="0" smtClean="0"/>
            <a:t>积云和积雨云</a:t>
          </a:r>
          <a:endParaRPr lang="zh-CN" altLang="en-US" b="1" dirty="0"/>
        </a:p>
      </dgm:t>
    </dgm:pt>
    <dgm:pt modelId="{0106CC13-D100-4BEA-8C42-1BCE6599BC4B}" type="parTrans" cxnId="{7BF9A96E-72C6-4180-A087-DA685AA83214}">
      <dgm:prSet/>
      <dgm:spPr/>
      <dgm:t>
        <a:bodyPr/>
        <a:lstStyle/>
        <a:p>
          <a:endParaRPr lang="zh-CN" altLang="en-US" b="1"/>
        </a:p>
      </dgm:t>
    </dgm:pt>
    <dgm:pt modelId="{E282DCDB-AEFF-41A7-92F1-90165AF7CC03}" type="sibTrans" cxnId="{7BF9A96E-72C6-4180-A087-DA685AA83214}">
      <dgm:prSet/>
      <dgm:spPr/>
      <dgm:t>
        <a:bodyPr/>
        <a:lstStyle/>
        <a:p>
          <a:endParaRPr lang="zh-CN" altLang="en-US" b="1"/>
        </a:p>
      </dgm:t>
    </dgm:pt>
    <dgm:pt modelId="{185B3772-087E-4C8B-8BF6-E9ED983C943B}" type="pres">
      <dgm:prSet presAssocID="{D9809CE3-4EFA-48DD-802E-85A73264D89B}" presName="linear" presStyleCnt="0">
        <dgm:presLayoutVars>
          <dgm:dir/>
          <dgm:resizeHandles val="exact"/>
        </dgm:presLayoutVars>
      </dgm:prSet>
      <dgm:spPr/>
      <dgm:t>
        <a:bodyPr/>
        <a:lstStyle/>
        <a:p>
          <a:endParaRPr lang="zh-CN" altLang="en-US"/>
        </a:p>
      </dgm:t>
    </dgm:pt>
    <dgm:pt modelId="{6241426F-3AE7-4CB9-9962-1B065B7BAD90}" type="pres">
      <dgm:prSet presAssocID="{ECE1690A-F9DD-4C83-86D3-89830C8ED955}" presName="comp" presStyleCnt="0"/>
      <dgm:spPr/>
      <dgm:t>
        <a:bodyPr/>
        <a:lstStyle/>
        <a:p>
          <a:endParaRPr lang="zh-CN" altLang="en-US"/>
        </a:p>
      </dgm:t>
    </dgm:pt>
    <dgm:pt modelId="{D1FA4081-9B2A-4065-81AA-0494C04BC37E}" type="pres">
      <dgm:prSet presAssocID="{ECE1690A-F9DD-4C83-86D3-89830C8ED955}" presName="box" presStyleLbl="node1" presStyleIdx="0" presStyleCnt="3"/>
      <dgm:spPr/>
      <dgm:t>
        <a:bodyPr/>
        <a:lstStyle/>
        <a:p>
          <a:endParaRPr lang="zh-CN" altLang="en-US"/>
        </a:p>
      </dgm:t>
    </dgm:pt>
    <dgm:pt modelId="{8BF4B03F-8A34-4174-8F7A-8A9E708257BA}" type="pres">
      <dgm:prSet presAssocID="{ECE1690A-F9DD-4C83-86D3-89830C8ED955}" presName="img" presStyleLbl="fgImgPlace1" presStyleIdx="0" presStyleCnt="3"/>
      <dgm:spPr>
        <a:blipFill rotWithShape="1">
          <a:blip xmlns:r="http://schemas.openxmlformats.org/officeDocument/2006/relationships" r:embed="rId1"/>
          <a:stretch>
            <a:fillRect/>
          </a:stretch>
        </a:blipFill>
      </dgm:spPr>
      <dgm:t>
        <a:bodyPr/>
        <a:lstStyle/>
        <a:p>
          <a:endParaRPr lang="zh-CN" altLang="en-US"/>
        </a:p>
      </dgm:t>
    </dgm:pt>
    <dgm:pt modelId="{5AD1CC61-6CB4-4568-8DDE-D57EDC27CBDC}" type="pres">
      <dgm:prSet presAssocID="{ECE1690A-F9DD-4C83-86D3-89830C8ED955}" presName="text" presStyleLbl="node1" presStyleIdx="0" presStyleCnt="3">
        <dgm:presLayoutVars>
          <dgm:bulletEnabled val="1"/>
        </dgm:presLayoutVars>
      </dgm:prSet>
      <dgm:spPr/>
      <dgm:t>
        <a:bodyPr/>
        <a:lstStyle/>
        <a:p>
          <a:endParaRPr lang="zh-CN" altLang="en-US"/>
        </a:p>
      </dgm:t>
    </dgm:pt>
    <dgm:pt modelId="{84A875E6-E4AB-449C-ABA8-6E7ABCF53AEF}" type="pres">
      <dgm:prSet presAssocID="{7D5EBE43-A754-417C-BD0E-CC82F87F2982}" presName="spacer" presStyleCnt="0"/>
      <dgm:spPr/>
      <dgm:t>
        <a:bodyPr/>
        <a:lstStyle/>
        <a:p>
          <a:endParaRPr lang="zh-CN" altLang="en-US"/>
        </a:p>
      </dgm:t>
    </dgm:pt>
    <dgm:pt modelId="{07E33B0D-C18E-4AF7-B3BC-6F36805015E6}" type="pres">
      <dgm:prSet presAssocID="{7BA162F7-3755-44F9-A93A-A90AC1BEEE0F}" presName="comp" presStyleCnt="0"/>
      <dgm:spPr/>
      <dgm:t>
        <a:bodyPr/>
        <a:lstStyle/>
        <a:p>
          <a:endParaRPr lang="zh-CN" altLang="en-US"/>
        </a:p>
      </dgm:t>
    </dgm:pt>
    <dgm:pt modelId="{1370D88D-48C1-46A8-98E9-D6F80D427067}" type="pres">
      <dgm:prSet presAssocID="{7BA162F7-3755-44F9-A93A-A90AC1BEEE0F}" presName="box" presStyleLbl="node1" presStyleIdx="1" presStyleCnt="3"/>
      <dgm:spPr/>
      <dgm:t>
        <a:bodyPr/>
        <a:lstStyle/>
        <a:p>
          <a:endParaRPr lang="zh-CN" altLang="en-US"/>
        </a:p>
      </dgm:t>
    </dgm:pt>
    <dgm:pt modelId="{4F94AEAA-8345-4A21-9DA0-EE84EEE49C70}" type="pres">
      <dgm:prSet presAssocID="{7BA162F7-3755-44F9-A93A-A90AC1BEEE0F}" presName="img" presStyleLbl="fgImgPlace1" presStyleIdx="1" presStyleCnt="3"/>
      <dgm:spPr>
        <a:blipFill rotWithShape="1">
          <a:blip xmlns:r="http://schemas.openxmlformats.org/officeDocument/2006/relationships" r:embed="rId2"/>
          <a:stretch>
            <a:fillRect/>
          </a:stretch>
        </a:blipFill>
      </dgm:spPr>
      <dgm:t>
        <a:bodyPr/>
        <a:lstStyle/>
        <a:p>
          <a:endParaRPr lang="zh-CN" altLang="en-US"/>
        </a:p>
      </dgm:t>
    </dgm:pt>
    <dgm:pt modelId="{0138D853-89E3-4C1E-A3FA-279F776F1A29}" type="pres">
      <dgm:prSet presAssocID="{7BA162F7-3755-44F9-A93A-A90AC1BEEE0F}" presName="text" presStyleLbl="node1" presStyleIdx="1" presStyleCnt="3">
        <dgm:presLayoutVars>
          <dgm:bulletEnabled val="1"/>
        </dgm:presLayoutVars>
      </dgm:prSet>
      <dgm:spPr/>
      <dgm:t>
        <a:bodyPr/>
        <a:lstStyle/>
        <a:p>
          <a:endParaRPr lang="zh-CN" altLang="en-US"/>
        </a:p>
      </dgm:t>
    </dgm:pt>
    <dgm:pt modelId="{4CA6CE22-6079-4451-ADE5-8DFFE368753F}" type="pres">
      <dgm:prSet presAssocID="{69043F3A-D9A4-4527-AD51-CEDA80E75A27}" presName="spacer" presStyleCnt="0"/>
      <dgm:spPr/>
      <dgm:t>
        <a:bodyPr/>
        <a:lstStyle/>
        <a:p>
          <a:endParaRPr lang="zh-CN" altLang="en-US"/>
        </a:p>
      </dgm:t>
    </dgm:pt>
    <dgm:pt modelId="{C9A4F5E4-80B4-4D26-A4C1-E8F00F69B808}" type="pres">
      <dgm:prSet presAssocID="{4DE7C5E4-9ADC-410C-8E9E-CA7608DE3C32}" presName="comp" presStyleCnt="0"/>
      <dgm:spPr/>
      <dgm:t>
        <a:bodyPr/>
        <a:lstStyle/>
        <a:p>
          <a:endParaRPr lang="zh-CN" altLang="en-US"/>
        </a:p>
      </dgm:t>
    </dgm:pt>
    <dgm:pt modelId="{7A671926-CFCC-4033-8EED-0BEA36B2574A}" type="pres">
      <dgm:prSet presAssocID="{4DE7C5E4-9ADC-410C-8E9E-CA7608DE3C32}" presName="box" presStyleLbl="node1" presStyleIdx="2" presStyleCnt="3"/>
      <dgm:spPr/>
      <dgm:t>
        <a:bodyPr/>
        <a:lstStyle/>
        <a:p>
          <a:endParaRPr lang="zh-CN" altLang="en-US"/>
        </a:p>
      </dgm:t>
    </dgm:pt>
    <dgm:pt modelId="{6C20A953-33E8-4040-B3D6-9BE4FA3FE50D}" type="pres">
      <dgm:prSet presAssocID="{4DE7C5E4-9ADC-410C-8E9E-CA7608DE3C32}" presName="img" presStyleLbl="fgImgPlace1" presStyleIdx="2" presStyleCnt="3"/>
      <dgm:spPr>
        <a:blipFill rotWithShape="1">
          <a:blip xmlns:r="http://schemas.openxmlformats.org/officeDocument/2006/relationships" r:embed="rId3"/>
          <a:stretch>
            <a:fillRect/>
          </a:stretch>
        </a:blipFill>
      </dgm:spPr>
      <dgm:t>
        <a:bodyPr/>
        <a:lstStyle/>
        <a:p>
          <a:endParaRPr lang="zh-CN" altLang="en-US"/>
        </a:p>
      </dgm:t>
    </dgm:pt>
    <dgm:pt modelId="{6F6D1361-90B7-41F0-9EA5-5E0962BC3AD6}" type="pres">
      <dgm:prSet presAssocID="{4DE7C5E4-9ADC-410C-8E9E-CA7608DE3C32}" presName="text" presStyleLbl="node1" presStyleIdx="2" presStyleCnt="3">
        <dgm:presLayoutVars>
          <dgm:bulletEnabled val="1"/>
        </dgm:presLayoutVars>
      </dgm:prSet>
      <dgm:spPr/>
      <dgm:t>
        <a:bodyPr/>
        <a:lstStyle/>
        <a:p>
          <a:endParaRPr lang="zh-CN" altLang="en-US"/>
        </a:p>
      </dgm:t>
    </dgm:pt>
  </dgm:ptLst>
  <dgm:cxnLst>
    <dgm:cxn modelId="{D73BFF20-B2C8-4803-9984-38809B7A8B93}" type="presOf" srcId="{A16E3AA3-3F89-47CC-82A6-5464854A9EA8}" destId="{D1FA4081-9B2A-4065-81AA-0494C04BC37E}" srcOrd="0" destOrd="1" presId="urn:microsoft.com/office/officeart/2005/8/layout/vList4"/>
    <dgm:cxn modelId="{98A63CF9-1CC6-47B5-A110-9CB65381B8A0}" srcId="{4DE7C5E4-9ADC-410C-8E9E-CA7608DE3C32}" destId="{CACB57F8-62BA-41BD-AFED-05F95A5D058E}" srcOrd="0" destOrd="0" parTransId="{77E3D560-AA43-4574-9A5E-E8DEA3808E25}" sibTransId="{F3C0C8E4-A422-4BDF-9DE8-8FFEAA7DC418}"/>
    <dgm:cxn modelId="{C62D6701-221F-435B-8C0C-12D18C45D104}" type="presOf" srcId="{7BA162F7-3755-44F9-A93A-A90AC1BEEE0F}" destId="{1370D88D-48C1-46A8-98E9-D6F80D427067}" srcOrd="0" destOrd="0" presId="urn:microsoft.com/office/officeart/2005/8/layout/vList4"/>
    <dgm:cxn modelId="{E24EA366-92E5-4FD9-9066-B16214F0C0AD}" type="presOf" srcId="{374A6229-9201-48A7-827C-C974A3F805BC}" destId="{7A671926-CFCC-4033-8EED-0BEA36B2574A}" srcOrd="0" destOrd="2" presId="urn:microsoft.com/office/officeart/2005/8/layout/vList4"/>
    <dgm:cxn modelId="{C08C4907-B214-40C0-B3A3-7249EF2A2BB2}" type="presOf" srcId="{4DE7C5E4-9ADC-410C-8E9E-CA7608DE3C32}" destId="{7A671926-CFCC-4033-8EED-0BEA36B2574A}" srcOrd="0" destOrd="0" presId="urn:microsoft.com/office/officeart/2005/8/layout/vList4"/>
    <dgm:cxn modelId="{121DD939-C8B3-4B9A-AEA0-62EFA10B84B0}" type="presOf" srcId="{DC863251-91A4-4C32-8A0B-908327C56DBB}" destId="{7A671926-CFCC-4033-8EED-0BEA36B2574A}" srcOrd="0" destOrd="3" presId="urn:microsoft.com/office/officeart/2005/8/layout/vList4"/>
    <dgm:cxn modelId="{FF47150E-F260-48B5-B2D0-C1FFE217F025}" srcId="{4DE7C5E4-9ADC-410C-8E9E-CA7608DE3C32}" destId="{374A6229-9201-48A7-827C-C974A3F805BC}" srcOrd="1" destOrd="0" parTransId="{375290B6-7D84-4345-B7A8-45993D1C051A}" sibTransId="{1CE68AFF-B119-46AB-8C21-8CB74CE88A15}"/>
    <dgm:cxn modelId="{D350FD5A-6D8D-4FA9-9172-1F28AD9C8346}" type="presOf" srcId="{374A6229-9201-48A7-827C-C974A3F805BC}" destId="{6F6D1361-90B7-41F0-9EA5-5E0962BC3AD6}" srcOrd="1" destOrd="2" presId="urn:microsoft.com/office/officeart/2005/8/layout/vList4"/>
    <dgm:cxn modelId="{E3F3D9DE-A752-42D7-A08C-BBF8EB825DEA}" type="presOf" srcId="{A9FC7705-1AD8-4AB2-841A-59182B74E911}" destId="{0138D853-89E3-4C1E-A3FA-279F776F1A29}" srcOrd="1" destOrd="1" presId="urn:microsoft.com/office/officeart/2005/8/layout/vList4"/>
    <dgm:cxn modelId="{A22C1FEB-1F41-4D4B-A598-D902A7B40A09}" type="presOf" srcId="{6B5EADF0-5467-4B37-B614-A19A93EA8B15}" destId="{0138D853-89E3-4C1E-A3FA-279F776F1A29}" srcOrd="1" destOrd="2" presId="urn:microsoft.com/office/officeart/2005/8/layout/vList4"/>
    <dgm:cxn modelId="{077D5F7F-0A7D-4639-8F32-A56CEA461A4C}" srcId="{7BA162F7-3755-44F9-A93A-A90AC1BEEE0F}" destId="{6B5EADF0-5467-4B37-B614-A19A93EA8B15}" srcOrd="1" destOrd="0" parTransId="{D116F2F3-462A-482D-8CD5-4D2AEE5038FF}" sibTransId="{B74DC80E-1E93-4712-A33A-60E15D32E90B}"/>
    <dgm:cxn modelId="{44EDD463-4688-4608-8309-5F0B7CD3566B}" type="presOf" srcId="{A16E3AA3-3F89-47CC-82A6-5464854A9EA8}" destId="{5AD1CC61-6CB4-4568-8DDE-D57EDC27CBDC}" srcOrd="1" destOrd="1" presId="urn:microsoft.com/office/officeart/2005/8/layout/vList4"/>
    <dgm:cxn modelId="{50F2CC16-9A04-4133-AC54-4427FEEC3117}" srcId="{ECE1690A-F9DD-4C83-86D3-89830C8ED955}" destId="{91C95DEF-E47C-46D2-B69E-EF340F314496}" srcOrd="1" destOrd="0" parTransId="{6B5779E8-FACC-4FF6-8A6C-64EBA22BB324}" sibTransId="{5AD1D950-1275-4CFA-9F65-4A5B657E633E}"/>
    <dgm:cxn modelId="{F7EDB73D-2419-4206-9DAA-1C8725AE2F36}" type="presOf" srcId="{91C95DEF-E47C-46D2-B69E-EF340F314496}" destId="{D1FA4081-9B2A-4065-81AA-0494C04BC37E}" srcOrd="0" destOrd="2" presId="urn:microsoft.com/office/officeart/2005/8/layout/vList4"/>
    <dgm:cxn modelId="{ADED2B51-9B02-44AB-B83D-65AF3EBE46B1}" type="presOf" srcId="{3E3F8801-4AE9-4001-B230-7D249E3998E9}" destId="{D1FA4081-9B2A-4065-81AA-0494C04BC37E}" srcOrd="0" destOrd="3" presId="urn:microsoft.com/office/officeart/2005/8/layout/vList4"/>
    <dgm:cxn modelId="{31BD9DF3-D44E-477B-BD9D-83473289B3BD}" srcId="{D9809CE3-4EFA-48DD-802E-85A73264D89B}" destId="{7BA162F7-3755-44F9-A93A-A90AC1BEEE0F}" srcOrd="1" destOrd="0" parTransId="{AED345FE-5553-47FA-8DBC-8120DBE34C91}" sibTransId="{69043F3A-D9A4-4527-AD51-CEDA80E75A27}"/>
    <dgm:cxn modelId="{93BF73C2-D2B0-4D2A-9782-8598C22A7234}" type="presOf" srcId="{4DE7C5E4-9ADC-410C-8E9E-CA7608DE3C32}" destId="{6F6D1361-90B7-41F0-9EA5-5E0962BC3AD6}" srcOrd="1" destOrd="0" presId="urn:microsoft.com/office/officeart/2005/8/layout/vList4"/>
    <dgm:cxn modelId="{5046CFCB-4BBF-4EA6-940D-E4066A97619F}" srcId="{7BA162F7-3755-44F9-A93A-A90AC1BEEE0F}" destId="{A9FC7705-1AD8-4AB2-841A-59182B74E911}" srcOrd="0" destOrd="0" parTransId="{657850B3-69D8-4BE1-A9AC-82C7B25E938A}" sibTransId="{0AAF0822-6AB9-4D31-A2B6-78B20A5A4020}"/>
    <dgm:cxn modelId="{13BB2724-BADE-41F3-9D33-00E756FA1D8C}" type="presOf" srcId="{91C95DEF-E47C-46D2-B69E-EF340F314496}" destId="{5AD1CC61-6CB4-4568-8DDE-D57EDC27CBDC}" srcOrd="1" destOrd="2" presId="urn:microsoft.com/office/officeart/2005/8/layout/vList4"/>
    <dgm:cxn modelId="{999CC2B1-FE39-4598-B616-26B03EEF04CB}" type="presOf" srcId="{3E3F8801-4AE9-4001-B230-7D249E3998E9}" destId="{5AD1CC61-6CB4-4568-8DDE-D57EDC27CBDC}" srcOrd="1" destOrd="3" presId="urn:microsoft.com/office/officeart/2005/8/layout/vList4"/>
    <dgm:cxn modelId="{9E048464-CCB4-4A64-AA3F-0C7492B4A091}" type="presOf" srcId="{6B5EADF0-5467-4B37-B614-A19A93EA8B15}" destId="{1370D88D-48C1-46A8-98E9-D6F80D427067}" srcOrd="0" destOrd="2" presId="urn:microsoft.com/office/officeart/2005/8/layout/vList4"/>
    <dgm:cxn modelId="{FD930EE5-B657-4F21-8FDB-392ACB14BE6C}" type="presOf" srcId="{7BA162F7-3755-44F9-A93A-A90AC1BEEE0F}" destId="{0138D853-89E3-4C1E-A3FA-279F776F1A29}" srcOrd="1" destOrd="0" presId="urn:microsoft.com/office/officeart/2005/8/layout/vList4"/>
    <dgm:cxn modelId="{B5E164C1-F64B-433E-9AC3-2FBF3B7C7C1B}" type="presOf" srcId="{D9809CE3-4EFA-48DD-802E-85A73264D89B}" destId="{185B3772-087E-4C8B-8BF6-E9ED983C943B}" srcOrd="0" destOrd="0" presId="urn:microsoft.com/office/officeart/2005/8/layout/vList4"/>
    <dgm:cxn modelId="{D1649CE5-B34E-4E4B-BA5B-60AB8CB43F6A}" type="presOf" srcId="{DC863251-91A4-4C32-8A0B-908327C56DBB}" destId="{6F6D1361-90B7-41F0-9EA5-5E0962BC3AD6}" srcOrd="1" destOrd="3" presId="urn:microsoft.com/office/officeart/2005/8/layout/vList4"/>
    <dgm:cxn modelId="{5EB815AB-4E0C-4D62-A3DB-090EF894BEA0}" type="presOf" srcId="{CACB57F8-62BA-41BD-AFED-05F95A5D058E}" destId="{6F6D1361-90B7-41F0-9EA5-5E0962BC3AD6}" srcOrd="1" destOrd="1" presId="urn:microsoft.com/office/officeart/2005/8/layout/vList4"/>
    <dgm:cxn modelId="{9798E177-A7D8-4A0B-AE9B-E7284949F585}" type="presOf" srcId="{ECE1690A-F9DD-4C83-86D3-89830C8ED955}" destId="{D1FA4081-9B2A-4065-81AA-0494C04BC37E}" srcOrd="0" destOrd="0" presId="urn:microsoft.com/office/officeart/2005/8/layout/vList4"/>
    <dgm:cxn modelId="{6C063170-E4E4-4AE5-90DC-5D06C0279C11}" srcId="{D9809CE3-4EFA-48DD-802E-85A73264D89B}" destId="{ECE1690A-F9DD-4C83-86D3-89830C8ED955}" srcOrd="0" destOrd="0" parTransId="{E5031EBB-DDEE-46F4-BCF8-5B6E5A8E110F}" sibTransId="{7D5EBE43-A754-417C-BD0E-CC82F87F2982}"/>
    <dgm:cxn modelId="{FEE008D3-A9F6-42F6-9F92-3005B2D463CE}" type="presOf" srcId="{A9FC7705-1AD8-4AB2-841A-59182B74E911}" destId="{1370D88D-48C1-46A8-98E9-D6F80D427067}" srcOrd="0" destOrd="1" presId="urn:microsoft.com/office/officeart/2005/8/layout/vList4"/>
    <dgm:cxn modelId="{AC19078E-B618-4EBA-ACF4-2061E675755D}" srcId="{D9809CE3-4EFA-48DD-802E-85A73264D89B}" destId="{4DE7C5E4-9ADC-410C-8E9E-CA7608DE3C32}" srcOrd="2" destOrd="0" parTransId="{B9938D81-CB76-423B-A551-7638871F3AE1}" sibTransId="{3FCB05BE-1DAE-4924-BCFF-7E64379A3F62}"/>
    <dgm:cxn modelId="{9D1D71CF-5724-456D-B6BB-0B1DF082D51E}" srcId="{ECE1690A-F9DD-4C83-86D3-89830C8ED955}" destId="{3E3F8801-4AE9-4001-B230-7D249E3998E9}" srcOrd="2" destOrd="0" parTransId="{8F7438E2-0205-43E2-AD8C-A98E0A5D10F7}" sibTransId="{0D5CB413-C947-4344-BE27-4160ABA792EB}"/>
    <dgm:cxn modelId="{7BF9A96E-72C6-4180-A087-DA685AA83214}" srcId="{4DE7C5E4-9ADC-410C-8E9E-CA7608DE3C32}" destId="{DC863251-91A4-4C32-8A0B-908327C56DBB}" srcOrd="2" destOrd="0" parTransId="{0106CC13-D100-4BEA-8C42-1BCE6599BC4B}" sibTransId="{E282DCDB-AEFF-41A7-92F1-90165AF7CC03}"/>
    <dgm:cxn modelId="{82D7B591-DCA1-46C3-B188-D2D1BFBFA56B}" type="presOf" srcId="{ECE1690A-F9DD-4C83-86D3-89830C8ED955}" destId="{5AD1CC61-6CB4-4568-8DDE-D57EDC27CBDC}" srcOrd="1" destOrd="0" presId="urn:microsoft.com/office/officeart/2005/8/layout/vList4"/>
    <dgm:cxn modelId="{6661E4AE-F37C-446F-A435-9703ACEA565C}" type="presOf" srcId="{CACB57F8-62BA-41BD-AFED-05F95A5D058E}" destId="{7A671926-CFCC-4033-8EED-0BEA36B2574A}" srcOrd="0" destOrd="1" presId="urn:microsoft.com/office/officeart/2005/8/layout/vList4"/>
    <dgm:cxn modelId="{219D24FF-AA53-41BE-A1FA-6F6CD39EF709}" srcId="{ECE1690A-F9DD-4C83-86D3-89830C8ED955}" destId="{A16E3AA3-3F89-47CC-82A6-5464854A9EA8}" srcOrd="0" destOrd="0" parTransId="{71D7AE28-FE2F-4701-9675-63009145CCA6}" sibTransId="{934AD329-DC75-410D-A620-6F36523E195F}"/>
    <dgm:cxn modelId="{4EC8636C-1012-46BD-8689-A9B5FF6FD488}" type="presParOf" srcId="{185B3772-087E-4C8B-8BF6-E9ED983C943B}" destId="{6241426F-3AE7-4CB9-9962-1B065B7BAD90}" srcOrd="0" destOrd="0" presId="urn:microsoft.com/office/officeart/2005/8/layout/vList4"/>
    <dgm:cxn modelId="{C719AF49-0634-4337-9450-36FAE34C64D7}" type="presParOf" srcId="{6241426F-3AE7-4CB9-9962-1B065B7BAD90}" destId="{D1FA4081-9B2A-4065-81AA-0494C04BC37E}" srcOrd="0" destOrd="0" presId="urn:microsoft.com/office/officeart/2005/8/layout/vList4"/>
    <dgm:cxn modelId="{4FA7075E-8A08-4B44-A372-6A2758588363}" type="presParOf" srcId="{6241426F-3AE7-4CB9-9962-1B065B7BAD90}" destId="{8BF4B03F-8A34-4174-8F7A-8A9E708257BA}" srcOrd="1" destOrd="0" presId="urn:microsoft.com/office/officeart/2005/8/layout/vList4"/>
    <dgm:cxn modelId="{5B94D0B7-8D75-4651-9D8A-CA0E0EF5DFEE}" type="presParOf" srcId="{6241426F-3AE7-4CB9-9962-1B065B7BAD90}" destId="{5AD1CC61-6CB4-4568-8DDE-D57EDC27CBDC}" srcOrd="2" destOrd="0" presId="urn:microsoft.com/office/officeart/2005/8/layout/vList4"/>
    <dgm:cxn modelId="{38B7A071-F163-46CB-9795-52BD0B1AF571}" type="presParOf" srcId="{185B3772-087E-4C8B-8BF6-E9ED983C943B}" destId="{84A875E6-E4AB-449C-ABA8-6E7ABCF53AEF}" srcOrd="1" destOrd="0" presId="urn:microsoft.com/office/officeart/2005/8/layout/vList4"/>
    <dgm:cxn modelId="{BD6D750A-6A58-4BE1-8BBF-7067ED35CC6A}" type="presParOf" srcId="{185B3772-087E-4C8B-8BF6-E9ED983C943B}" destId="{07E33B0D-C18E-4AF7-B3BC-6F36805015E6}" srcOrd="2" destOrd="0" presId="urn:microsoft.com/office/officeart/2005/8/layout/vList4"/>
    <dgm:cxn modelId="{8F6B0C85-ACD1-483F-9657-C4E1086C76FB}" type="presParOf" srcId="{07E33B0D-C18E-4AF7-B3BC-6F36805015E6}" destId="{1370D88D-48C1-46A8-98E9-D6F80D427067}" srcOrd="0" destOrd="0" presId="urn:microsoft.com/office/officeart/2005/8/layout/vList4"/>
    <dgm:cxn modelId="{68AB85D7-F29F-4EC7-BCE6-BC46E4D38CEB}" type="presParOf" srcId="{07E33B0D-C18E-4AF7-B3BC-6F36805015E6}" destId="{4F94AEAA-8345-4A21-9DA0-EE84EEE49C70}" srcOrd="1" destOrd="0" presId="urn:microsoft.com/office/officeart/2005/8/layout/vList4"/>
    <dgm:cxn modelId="{AAD98D78-A464-42C4-963C-481C513F7381}" type="presParOf" srcId="{07E33B0D-C18E-4AF7-B3BC-6F36805015E6}" destId="{0138D853-89E3-4C1E-A3FA-279F776F1A29}" srcOrd="2" destOrd="0" presId="urn:microsoft.com/office/officeart/2005/8/layout/vList4"/>
    <dgm:cxn modelId="{079A8EBF-3B92-4937-AF18-9315019BBCA3}" type="presParOf" srcId="{185B3772-087E-4C8B-8BF6-E9ED983C943B}" destId="{4CA6CE22-6079-4451-ADE5-8DFFE368753F}" srcOrd="3" destOrd="0" presId="urn:microsoft.com/office/officeart/2005/8/layout/vList4"/>
    <dgm:cxn modelId="{B567831F-A1BF-4A3A-B999-E3F8EED64304}" type="presParOf" srcId="{185B3772-087E-4C8B-8BF6-E9ED983C943B}" destId="{C9A4F5E4-80B4-4D26-A4C1-E8F00F69B808}" srcOrd="4" destOrd="0" presId="urn:microsoft.com/office/officeart/2005/8/layout/vList4"/>
    <dgm:cxn modelId="{6B40BEBD-139D-426B-A9DF-70EC4B6862AA}" type="presParOf" srcId="{C9A4F5E4-80B4-4D26-A4C1-E8F00F69B808}" destId="{7A671926-CFCC-4033-8EED-0BEA36B2574A}" srcOrd="0" destOrd="0" presId="urn:microsoft.com/office/officeart/2005/8/layout/vList4"/>
    <dgm:cxn modelId="{F9A53FDD-4768-48DE-AA34-A46037FC756B}" type="presParOf" srcId="{C9A4F5E4-80B4-4D26-A4C1-E8F00F69B808}" destId="{6C20A953-33E8-4040-B3D6-9BE4FA3FE50D}" srcOrd="1" destOrd="0" presId="urn:microsoft.com/office/officeart/2005/8/layout/vList4"/>
    <dgm:cxn modelId="{AA0CBC97-5A60-4FB3-914F-8DB4D65D27C6}" type="presParOf" srcId="{C9A4F5E4-80B4-4D26-A4C1-E8F00F69B808}" destId="{6F6D1361-90B7-41F0-9EA5-5E0962BC3AD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59E02BC2-3D33-484B-9D38-EF6D48C89A67}"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D32887E5-5EC9-4ADE-BCF9-8EA70CF49541}">
      <dgm:prSet/>
      <dgm:spPr/>
      <dgm:t>
        <a:bodyPr/>
        <a:lstStyle/>
        <a:p>
          <a:pPr rtl="0"/>
          <a:r>
            <a:rPr lang="zh-CN" b="1" dirty="0" smtClean="0"/>
            <a:t>定义：天空被云遮蔽的程度，用</a:t>
          </a:r>
          <a:r>
            <a:rPr lang="en-US" b="1" dirty="0" smtClean="0"/>
            <a:t>0—10</a:t>
          </a:r>
          <a:r>
            <a:rPr lang="zh-CN" altLang="en-US" b="1" dirty="0" smtClean="0"/>
            <a:t>整</a:t>
          </a:r>
          <a:r>
            <a:rPr lang="zh-CN" b="1" dirty="0" smtClean="0"/>
            <a:t>数表示。</a:t>
          </a:r>
          <a:endParaRPr lang="zh-CN" dirty="0"/>
        </a:p>
      </dgm:t>
    </dgm:pt>
    <dgm:pt modelId="{05321D03-0939-4522-8780-A19600E0E137}" type="parTrans" cxnId="{41A8A1EE-590B-4295-BD6E-63E0B936B326}">
      <dgm:prSet/>
      <dgm:spPr/>
      <dgm:t>
        <a:bodyPr/>
        <a:lstStyle/>
        <a:p>
          <a:endParaRPr lang="zh-CN" altLang="en-US"/>
        </a:p>
      </dgm:t>
    </dgm:pt>
    <dgm:pt modelId="{E03F8515-D1C0-4572-927F-EA1B6E476D82}" type="sibTrans" cxnId="{41A8A1EE-590B-4295-BD6E-63E0B936B326}">
      <dgm:prSet/>
      <dgm:spPr/>
      <dgm:t>
        <a:bodyPr/>
        <a:lstStyle/>
        <a:p>
          <a:endParaRPr lang="zh-CN" altLang="en-US"/>
        </a:p>
      </dgm:t>
    </dgm:pt>
    <dgm:pt modelId="{AFFAABCE-FF1D-4497-823D-10ACC9FA110A}">
      <dgm:prSet/>
      <dgm:spPr/>
      <dgm:t>
        <a:bodyPr/>
        <a:lstStyle/>
        <a:p>
          <a:pPr rtl="0"/>
          <a:r>
            <a:rPr lang="zh-CN" b="1" dirty="0" smtClean="0"/>
            <a:t>云量的分布与纬度、海陆、气流运动的关系：</a:t>
          </a:r>
          <a:endParaRPr lang="zh-CN" dirty="0"/>
        </a:p>
      </dgm:t>
    </dgm:pt>
    <dgm:pt modelId="{269FAF5D-255D-4508-B90E-6665BB3064AE}" type="parTrans" cxnId="{ACA3E158-59E2-4199-9457-A5684140B6BC}">
      <dgm:prSet/>
      <dgm:spPr/>
      <dgm:t>
        <a:bodyPr/>
        <a:lstStyle/>
        <a:p>
          <a:endParaRPr lang="zh-CN" altLang="en-US"/>
        </a:p>
      </dgm:t>
    </dgm:pt>
    <dgm:pt modelId="{E33E0AC0-825F-4DF1-84F6-9AE4CE715AFC}" type="sibTrans" cxnId="{ACA3E158-59E2-4199-9457-A5684140B6BC}">
      <dgm:prSet/>
      <dgm:spPr/>
      <dgm:t>
        <a:bodyPr/>
        <a:lstStyle/>
        <a:p>
          <a:endParaRPr lang="zh-CN" altLang="en-US"/>
        </a:p>
      </dgm:t>
    </dgm:pt>
    <dgm:pt modelId="{656D33B9-0626-4C4F-BD96-61238387A0FE}">
      <dgm:prSet/>
      <dgm:spPr/>
      <dgm:t>
        <a:bodyPr/>
        <a:lstStyle/>
        <a:p>
          <a:pPr rtl="0"/>
          <a:r>
            <a:rPr lang="zh-CN" b="1" dirty="0" smtClean="0"/>
            <a:t>一般上升气流为主的区域云量大；下沉气流为主的区域，云量</a:t>
          </a:r>
          <a:r>
            <a:rPr lang="zh-CN" b="1" dirty="0" smtClean="0"/>
            <a:t>小</a:t>
          </a:r>
          <a:endParaRPr lang="zh-CN" dirty="0"/>
        </a:p>
      </dgm:t>
    </dgm:pt>
    <dgm:pt modelId="{F0D7819F-2FF5-4140-B562-1179C5185396}" type="parTrans" cxnId="{A3414DC6-5975-41FE-90E0-D0B64D78D2DB}">
      <dgm:prSet/>
      <dgm:spPr/>
      <dgm:t>
        <a:bodyPr/>
        <a:lstStyle/>
        <a:p>
          <a:endParaRPr lang="zh-CN" altLang="en-US"/>
        </a:p>
      </dgm:t>
    </dgm:pt>
    <dgm:pt modelId="{BFCD1062-9DD6-4105-B8E2-75B4597C8744}" type="sibTrans" cxnId="{A3414DC6-5975-41FE-90E0-D0B64D78D2DB}">
      <dgm:prSet/>
      <dgm:spPr/>
      <dgm:t>
        <a:bodyPr/>
        <a:lstStyle/>
        <a:p>
          <a:endParaRPr lang="zh-CN" altLang="en-US"/>
        </a:p>
      </dgm:t>
    </dgm:pt>
    <dgm:pt modelId="{53985B63-1B58-4A20-A5ED-68A6D83D22DD}">
      <dgm:prSet/>
      <dgm:spPr/>
      <dgm:t>
        <a:bodyPr/>
        <a:lstStyle/>
        <a:p>
          <a:pPr rtl="0"/>
          <a:r>
            <a:rPr lang="zh-CN" b="1" dirty="0" smtClean="0"/>
            <a:t>海洋上云量高于</a:t>
          </a:r>
          <a:r>
            <a:rPr lang="zh-CN" b="1" dirty="0" smtClean="0"/>
            <a:t>大陆</a:t>
          </a:r>
          <a:endParaRPr lang="zh-CN" dirty="0"/>
        </a:p>
      </dgm:t>
    </dgm:pt>
    <dgm:pt modelId="{73C7FC69-F689-4E2A-9118-C31A350EC6DA}" type="parTrans" cxnId="{D68F1B16-4507-454E-BEA9-F100CCF601E9}">
      <dgm:prSet/>
      <dgm:spPr/>
      <dgm:t>
        <a:bodyPr/>
        <a:lstStyle/>
        <a:p>
          <a:endParaRPr lang="zh-CN" altLang="en-US"/>
        </a:p>
      </dgm:t>
    </dgm:pt>
    <dgm:pt modelId="{D1F2C4B1-5095-4B59-9CAB-8DD1F5FF5275}" type="sibTrans" cxnId="{D68F1B16-4507-454E-BEA9-F100CCF601E9}">
      <dgm:prSet/>
      <dgm:spPr/>
      <dgm:t>
        <a:bodyPr/>
        <a:lstStyle/>
        <a:p>
          <a:endParaRPr lang="zh-CN" altLang="en-US"/>
        </a:p>
      </dgm:t>
    </dgm:pt>
    <dgm:pt modelId="{26F9E3F2-E961-4F1A-893D-CBE9B7E3F7C7}">
      <dgm:prSet/>
      <dgm:spPr/>
      <dgm:t>
        <a:bodyPr/>
        <a:lstStyle/>
        <a:p>
          <a:pPr rtl="0"/>
          <a:r>
            <a:rPr lang="zh-CN" b="1" dirty="0" smtClean="0"/>
            <a:t>大气环流特征与云量的关系十分密切。</a:t>
          </a:r>
          <a:endParaRPr lang="zh-CN" dirty="0"/>
        </a:p>
      </dgm:t>
    </dgm:pt>
    <dgm:pt modelId="{A82A1F43-A9DB-4FE9-9ADD-116B99220D0D}" type="parTrans" cxnId="{752E5810-0E32-4DE9-8F3E-FAAE7DF16CEE}">
      <dgm:prSet/>
      <dgm:spPr/>
      <dgm:t>
        <a:bodyPr/>
        <a:lstStyle/>
        <a:p>
          <a:endParaRPr lang="zh-CN" altLang="en-US"/>
        </a:p>
      </dgm:t>
    </dgm:pt>
    <dgm:pt modelId="{90A37D1B-F1C0-4BAE-92B1-955FD962A805}" type="sibTrans" cxnId="{752E5810-0E32-4DE9-8F3E-FAAE7DF16CEE}">
      <dgm:prSet/>
      <dgm:spPr/>
      <dgm:t>
        <a:bodyPr/>
        <a:lstStyle/>
        <a:p>
          <a:endParaRPr lang="zh-CN" altLang="en-US"/>
        </a:p>
      </dgm:t>
    </dgm:pt>
    <dgm:pt modelId="{784C7B2E-4CBD-4BAB-83BA-E2C197E44846}" type="pres">
      <dgm:prSet presAssocID="{59E02BC2-3D33-484B-9D38-EF6D48C89A67}" presName="linear" presStyleCnt="0">
        <dgm:presLayoutVars>
          <dgm:animLvl val="lvl"/>
          <dgm:resizeHandles val="exact"/>
        </dgm:presLayoutVars>
      </dgm:prSet>
      <dgm:spPr/>
      <dgm:t>
        <a:bodyPr/>
        <a:lstStyle/>
        <a:p>
          <a:endParaRPr lang="zh-CN" altLang="en-US"/>
        </a:p>
      </dgm:t>
    </dgm:pt>
    <dgm:pt modelId="{3AD8590D-6796-44C6-8C45-DC3A3470C7C7}" type="pres">
      <dgm:prSet presAssocID="{D32887E5-5EC9-4ADE-BCF9-8EA70CF49541}" presName="parentText" presStyleLbl="node1" presStyleIdx="0" presStyleCnt="3">
        <dgm:presLayoutVars>
          <dgm:chMax val="0"/>
          <dgm:bulletEnabled val="1"/>
        </dgm:presLayoutVars>
      </dgm:prSet>
      <dgm:spPr/>
      <dgm:t>
        <a:bodyPr/>
        <a:lstStyle/>
        <a:p>
          <a:endParaRPr lang="zh-CN" altLang="en-US"/>
        </a:p>
      </dgm:t>
    </dgm:pt>
    <dgm:pt modelId="{CF6CAC6D-C388-4FD1-B87A-9D3AEAF1E89A}" type="pres">
      <dgm:prSet presAssocID="{E03F8515-D1C0-4572-927F-EA1B6E476D82}" presName="spacer" presStyleCnt="0"/>
      <dgm:spPr/>
    </dgm:pt>
    <dgm:pt modelId="{7569C8C9-7BF8-47F0-A893-760D4ECA4EDF}" type="pres">
      <dgm:prSet presAssocID="{AFFAABCE-FF1D-4497-823D-10ACC9FA110A}" presName="parentText" presStyleLbl="node1" presStyleIdx="1" presStyleCnt="3">
        <dgm:presLayoutVars>
          <dgm:chMax val="0"/>
          <dgm:bulletEnabled val="1"/>
        </dgm:presLayoutVars>
      </dgm:prSet>
      <dgm:spPr/>
      <dgm:t>
        <a:bodyPr/>
        <a:lstStyle/>
        <a:p>
          <a:endParaRPr lang="zh-CN" altLang="en-US"/>
        </a:p>
      </dgm:t>
    </dgm:pt>
    <dgm:pt modelId="{F4FF7D2E-4C91-4792-B6B4-94BCD70CDEBC}" type="pres">
      <dgm:prSet presAssocID="{AFFAABCE-FF1D-4497-823D-10ACC9FA110A}" presName="childText" presStyleLbl="revTx" presStyleIdx="0" presStyleCnt="1">
        <dgm:presLayoutVars>
          <dgm:bulletEnabled val="1"/>
        </dgm:presLayoutVars>
      </dgm:prSet>
      <dgm:spPr/>
      <dgm:t>
        <a:bodyPr/>
        <a:lstStyle/>
        <a:p>
          <a:endParaRPr lang="zh-CN" altLang="en-US"/>
        </a:p>
      </dgm:t>
    </dgm:pt>
    <dgm:pt modelId="{818011D2-392D-47EC-A33A-A568902C642C}" type="pres">
      <dgm:prSet presAssocID="{26F9E3F2-E961-4F1A-893D-CBE9B7E3F7C7}" presName="parentText" presStyleLbl="node1" presStyleIdx="2" presStyleCnt="3">
        <dgm:presLayoutVars>
          <dgm:chMax val="0"/>
          <dgm:bulletEnabled val="1"/>
        </dgm:presLayoutVars>
      </dgm:prSet>
      <dgm:spPr/>
      <dgm:t>
        <a:bodyPr/>
        <a:lstStyle/>
        <a:p>
          <a:endParaRPr lang="zh-CN" altLang="en-US"/>
        </a:p>
      </dgm:t>
    </dgm:pt>
  </dgm:ptLst>
  <dgm:cxnLst>
    <dgm:cxn modelId="{A3414DC6-5975-41FE-90E0-D0B64D78D2DB}" srcId="{AFFAABCE-FF1D-4497-823D-10ACC9FA110A}" destId="{656D33B9-0626-4C4F-BD96-61238387A0FE}" srcOrd="0" destOrd="0" parTransId="{F0D7819F-2FF5-4140-B562-1179C5185396}" sibTransId="{BFCD1062-9DD6-4105-B8E2-75B4597C8744}"/>
    <dgm:cxn modelId="{6195744D-90C3-4F0E-8FEA-DD8745100308}" type="presOf" srcId="{656D33B9-0626-4C4F-BD96-61238387A0FE}" destId="{F4FF7D2E-4C91-4792-B6B4-94BCD70CDEBC}" srcOrd="0" destOrd="0" presId="urn:microsoft.com/office/officeart/2005/8/layout/vList2"/>
    <dgm:cxn modelId="{41A8A1EE-590B-4295-BD6E-63E0B936B326}" srcId="{59E02BC2-3D33-484B-9D38-EF6D48C89A67}" destId="{D32887E5-5EC9-4ADE-BCF9-8EA70CF49541}" srcOrd="0" destOrd="0" parTransId="{05321D03-0939-4522-8780-A19600E0E137}" sibTransId="{E03F8515-D1C0-4572-927F-EA1B6E476D82}"/>
    <dgm:cxn modelId="{ACA3E158-59E2-4199-9457-A5684140B6BC}" srcId="{59E02BC2-3D33-484B-9D38-EF6D48C89A67}" destId="{AFFAABCE-FF1D-4497-823D-10ACC9FA110A}" srcOrd="1" destOrd="0" parTransId="{269FAF5D-255D-4508-B90E-6665BB3064AE}" sibTransId="{E33E0AC0-825F-4DF1-84F6-9AE4CE715AFC}"/>
    <dgm:cxn modelId="{0FA0ABFB-9841-4BA4-AADD-3521C71C0F8E}" type="presOf" srcId="{26F9E3F2-E961-4F1A-893D-CBE9B7E3F7C7}" destId="{818011D2-392D-47EC-A33A-A568902C642C}" srcOrd="0" destOrd="0" presId="urn:microsoft.com/office/officeart/2005/8/layout/vList2"/>
    <dgm:cxn modelId="{752E5810-0E32-4DE9-8F3E-FAAE7DF16CEE}" srcId="{59E02BC2-3D33-484B-9D38-EF6D48C89A67}" destId="{26F9E3F2-E961-4F1A-893D-CBE9B7E3F7C7}" srcOrd="2" destOrd="0" parTransId="{A82A1F43-A9DB-4FE9-9ADD-116B99220D0D}" sibTransId="{90A37D1B-F1C0-4BAE-92B1-955FD962A805}"/>
    <dgm:cxn modelId="{BF3692A3-A5D6-4480-8D1D-21078F04740E}" type="presOf" srcId="{D32887E5-5EC9-4ADE-BCF9-8EA70CF49541}" destId="{3AD8590D-6796-44C6-8C45-DC3A3470C7C7}" srcOrd="0" destOrd="0" presId="urn:microsoft.com/office/officeart/2005/8/layout/vList2"/>
    <dgm:cxn modelId="{A4876381-5A9E-43D6-963C-DE3B6462D54A}" type="presOf" srcId="{AFFAABCE-FF1D-4497-823D-10ACC9FA110A}" destId="{7569C8C9-7BF8-47F0-A893-760D4ECA4EDF}" srcOrd="0" destOrd="0" presId="urn:microsoft.com/office/officeart/2005/8/layout/vList2"/>
    <dgm:cxn modelId="{FB9A166E-D98D-4014-804B-C56020933E2C}" type="presOf" srcId="{59E02BC2-3D33-484B-9D38-EF6D48C89A67}" destId="{784C7B2E-4CBD-4BAB-83BA-E2C197E44846}" srcOrd="0" destOrd="0" presId="urn:microsoft.com/office/officeart/2005/8/layout/vList2"/>
    <dgm:cxn modelId="{11BA87B1-4FAA-4B69-BD89-75ED81F65112}" type="presOf" srcId="{53985B63-1B58-4A20-A5ED-68A6D83D22DD}" destId="{F4FF7D2E-4C91-4792-B6B4-94BCD70CDEBC}" srcOrd="0" destOrd="1" presId="urn:microsoft.com/office/officeart/2005/8/layout/vList2"/>
    <dgm:cxn modelId="{D68F1B16-4507-454E-BEA9-F100CCF601E9}" srcId="{AFFAABCE-FF1D-4497-823D-10ACC9FA110A}" destId="{53985B63-1B58-4A20-A5ED-68A6D83D22DD}" srcOrd="1" destOrd="0" parTransId="{73C7FC69-F689-4E2A-9118-C31A350EC6DA}" sibTransId="{D1F2C4B1-5095-4B59-9CAB-8DD1F5FF5275}"/>
    <dgm:cxn modelId="{7A042A80-D4D5-4D33-879B-078DE403021C}" type="presParOf" srcId="{784C7B2E-4CBD-4BAB-83BA-E2C197E44846}" destId="{3AD8590D-6796-44C6-8C45-DC3A3470C7C7}" srcOrd="0" destOrd="0" presId="urn:microsoft.com/office/officeart/2005/8/layout/vList2"/>
    <dgm:cxn modelId="{17672341-1CFE-4B70-ADB7-05D99EA8C4FE}" type="presParOf" srcId="{784C7B2E-4CBD-4BAB-83BA-E2C197E44846}" destId="{CF6CAC6D-C388-4FD1-B87A-9D3AEAF1E89A}" srcOrd="1" destOrd="0" presId="urn:microsoft.com/office/officeart/2005/8/layout/vList2"/>
    <dgm:cxn modelId="{2E0EE994-9551-4A57-947F-BB68285462AE}" type="presParOf" srcId="{784C7B2E-4CBD-4BAB-83BA-E2C197E44846}" destId="{7569C8C9-7BF8-47F0-A893-760D4ECA4EDF}" srcOrd="2" destOrd="0" presId="urn:microsoft.com/office/officeart/2005/8/layout/vList2"/>
    <dgm:cxn modelId="{B8E11625-8EA7-474C-B2F1-FDA8CD071560}" type="presParOf" srcId="{784C7B2E-4CBD-4BAB-83BA-E2C197E44846}" destId="{F4FF7D2E-4C91-4792-B6B4-94BCD70CDEBC}" srcOrd="3" destOrd="0" presId="urn:microsoft.com/office/officeart/2005/8/layout/vList2"/>
    <dgm:cxn modelId="{B5B11D53-B7C3-4FB6-8D8E-FCFCC3B94C06}" type="presParOf" srcId="{784C7B2E-4CBD-4BAB-83BA-E2C197E44846}" destId="{818011D2-392D-47EC-A33A-A568902C642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8146F66-C5F2-483B-ACD7-B8E3FB00CC14}" type="doc">
      <dgm:prSet loTypeId="urn:microsoft.com/office/officeart/2005/8/layout/hList1" loCatId="list" qsTypeId="urn:microsoft.com/office/officeart/2005/8/quickstyle/simple2" qsCatId="simple" csTypeId="urn:microsoft.com/office/officeart/2005/8/colors/accent1_1" csCatId="accent1" phldr="1"/>
      <dgm:spPr/>
      <dgm:t>
        <a:bodyPr/>
        <a:lstStyle/>
        <a:p>
          <a:endParaRPr lang="zh-CN" altLang="en-US"/>
        </a:p>
      </dgm:t>
    </dgm:pt>
    <dgm:pt modelId="{4A94BEB5-EA4F-40F5-B697-82D8B58AEFD5}">
      <dgm:prSet custT="1"/>
      <dgm:spPr/>
      <dgm:t>
        <a:bodyPr/>
        <a:lstStyle/>
        <a:p>
          <a:pPr rtl="0"/>
          <a:r>
            <a:rPr lang="zh-CN" altLang="en-US" sz="2400" b="1" dirty="0" smtClean="0"/>
            <a:t>赤道多云带</a:t>
          </a:r>
          <a:endParaRPr lang="zh-CN" altLang="en-US" sz="2400" b="1" dirty="0"/>
        </a:p>
      </dgm:t>
    </dgm:pt>
    <dgm:pt modelId="{41DE67F2-99D4-4FFC-B6BD-44BFBF0EB2B1}" type="parTrans" cxnId="{EB1A9EA7-21C8-4B10-91DA-5958EA7C54C1}">
      <dgm:prSet/>
      <dgm:spPr/>
      <dgm:t>
        <a:bodyPr/>
        <a:lstStyle/>
        <a:p>
          <a:endParaRPr lang="zh-CN" altLang="en-US" b="1"/>
        </a:p>
      </dgm:t>
    </dgm:pt>
    <dgm:pt modelId="{9AE19BFC-9360-4C01-B701-4ED351FEE9BC}" type="sibTrans" cxnId="{EB1A9EA7-21C8-4B10-91DA-5958EA7C54C1}">
      <dgm:prSet/>
      <dgm:spPr/>
      <dgm:t>
        <a:bodyPr/>
        <a:lstStyle/>
        <a:p>
          <a:endParaRPr lang="zh-CN" altLang="en-US" b="1"/>
        </a:p>
      </dgm:t>
    </dgm:pt>
    <dgm:pt modelId="{C18294B2-C0B8-4542-9202-B297B778708A}">
      <dgm:prSet custT="1"/>
      <dgm:spPr/>
      <dgm:t>
        <a:bodyPr/>
        <a:lstStyle/>
        <a:p>
          <a:pPr rtl="0"/>
          <a:r>
            <a:rPr lang="zh-CN" sz="2400" b="1" dirty="0" smtClean="0"/>
            <a:t>纬度</a:t>
          </a:r>
          <a:r>
            <a:rPr lang="en-US" sz="2400" b="1" dirty="0" smtClean="0"/>
            <a:t>20°~30°</a:t>
          </a:r>
        </a:p>
        <a:p>
          <a:pPr rtl="0"/>
          <a:r>
            <a:rPr lang="zh-CN" sz="2400" b="1" dirty="0" smtClean="0"/>
            <a:t>少云</a:t>
          </a:r>
          <a:r>
            <a:rPr lang="zh-CN" altLang="en-US" sz="2400" b="1" dirty="0" smtClean="0"/>
            <a:t>带</a:t>
          </a:r>
          <a:endParaRPr lang="zh-CN" sz="2400" b="1" dirty="0"/>
        </a:p>
      </dgm:t>
    </dgm:pt>
    <dgm:pt modelId="{5BD9A7EB-7942-4D39-839D-FE4ECEF8AB6B}" type="parTrans" cxnId="{1AD9E324-BDD2-47E5-BE67-AD4A2D12DDC8}">
      <dgm:prSet/>
      <dgm:spPr/>
      <dgm:t>
        <a:bodyPr/>
        <a:lstStyle/>
        <a:p>
          <a:endParaRPr lang="zh-CN" altLang="en-US" b="1"/>
        </a:p>
      </dgm:t>
    </dgm:pt>
    <dgm:pt modelId="{92FE15A9-E4DA-4927-8800-405B518E76FF}" type="sibTrans" cxnId="{1AD9E324-BDD2-47E5-BE67-AD4A2D12DDC8}">
      <dgm:prSet/>
      <dgm:spPr/>
      <dgm:t>
        <a:bodyPr/>
        <a:lstStyle/>
        <a:p>
          <a:endParaRPr lang="zh-CN" altLang="en-US" b="1"/>
        </a:p>
      </dgm:t>
    </dgm:pt>
    <dgm:pt modelId="{2FE93102-5502-46C2-9351-AF90C45B08CD}">
      <dgm:prSet custT="1"/>
      <dgm:spPr/>
      <dgm:t>
        <a:bodyPr/>
        <a:lstStyle/>
        <a:p>
          <a:pPr rtl="0"/>
          <a:r>
            <a:rPr lang="zh-CN" altLang="en-US" sz="2400" b="1" dirty="0" smtClean="0"/>
            <a:t>中高纬多云带</a:t>
          </a:r>
          <a:endParaRPr lang="zh-CN" altLang="en-US" sz="2400" b="1" dirty="0"/>
        </a:p>
      </dgm:t>
    </dgm:pt>
    <dgm:pt modelId="{600A7C59-6C27-4482-898A-25298A967EF7}" type="parTrans" cxnId="{38A0A176-016D-45FE-8909-29A205429DBE}">
      <dgm:prSet/>
      <dgm:spPr/>
      <dgm:t>
        <a:bodyPr/>
        <a:lstStyle/>
        <a:p>
          <a:endParaRPr lang="zh-CN" altLang="en-US" b="1"/>
        </a:p>
      </dgm:t>
    </dgm:pt>
    <dgm:pt modelId="{9343164C-E7AA-4A86-8E80-CDE49D2B1AD3}" type="sibTrans" cxnId="{38A0A176-016D-45FE-8909-29A205429DBE}">
      <dgm:prSet/>
      <dgm:spPr/>
      <dgm:t>
        <a:bodyPr/>
        <a:lstStyle/>
        <a:p>
          <a:endParaRPr lang="zh-CN" altLang="en-US" b="1"/>
        </a:p>
      </dgm:t>
    </dgm:pt>
    <dgm:pt modelId="{E763C35D-9421-417D-BEB6-1DAC14A19BAF}">
      <dgm:prSet custT="1"/>
      <dgm:spPr/>
      <dgm:t>
        <a:bodyPr/>
        <a:lstStyle/>
        <a:p>
          <a:r>
            <a:rPr lang="zh-CN" altLang="en-US" sz="2400" b="1" dirty="0" smtClean="0">
              <a:solidFill>
                <a:srgbClr val="FF0000"/>
              </a:solidFill>
            </a:rPr>
            <a:t>上升气流</a:t>
          </a:r>
          <a:r>
            <a:rPr lang="zh-CN" altLang="en-US" sz="2400" b="1" dirty="0" smtClean="0"/>
            <a:t>为主</a:t>
          </a:r>
          <a:endParaRPr lang="zh-CN" altLang="en-US" sz="2400" b="1" dirty="0"/>
        </a:p>
      </dgm:t>
    </dgm:pt>
    <dgm:pt modelId="{D2C7719F-EB2E-4AAD-B4C3-978C9CBFFEA6}" type="parTrans" cxnId="{B0789889-4A02-4797-8C2C-B0C4AB457C30}">
      <dgm:prSet/>
      <dgm:spPr/>
      <dgm:t>
        <a:bodyPr/>
        <a:lstStyle/>
        <a:p>
          <a:endParaRPr lang="zh-CN" altLang="en-US" b="1"/>
        </a:p>
      </dgm:t>
    </dgm:pt>
    <dgm:pt modelId="{EFE015F4-605A-4864-A199-3711C961A919}" type="sibTrans" cxnId="{B0789889-4A02-4797-8C2C-B0C4AB457C30}">
      <dgm:prSet/>
      <dgm:spPr/>
      <dgm:t>
        <a:bodyPr/>
        <a:lstStyle/>
        <a:p>
          <a:endParaRPr lang="zh-CN" altLang="en-US" b="1"/>
        </a:p>
      </dgm:t>
    </dgm:pt>
    <dgm:pt modelId="{84253425-7B58-4B2D-9E2B-CE26414BA820}">
      <dgm:prSet custT="1"/>
      <dgm:spPr/>
      <dgm:t>
        <a:bodyPr/>
        <a:lstStyle/>
        <a:p>
          <a:r>
            <a:rPr lang="zh-CN" altLang="en-US" sz="2400" b="1" dirty="0" smtClean="0">
              <a:solidFill>
                <a:srgbClr val="FF0000"/>
              </a:solidFill>
            </a:rPr>
            <a:t>下沉气流</a:t>
          </a:r>
          <a:r>
            <a:rPr lang="zh-CN" altLang="en-US" sz="2400" b="1" dirty="0" smtClean="0"/>
            <a:t>为主</a:t>
          </a:r>
          <a:endParaRPr lang="zh-CN" altLang="en-US" sz="2400" b="1" dirty="0"/>
        </a:p>
      </dgm:t>
    </dgm:pt>
    <dgm:pt modelId="{158A900D-C59A-4F1D-9ECB-2E98B43F8EB9}" type="parTrans" cxnId="{862799B2-532F-4665-AA48-0C5D5514ED58}">
      <dgm:prSet/>
      <dgm:spPr/>
      <dgm:t>
        <a:bodyPr/>
        <a:lstStyle/>
        <a:p>
          <a:endParaRPr lang="zh-CN" altLang="en-US" b="1"/>
        </a:p>
      </dgm:t>
    </dgm:pt>
    <dgm:pt modelId="{B8CD22F3-CE3D-4261-8039-6CDCB7811DEC}" type="sibTrans" cxnId="{862799B2-532F-4665-AA48-0C5D5514ED58}">
      <dgm:prSet/>
      <dgm:spPr/>
      <dgm:t>
        <a:bodyPr/>
        <a:lstStyle/>
        <a:p>
          <a:endParaRPr lang="zh-CN" altLang="en-US" b="1"/>
        </a:p>
      </dgm:t>
    </dgm:pt>
    <dgm:pt modelId="{3DD6B1E8-09A9-41D3-B77E-1FBB6FF5B785}">
      <dgm:prSet custT="1"/>
      <dgm:spPr/>
      <dgm:t>
        <a:bodyPr/>
        <a:lstStyle/>
        <a:p>
          <a:r>
            <a:rPr lang="zh-CN" altLang="en-US" sz="2400" b="1" dirty="0" smtClean="0">
              <a:solidFill>
                <a:srgbClr val="FF0000"/>
              </a:solidFill>
            </a:rPr>
            <a:t>气团、锋面</a:t>
          </a:r>
          <a:r>
            <a:rPr lang="zh-CN" altLang="en-US" sz="2400" b="1" dirty="0" smtClean="0"/>
            <a:t>活动频繁</a:t>
          </a:r>
          <a:endParaRPr lang="zh-CN" altLang="en-US" sz="2400" b="1" dirty="0"/>
        </a:p>
      </dgm:t>
    </dgm:pt>
    <dgm:pt modelId="{0A10A3F9-86A2-4BF5-9571-5AD5294C665C}" type="parTrans" cxnId="{BFCC7C08-D485-4DD0-8DBB-8221144FC834}">
      <dgm:prSet/>
      <dgm:spPr/>
      <dgm:t>
        <a:bodyPr/>
        <a:lstStyle/>
        <a:p>
          <a:endParaRPr lang="zh-CN" altLang="en-US" b="1"/>
        </a:p>
      </dgm:t>
    </dgm:pt>
    <dgm:pt modelId="{5835B0E2-AF7B-4CBC-8E78-D6B48125D139}" type="sibTrans" cxnId="{BFCC7C08-D485-4DD0-8DBB-8221144FC834}">
      <dgm:prSet/>
      <dgm:spPr/>
      <dgm:t>
        <a:bodyPr/>
        <a:lstStyle/>
        <a:p>
          <a:endParaRPr lang="zh-CN" altLang="en-US" b="1"/>
        </a:p>
      </dgm:t>
    </dgm:pt>
    <dgm:pt modelId="{E698CDFC-2553-4029-8352-F48EA890F367}">
      <dgm:prSet custT="1"/>
      <dgm:spPr/>
      <dgm:t>
        <a:bodyPr/>
        <a:lstStyle/>
        <a:p>
          <a:r>
            <a:rPr lang="zh-CN" altLang="en-US" sz="2400" b="1" dirty="0" smtClean="0"/>
            <a:t>气温高，对流旺盛</a:t>
          </a:r>
          <a:endParaRPr lang="zh-CN" altLang="en-US" sz="2400" b="1" dirty="0"/>
        </a:p>
      </dgm:t>
    </dgm:pt>
    <dgm:pt modelId="{5EB35282-EC00-41DA-92F1-9C02A111C3C5}" type="parTrans" cxnId="{175F9EE6-95B2-495E-9085-C701D6B72FF2}">
      <dgm:prSet/>
      <dgm:spPr/>
      <dgm:t>
        <a:bodyPr/>
        <a:lstStyle/>
        <a:p>
          <a:endParaRPr lang="zh-CN" altLang="en-US" b="1"/>
        </a:p>
      </dgm:t>
    </dgm:pt>
    <dgm:pt modelId="{8DFC8E76-FF66-4854-AF77-241DE83274BA}" type="sibTrans" cxnId="{175F9EE6-95B2-495E-9085-C701D6B72FF2}">
      <dgm:prSet/>
      <dgm:spPr/>
      <dgm:t>
        <a:bodyPr/>
        <a:lstStyle/>
        <a:p>
          <a:endParaRPr lang="zh-CN" altLang="en-US" b="1"/>
        </a:p>
      </dgm:t>
    </dgm:pt>
    <dgm:pt modelId="{85F4FB1C-8B31-4C36-B12E-AA2C6AD8E468}">
      <dgm:prSet custT="1"/>
      <dgm:spPr/>
      <dgm:t>
        <a:bodyPr/>
        <a:lstStyle/>
        <a:p>
          <a:r>
            <a:rPr lang="zh-CN" altLang="en-US" sz="2400" b="1" dirty="0" smtClean="0"/>
            <a:t>水汽来源充沛</a:t>
          </a:r>
          <a:endParaRPr lang="zh-CN" altLang="en-US" sz="2400" b="1" dirty="0"/>
        </a:p>
      </dgm:t>
    </dgm:pt>
    <dgm:pt modelId="{7314B384-911C-4CA0-BDCF-901341938F03}" type="parTrans" cxnId="{3D20CDED-E0F6-493B-9C44-B1351411E908}">
      <dgm:prSet/>
      <dgm:spPr/>
      <dgm:t>
        <a:bodyPr/>
        <a:lstStyle/>
        <a:p>
          <a:endParaRPr lang="zh-CN" altLang="en-US" b="1"/>
        </a:p>
      </dgm:t>
    </dgm:pt>
    <dgm:pt modelId="{99926FE5-9EA3-4C51-BB55-CBBF5DA54F25}" type="sibTrans" cxnId="{3D20CDED-E0F6-493B-9C44-B1351411E908}">
      <dgm:prSet/>
      <dgm:spPr/>
      <dgm:t>
        <a:bodyPr/>
        <a:lstStyle/>
        <a:p>
          <a:endParaRPr lang="zh-CN" altLang="en-US" b="1"/>
        </a:p>
      </dgm:t>
    </dgm:pt>
    <dgm:pt modelId="{078ADE4B-EB5C-499C-BC66-910F61D13066}">
      <dgm:prSet custT="1"/>
      <dgm:spPr/>
      <dgm:t>
        <a:bodyPr/>
        <a:lstStyle/>
        <a:p>
          <a:r>
            <a:rPr lang="zh-CN" altLang="en-US" sz="2400" b="1" dirty="0" smtClean="0"/>
            <a:t>空气干燥</a:t>
          </a:r>
          <a:endParaRPr lang="zh-CN" altLang="en-US" sz="2400" b="1" dirty="0"/>
        </a:p>
      </dgm:t>
    </dgm:pt>
    <dgm:pt modelId="{30C77958-5D09-49D3-91B1-A48C79468242}" type="parTrans" cxnId="{2738D18D-00E9-41F4-A54A-D348A401288F}">
      <dgm:prSet/>
      <dgm:spPr/>
      <dgm:t>
        <a:bodyPr/>
        <a:lstStyle/>
        <a:p>
          <a:endParaRPr lang="zh-CN" altLang="en-US" b="1"/>
        </a:p>
      </dgm:t>
    </dgm:pt>
    <dgm:pt modelId="{780F72BC-11AB-410A-88E2-97532806FD51}" type="sibTrans" cxnId="{2738D18D-00E9-41F4-A54A-D348A401288F}">
      <dgm:prSet/>
      <dgm:spPr/>
      <dgm:t>
        <a:bodyPr/>
        <a:lstStyle/>
        <a:p>
          <a:endParaRPr lang="zh-CN" altLang="en-US" b="1"/>
        </a:p>
      </dgm:t>
    </dgm:pt>
    <dgm:pt modelId="{34B773A5-F00B-478F-85E7-B309657593A1}">
      <dgm:prSet custT="1"/>
      <dgm:spPr/>
      <dgm:t>
        <a:bodyPr/>
        <a:lstStyle/>
        <a:p>
          <a:r>
            <a:rPr lang="zh-CN" altLang="en-US" sz="2400" b="1" dirty="0" smtClean="0"/>
            <a:t>全球两个相对明净带</a:t>
          </a:r>
          <a:endParaRPr lang="zh-CN" altLang="en-US" sz="2400" b="1" dirty="0"/>
        </a:p>
      </dgm:t>
    </dgm:pt>
    <dgm:pt modelId="{07FEF2FD-5BB4-4667-BF2A-95B7E3241451}" type="parTrans" cxnId="{FB18566E-79F4-4CB0-845C-108CFDF64D7D}">
      <dgm:prSet/>
      <dgm:spPr/>
      <dgm:t>
        <a:bodyPr/>
        <a:lstStyle/>
        <a:p>
          <a:endParaRPr lang="zh-CN" altLang="en-US" b="1"/>
        </a:p>
      </dgm:t>
    </dgm:pt>
    <dgm:pt modelId="{6AA44655-B196-43F9-A249-2BD8ABE9A278}" type="sibTrans" cxnId="{FB18566E-79F4-4CB0-845C-108CFDF64D7D}">
      <dgm:prSet/>
      <dgm:spPr/>
      <dgm:t>
        <a:bodyPr/>
        <a:lstStyle/>
        <a:p>
          <a:endParaRPr lang="zh-CN" altLang="en-US" b="1"/>
        </a:p>
      </dgm:t>
    </dgm:pt>
    <dgm:pt modelId="{1AB0FE16-0CBC-42E1-B554-7C2FEDB1B19D}">
      <dgm:prSet custT="1"/>
      <dgm:spPr/>
      <dgm:t>
        <a:bodyPr/>
        <a:lstStyle/>
        <a:p>
          <a:r>
            <a:rPr lang="zh-CN" sz="2400" b="1" dirty="0" smtClean="0"/>
            <a:t>平均云量</a:t>
          </a:r>
          <a:r>
            <a:rPr lang="zh-CN" altLang="en-US" sz="2400" b="1" dirty="0" smtClean="0"/>
            <a:t>：</a:t>
          </a:r>
          <a:r>
            <a:rPr lang="en-US" sz="2400" b="1" dirty="0" smtClean="0">
              <a:solidFill>
                <a:srgbClr val="0000FF"/>
              </a:solidFill>
            </a:rPr>
            <a:t>4</a:t>
          </a:r>
          <a:r>
            <a:rPr lang="zh-CN" sz="2400" b="1" dirty="0" smtClean="0">
              <a:solidFill>
                <a:srgbClr val="0000FF"/>
              </a:solidFill>
            </a:rPr>
            <a:t>左右</a:t>
          </a:r>
          <a:r>
            <a:rPr lang="zh-CN" sz="2400" b="1" dirty="0" smtClean="0"/>
            <a:t>，荒漠地带不足</a:t>
          </a:r>
          <a:r>
            <a:rPr lang="en-US" sz="2400" b="1" dirty="0" smtClean="0"/>
            <a:t>2</a:t>
          </a:r>
          <a:endParaRPr lang="zh-CN" altLang="en-US" sz="2400" b="1" dirty="0"/>
        </a:p>
      </dgm:t>
    </dgm:pt>
    <dgm:pt modelId="{D8DDCAB8-5749-4209-8CA3-8251B8F96E1E}" type="parTrans" cxnId="{89120A85-9E8D-4B61-A279-D88CA33640F5}">
      <dgm:prSet/>
      <dgm:spPr/>
      <dgm:t>
        <a:bodyPr/>
        <a:lstStyle/>
        <a:p>
          <a:endParaRPr lang="zh-CN" altLang="en-US" b="1"/>
        </a:p>
      </dgm:t>
    </dgm:pt>
    <dgm:pt modelId="{22A62714-A2C8-4DA6-B37B-5D27E2C60DEA}" type="sibTrans" cxnId="{89120A85-9E8D-4B61-A279-D88CA33640F5}">
      <dgm:prSet/>
      <dgm:spPr/>
      <dgm:t>
        <a:bodyPr/>
        <a:lstStyle/>
        <a:p>
          <a:endParaRPr lang="zh-CN" altLang="en-US" b="1"/>
        </a:p>
      </dgm:t>
    </dgm:pt>
    <dgm:pt modelId="{E14C1204-3DE4-44E5-9553-3F658A28F28F}">
      <dgm:prSet custT="1"/>
      <dgm:spPr/>
      <dgm:t>
        <a:bodyPr/>
        <a:lstStyle/>
        <a:p>
          <a:r>
            <a:rPr lang="zh-CN" altLang="en-US" sz="2400" b="1" dirty="0" smtClean="0"/>
            <a:t>全球高云量带</a:t>
          </a:r>
          <a:endParaRPr lang="zh-CN" altLang="en-US" sz="2400" b="1" dirty="0"/>
        </a:p>
      </dgm:t>
    </dgm:pt>
    <dgm:pt modelId="{4341CC7D-D6FE-487E-B9B2-3D2B7CC278BB}" type="parTrans" cxnId="{38D0A65C-18CA-4FE6-B07C-5E349BB1D6CF}">
      <dgm:prSet/>
      <dgm:spPr/>
      <dgm:t>
        <a:bodyPr/>
        <a:lstStyle/>
        <a:p>
          <a:endParaRPr lang="zh-CN" altLang="en-US" b="1"/>
        </a:p>
      </dgm:t>
    </dgm:pt>
    <dgm:pt modelId="{92B64423-6122-4AC4-92EC-FBEF6166FBA0}" type="sibTrans" cxnId="{38D0A65C-18CA-4FE6-B07C-5E349BB1D6CF}">
      <dgm:prSet/>
      <dgm:spPr/>
      <dgm:t>
        <a:bodyPr/>
        <a:lstStyle/>
        <a:p>
          <a:endParaRPr lang="zh-CN" altLang="en-US" b="1"/>
        </a:p>
      </dgm:t>
    </dgm:pt>
    <dgm:pt modelId="{47BCD95A-A00A-4D3F-92A6-2EF7D88F1EE2}">
      <dgm:prSet custT="1"/>
      <dgm:spPr/>
      <dgm:t>
        <a:bodyPr/>
        <a:lstStyle/>
        <a:p>
          <a:r>
            <a:rPr lang="zh-CN" sz="2400" b="1" dirty="0" smtClean="0"/>
            <a:t>平均云量</a:t>
          </a:r>
          <a:r>
            <a:rPr lang="zh-CN" altLang="en-US" sz="2400" b="1" dirty="0" smtClean="0"/>
            <a:t>：</a:t>
          </a:r>
          <a:r>
            <a:rPr lang="en-US" sz="2400" b="1" dirty="0" smtClean="0">
              <a:solidFill>
                <a:srgbClr val="0000FF"/>
              </a:solidFill>
            </a:rPr>
            <a:t>6.5~7</a:t>
          </a:r>
          <a:endParaRPr lang="zh-CN" altLang="en-US" sz="2400" b="1" dirty="0">
            <a:solidFill>
              <a:srgbClr val="0000FF"/>
            </a:solidFill>
          </a:endParaRPr>
        </a:p>
      </dgm:t>
    </dgm:pt>
    <dgm:pt modelId="{248F96D6-5C7D-4EAF-A155-6C34D2382381}" type="parTrans" cxnId="{A3E1C13B-0312-4D1F-A587-8F18C7CBD13B}">
      <dgm:prSet/>
      <dgm:spPr/>
      <dgm:t>
        <a:bodyPr/>
        <a:lstStyle/>
        <a:p>
          <a:endParaRPr lang="zh-CN" altLang="en-US" b="1"/>
        </a:p>
      </dgm:t>
    </dgm:pt>
    <dgm:pt modelId="{CA04E142-286D-4D07-B48D-7FD52DE639E6}" type="sibTrans" cxnId="{A3E1C13B-0312-4D1F-A587-8F18C7CBD13B}">
      <dgm:prSet/>
      <dgm:spPr/>
      <dgm:t>
        <a:bodyPr/>
        <a:lstStyle/>
        <a:p>
          <a:endParaRPr lang="zh-CN" altLang="en-US" b="1"/>
        </a:p>
      </dgm:t>
    </dgm:pt>
    <dgm:pt modelId="{971D47C9-7180-4CDF-B25A-94FEE996B7B1}">
      <dgm:prSet custT="1"/>
      <dgm:spPr/>
      <dgm:t>
        <a:bodyPr/>
        <a:lstStyle/>
        <a:p>
          <a:r>
            <a:rPr lang="zh-CN" sz="2400" b="1" dirty="0" smtClean="0"/>
            <a:t>平均云量</a:t>
          </a:r>
          <a:r>
            <a:rPr lang="zh-CN" altLang="en-US" sz="2400" b="1" dirty="0" smtClean="0"/>
            <a:t>：</a:t>
          </a:r>
          <a:r>
            <a:rPr lang="zh-CN" sz="2400" b="1" dirty="0" smtClean="0">
              <a:solidFill>
                <a:srgbClr val="0000FF"/>
              </a:solidFill>
            </a:rPr>
            <a:t>约为</a:t>
          </a:r>
          <a:r>
            <a:rPr lang="en-US" sz="2400" b="1" dirty="0" smtClean="0">
              <a:solidFill>
                <a:srgbClr val="0000FF"/>
              </a:solidFill>
            </a:rPr>
            <a:t>6</a:t>
          </a:r>
          <a:endParaRPr lang="zh-CN" altLang="en-US" sz="2400" b="1" dirty="0">
            <a:solidFill>
              <a:srgbClr val="0000FF"/>
            </a:solidFill>
          </a:endParaRPr>
        </a:p>
      </dgm:t>
    </dgm:pt>
    <dgm:pt modelId="{0521DD5A-E8BD-4F5D-8E6C-41C7036B1FFA}" type="parTrans" cxnId="{1BE78461-5573-4072-8F93-CBD73A4A950B}">
      <dgm:prSet/>
      <dgm:spPr/>
      <dgm:t>
        <a:bodyPr/>
        <a:lstStyle/>
        <a:p>
          <a:endParaRPr lang="zh-CN" altLang="en-US" b="1"/>
        </a:p>
      </dgm:t>
    </dgm:pt>
    <dgm:pt modelId="{C6C0BF73-2870-4273-AEB9-B5EF10789E72}" type="sibTrans" cxnId="{1BE78461-5573-4072-8F93-CBD73A4A950B}">
      <dgm:prSet/>
      <dgm:spPr/>
      <dgm:t>
        <a:bodyPr/>
        <a:lstStyle/>
        <a:p>
          <a:endParaRPr lang="zh-CN" altLang="en-US" b="1"/>
        </a:p>
      </dgm:t>
    </dgm:pt>
    <dgm:pt modelId="{3592CB7E-8289-47FB-8BB1-E42BE99483C1}" type="pres">
      <dgm:prSet presAssocID="{28146F66-C5F2-483B-ACD7-B8E3FB00CC14}" presName="Name0" presStyleCnt="0">
        <dgm:presLayoutVars>
          <dgm:dir/>
          <dgm:animLvl val="lvl"/>
          <dgm:resizeHandles val="exact"/>
        </dgm:presLayoutVars>
      </dgm:prSet>
      <dgm:spPr/>
      <dgm:t>
        <a:bodyPr/>
        <a:lstStyle/>
        <a:p>
          <a:endParaRPr lang="zh-CN" altLang="en-US"/>
        </a:p>
      </dgm:t>
    </dgm:pt>
    <dgm:pt modelId="{60B43FB8-3F10-4717-9269-0349A23BD4C0}" type="pres">
      <dgm:prSet presAssocID="{4A94BEB5-EA4F-40F5-B697-82D8B58AEFD5}" presName="composite" presStyleCnt="0"/>
      <dgm:spPr/>
      <dgm:t>
        <a:bodyPr/>
        <a:lstStyle/>
        <a:p>
          <a:endParaRPr lang="zh-CN" altLang="en-US"/>
        </a:p>
      </dgm:t>
    </dgm:pt>
    <dgm:pt modelId="{16B8E00C-01A4-44BF-BE0C-07B1D9B47506}" type="pres">
      <dgm:prSet presAssocID="{4A94BEB5-EA4F-40F5-B697-82D8B58AEFD5}" presName="parTx" presStyleLbl="alignNode1" presStyleIdx="0" presStyleCnt="3">
        <dgm:presLayoutVars>
          <dgm:chMax val="0"/>
          <dgm:chPref val="0"/>
          <dgm:bulletEnabled val="1"/>
        </dgm:presLayoutVars>
      </dgm:prSet>
      <dgm:spPr/>
      <dgm:t>
        <a:bodyPr/>
        <a:lstStyle/>
        <a:p>
          <a:endParaRPr lang="zh-CN" altLang="en-US"/>
        </a:p>
      </dgm:t>
    </dgm:pt>
    <dgm:pt modelId="{F1AA1C60-8303-4A05-A6C9-335D9855FC1C}" type="pres">
      <dgm:prSet presAssocID="{4A94BEB5-EA4F-40F5-B697-82D8B58AEFD5}" presName="desTx" presStyleLbl="alignAccFollowNode1" presStyleIdx="0" presStyleCnt="3">
        <dgm:presLayoutVars>
          <dgm:bulletEnabled val="1"/>
        </dgm:presLayoutVars>
      </dgm:prSet>
      <dgm:spPr/>
      <dgm:t>
        <a:bodyPr/>
        <a:lstStyle/>
        <a:p>
          <a:endParaRPr lang="zh-CN" altLang="en-US"/>
        </a:p>
      </dgm:t>
    </dgm:pt>
    <dgm:pt modelId="{5D957B6B-BEA2-4D8D-B3E8-FD01C428E43A}" type="pres">
      <dgm:prSet presAssocID="{9AE19BFC-9360-4C01-B701-4ED351FEE9BC}" presName="space" presStyleCnt="0"/>
      <dgm:spPr/>
      <dgm:t>
        <a:bodyPr/>
        <a:lstStyle/>
        <a:p>
          <a:endParaRPr lang="zh-CN" altLang="en-US"/>
        </a:p>
      </dgm:t>
    </dgm:pt>
    <dgm:pt modelId="{3520FD2C-EF17-4D5E-88DC-A8C6DAEBB57D}" type="pres">
      <dgm:prSet presAssocID="{C18294B2-C0B8-4542-9202-B297B778708A}" presName="composite" presStyleCnt="0"/>
      <dgm:spPr/>
      <dgm:t>
        <a:bodyPr/>
        <a:lstStyle/>
        <a:p>
          <a:endParaRPr lang="zh-CN" altLang="en-US"/>
        </a:p>
      </dgm:t>
    </dgm:pt>
    <dgm:pt modelId="{B68DF6B6-61B5-41E3-BA93-BEE64BDEEE8D}" type="pres">
      <dgm:prSet presAssocID="{C18294B2-C0B8-4542-9202-B297B778708A}" presName="parTx" presStyleLbl="alignNode1" presStyleIdx="1" presStyleCnt="3">
        <dgm:presLayoutVars>
          <dgm:chMax val="0"/>
          <dgm:chPref val="0"/>
          <dgm:bulletEnabled val="1"/>
        </dgm:presLayoutVars>
      </dgm:prSet>
      <dgm:spPr/>
      <dgm:t>
        <a:bodyPr/>
        <a:lstStyle/>
        <a:p>
          <a:endParaRPr lang="zh-CN" altLang="en-US"/>
        </a:p>
      </dgm:t>
    </dgm:pt>
    <dgm:pt modelId="{40569BD8-75C6-4BAF-9DB2-8D0C473AFBA4}" type="pres">
      <dgm:prSet presAssocID="{C18294B2-C0B8-4542-9202-B297B778708A}" presName="desTx" presStyleLbl="alignAccFollowNode1" presStyleIdx="1" presStyleCnt="3">
        <dgm:presLayoutVars>
          <dgm:bulletEnabled val="1"/>
        </dgm:presLayoutVars>
      </dgm:prSet>
      <dgm:spPr/>
      <dgm:t>
        <a:bodyPr/>
        <a:lstStyle/>
        <a:p>
          <a:endParaRPr lang="zh-CN" altLang="en-US"/>
        </a:p>
      </dgm:t>
    </dgm:pt>
    <dgm:pt modelId="{08F495B4-0A51-4E24-8099-716B7B01C821}" type="pres">
      <dgm:prSet presAssocID="{92FE15A9-E4DA-4927-8800-405B518E76FF}" presName="space" presStyleCnt="0"/>
      <dgm:spPr/>
      <dgm:t>
        <a:bodyPr/>
        <a:lstStyle/>
        <a:p>
          <a:endParaRPr lang="zh-CN" altLang="en-US"/>
        </a:p>
      </dgm:t>
    </dgm:pt>
    <dgm:pt modelId="{C0A053D2-80D5-4FF2-A44A-79D57C7C1C93}" type="pres">
      <dgm:prSet presAssocID="{2FE93102-5502-46C2-9351-AF90C45B08CD}" presName="composite" presStyleCnt="0"/>
      <dgm:spPr/>
      <dgm:t>
        <a:bodyPr/>
        <a:lstStyle/>
        <a:p>
          <a:endParaRPr lang="zh-CN" altLang="en-US"/>
        </a:p>
      </dgm:t>
    </dgm:pt>
    <dgm:pt modelId="{1227BF3B-805A-49C8-B9CD-2E3FB369CD29}" type="pres">
      <dgm:prSet presAssocID="{2FE93102-5502-46C2-9351-AF90C45B08CD}" presName="parTx" presStyleLbl="alignNode1" presStyleIdx="2" presStyleCnt="3">
        <dgm:presLayoutVars>
          <dgm:chMax val="0"/>
          <dgm:chPref val="0"/>
          <dgm:bulletEnabled val="1"/>
        </dgm:presLayoutVars>
      </dgm:prSet>
      <dgm:spPr/>
      <dgm:t>
        <a:bodyPr/>
        <a:lstStyle/>
        <a:p>
          <a:endParaRPr lang="zh-CN" altLang="en-US"/>
        </a:p>
      </dgm:t>
    </dgm:pt>
    <dgm:pt modelId="{84E3C308-A305-40BB-AD1B-26314DB0CAB5}" type="pres">
      <dgm:prSet presAssocID="{2FE93102-5502-46C2-9351-AF90C45B08CD}" presName="desTx" presStyleLbl="alignAccFollowNode1" presStyleIdx="2" presStyleCnt="3">
        <dgm:presLayoutVars>
          <dgm:bulletEnabled val="1"/>
        </dgm:presLayoutVars>
      </dgm:prSet>
      <dgm:spPr/>
      <dgm:t>
        <a:bodyPr/>
        <a:lstStyle/>
        <a:p>
          <a:endParaRPr lang="zh-CN" altLang="en-US"/>
        </a:p>
      </dgm:t>
    </dgm:pt>
  </dgm:ptLst>
  <dgm:cxnLst>
    <dgm:cxn modelId="{A3E1C13B-0312-4D1F-A587-8F18C7CBD13B}" srcId="{2FE93102-5502-46C2-9351-AF90C45B08CD}" destId="{47BCD95A-A00A-4D3F-92A6-2EF7D88F1EE2}" srcOrd="2" destOrd="0" parTransId="{248F96D6-5C7D-4EAF-A155-6C34D2382381}" sibTransId="{CA04E142-286D-4D07-B48D-7FD52DE639E6}"/>
    <dgm:cxn modelId="{B6D51731-D93D-468E-8A90-174613664F67}" type="presOf" srcId="{E14C1204-3DE4-44E5-9553-3F658A28F28F}" destId="{84E3C308-A305-40BB-AD1B-26314DB0CAB5}" srcOrd="0" destOrd="1" presId="urn:microsoft.com/office/officeart/2005/8/layout/hList1"/>
    <dgm:cxn modelId="{A52DA6B7-DE68-4708-8297-6EBEFB883F42}" type="presOf" srcId="{E698CDFC-2553-4029-8352-F48EA890F367}" destId="{F1AA1C60-8303-4A05-A6C9-335D9855FC1C}" srcOrd="0" destOrd="1" presId="urn:microsoft.com/office/officeart/2005/8/layout/hList1"/>
    <dgm:cxn modelId="{96351C0D-0BFF-4349-B1EC-730D6B1381F1}" type="presOf" srcId="{E763C35D-9421-417D-BEB6-1DAC14A19BAF}" destId="{F1AA1C60-8303-4A05-A6C9-335D9855FC1C}" srcOrd="0" destOrd="0" presId="urn:microsoft.com/office/officeart/2005/8/layout/hList1"/>
    <dgm:cxn modelId="{CA6D05CC-809A-45A8-B891-8C62B7A643B0}" type="presOf" srcId="{4A94BEB5-EA4F-40F5-B697-82D8B58AEFD5}" destId="{16B8E00C-01A4-44BF-BE0C-07B1D9B47506}" srcOrd="0" destOrd="0" presId="urn:microsoft.com/office/officeart/2005/8/layout/hList1"/>
    <dgm:cxn modelId="{EB1C8841-87D9-4B5F-8027-5DBBA7B62EBA}" type="presOf" srcId="{85F4FB1C-8B31-4C36-B12E-AA2C6AD8E468}" destId="{F1AA1C60-8303-4A05-A6C9-335D9855FC1C}" srcOrd="0" destOrd="2" presId="urn:microsoft.com/office/officeart/2005/8/layout/hList1"/>
    <dgm:cxn modelId="{FB18566E-79F4-4CB0-845C-108CFDF64D7D}" srcId="{C18294B2-C0B8-4542-9202-B297B778708A}" destId="{34B773A5-F00B-478F-85E7-B309657593A1}" srcOrd="2" destOrd="0" parTransId="{07FEF2FD-5BB4-4667-BF2A-95B7E3241451}" sibTransId="{6AA44655-B196-43F9-A249-2BD8ABE9A278}"/>
    <dgm:cxn modelId="{B3EA58FB-1396-476D-9AB3-FDD236807445}" type="presOf" srcId="{1AB0FE16-0CBC-42E1-B554-7C2FEDB1B19D}" destId="{40569BD8-75C6-4BAF-9DB2-8D0C473AFBA4}" srcOrd="0" destOrd="3" presId="urn:microsoft.com/office/officeart/2005/8/layout/hList1"/>
    <dgm:cxn modelId="{EB1A9EA7-21C8-4B10-91DA-5958EA7C54C1}" srcId="{28146F66-C5F2-483B-ACD7-B8E3FB00CC14}" destId="{4A94BEB5-EA4F-40F5-B697-82D8B58AEFD5}" srcOrd="0" destOrd="0" parTransId="{41DE67F2-99D4-4FFC-B6BD-44BFBF0EB2B1}" sibTransId="{9AE19BFC-9360-4C01-B701-4ED351FEE9BC}"/>
    <dgm:cxn modelId="{868BA57E-1E4C-4F8F-BB14-65155E50366B}" type="presOf" srcId="{078ADE4B-EB5C-499C-BC66-910F61D13066}" destId="{40569BD8-75C6-4BAF-9DB2-8D0C473AFBA4}" srcOrd="0" destOrd="1" presId="urn:microsoft.com/office/officeart/2005/8/layout/hList1"/>
    <dgm:cxn modelId="{3CACE78B-EDCF-4E2B-866E-410C3BBF0146}" type="presOf" srcId="{84253425-7B58-4B2D-9E2B-CE26414BA820}" destId="{40569BD8-75C6-4BAF-9DB2-8D0C473AFBA4}" srcOrd="0" destOrd="0" presId="urn:microsoft.com/office/officeart/2005/8/layout/hList1"/>
    <dgm:cxn modelId="{71F2D143-D385-43EB-9EF2-9E943D1E3170}" type="presOf" srcId="{971D47C9-7180-4CDF-B25A-94FEE996B7B1}" destId="{F1AA1C60-8303-4A05-A6C9-335D9855FC1C}" srcOrd="0" destOrd="3" presId="urn:microsoft.com/office/officeart/2005/8/layout/hList1"/>
    <dgm:cxn modelId="{38D0A65C-18CA-4FE6-B07C-5E349BB1D6CF}" srcId="{2FE93102-5502-46C2-9351-AF90C45B08CD}" destId="{E14C1204-3DE4-44E5-9553-3F658A28F28F}" srcOrd="1" destOrd="0" parTransId="{4341CC7D-D6FE-487E-B9B2-3D2B7CC278BB}" sibTransId="{92B64423-6122-4AC4-92EC-FBEF6166FBA0}"/>
    <dgm:cxn modelId="{6A20990F-FB8A-4533-BA10-E5C944EB2524}" type="presOf" srcId="{3DD6B1E8-09A9-41D3-B77E-1FBB6FF5B785}" destId="{84E3C308-A305-40BB-AD1B-26314DB0CAB5}" srcOrd="0" destOrd="0" presId="urn:microsoft.com/office/officeart/2005/8/layout/hList1"/>
    <dgm:cxn modelId="{2738D18D-00E9-41F4-A54A-D348A401288F}" srcId="{C18294B2-C0B8-4542-9202-B297B778708A}" destId="{078ADE4B-EB5C-499C-BC66-910F61D13066}" srcOrd="1" destOrd="0" parTransId="{30C77958-5D09-49D3-91B1-A48C79468242}" sibTransId="{780F72BC-11AB-410A-88E2-97532806FD51}"/>
    <dgm:cxn modelId="{138F5AA9-A4BA-43E6-83E6-82826F163E20}" type="presOf" srcId="{47BCD95A-A00A-4D3F-92A6-2EF7D88F1EE2}" destId="{84E3C308-A305-40BB-AD1B-26314DB0CAB5}" srcOrd="0" destOrd="2" presId="urn:microsoft.com/office/officeart/2005/8/layout/hList1"/>
    <dgm:cxn modelId="{B0789889-4A02-4797-8C2C-B0C4AB457C30}" srcId="{4A94BEB5-EA4F-40F5-B697-82D8B58AEFD5}" destId="{E763C35D-9421-417D-BEB6-1DAC14A19BAF}" srcOrd="0" destOrd="0" parTransId="{D2C7719F-EB2E-4AAD-B4C3-978C9CBFFEA6}" sibTransId="{EFE015F4-605A-4864-A199-3711C961A919}"/>
    <dgm:cxn modelId="{175F9EE6-95B2-495E-9085-C701D6B72FF2}" srcId="{4A94BEB5-EA4F-40F5-B697-82D8B58AEFD5}" destId="{E698CDFC-2553-4029-8352-F48EA890F367}" srcOrd="1" destOrd="0" parTransId="{5EB35282-EC00-41DA-92F1-9C02A111C3C5}" sibTransId="{8DFC8E76-FF66-4854-AF77-241DE83274BA}"/>
    <dgm:cxn modelId="{1BE78461-5573-4072-8F93-CBD73A4A950B}" srcId="{4A94BEB5-EA4F-40F5-B697-82D8B58AEFD5}" destId="{971D47C9-7180-4CDF-B25A-94FEE996B7B1}" srcOrd="3" destOrd="0" parTransId="{0521DD5A-E8BD-4F5D-8E6C-41C7036B1FFA}" sibTransId="{C6C0BF73-2870-4273-AEB9-B5EF10789E72}"/>
    <dgm:cxn modelId="{3D20CDED-E0F6-493B-9C44-B1351411E908}" srcId="{4A94BEB5-EA4F-40F5-B697-82D8B58AEFD5}" destId="{85F4FB1C-8B31-4C36-B12E-AA2C6AD8E468}" srcOrd="2" destOrd="0" parTransId="{7314B384-911C-4CA0-BDCF-901341938F03}" sibTransId="{99926FE5-9EA3-4C51-BB55-CBBF5DA54F25}"/>
    <dgm:cxn modelId="{1AD9E324-BDD2-47E5-BE67-AD4A2D12DDC8}" srcId="{28146F66-C5F2-483B-ACD7-B8E3FB00CC14}" destId="{C18294B2-C0B8-4542-9202-B297B778708A}" srcOrd="1" destOrd="0" parTransId="{5BD9A7EB-7942-4D39-839D-FE4ECEF8AB6B}" sibTransId="{92FE15A9-E4DA-4927-8800-405B518E76FF}"/>
    <dgm:cxn modelId="{C5375A67-37F0-4A06-8F8C-D7E66AEC7D12}" type="presOf" srcId="{34B773A5-F00B-478F-85E7-B309657593A1}" destId="{40569BD8-75C6-4BAF-9DB2-8D0C473AFBA4}" srcOrd="0" destOrd="2" presId="urn:microsoft.com/office/officeart/2005/8/layout/hList1"/>
    <dgm:cxn modelId="{735BC752-EF84-43DA-BDD0-068E54F56147}" type="presOf" srcId="{2FE93102-5502-46C2-9351-AF90C45B08CD}" destId="{1227BF3B-805A-49C8-B9CD-2E3FB369CD29}" srcOrd="0" destOrd="0" presId="urn:microsoft.com/office/officeart/2005/8/layout/hList1"/>
    <dgm:cxn modelId="{862799B2-532F-4665-AA48-0C5D5514ED58}" srcId="{C18294B2-C0B8-4542-9202-B297B778708A}" destId="{84253425-7B58-4B2D-9E2B-CE26414BA820}" srcOrd="0" destOrd="0" parTransId="{158A900D-C59A-4F1D-9ECB-2E98B43F8EB9}" sibTransId="{B8CD22F3-CE3D-4261-8039-6CDCB7811DEC}"/>
    <dgm:cxn modelId="{38A0A176-016D-45FE-8909-29A205429DBE}" srcId="{28146F66-C5F2-483B-ACD7-B8E3FB00CC14}" destId="{2FE93102-5502-46C2-9351-AF90C45B08CD}" srcOrd="2" destOrd="0" parTransId="{600A7C59-6C27-4482-898A-25298A967EF7}" sibTransId="{9343164C-E7AA-4A86-8E80-CDE49D2B1AD3}"/>
    <dgm:cxn modelId="{89120A85-9E8D-4B61-A279-D88CA33640F5}" srcId="{C18294B2-C0B8-4542-9202-B297B778708A}" destId="{1AB0FE16-0CBC-42E1-B554-7C2FEDB1B19D}" srcOrd="3" destOrd="0" parTransId="{D8DDCAB8-5749-4209-8CA3-8251B8F96E1E}" sibTransId="{22A62714-A2C8-4DA6-B37B-5D27E2C60DEA}"/>
    <dgm:cxn modelId="{3621A210-A3D3-4AF5-BFB8-9B84741432CF}" type="presOf" srcId="{C18294B2-C0B8-4542-9202-B297B778708A}" destId="{B68DF6B6-61B5-41E3-BA93-BEE64BDEEE8D}" srcOrd="0" destOrd="0" presId="urn:microsoft.com/office/officeart/2005/8/layout/hList1"/>
    <dgm:cxn modelId="{BFCC7C08-D485-4DD0-8DBB-8221144FC834}" srcId="{2FE93102-5502-46C2-9351-AF90C45B08CD}" destId="{3DD6B1E8-09A9-41D3-B77E-1FBB6FF5B785}" srcOrd="0" destOrd="0" parTransId="{0A10A3F9-86A2-4BF5-9571-5AD5294C665C}" sibTransId="{5835B0E2-AF7B-4CBC-8E78-D6B48125D139}"/>
    <dgm:cxn modelId="{FE52021A-FA0E-4CCF-A1A2-1910DC3A7AD5}" type="presOf" srcId="{28146F66-C5F2-483B-ACD7-B8E3FB00CC14}" destId="{3592CB7E-8289-47FB-8BB1-E42BE99483C1}" srcOrd="0" destOrd="0" presId="urn:microsoft.com/office/officeart/2005/8/layout/hList1"/>
    <dgm:cxn modelId="{187DCFDC-AC03-4BA1-AB99-CECA01F13554}" type="presParOf" srcId="{3592CB7E-8289-47FB-8BB1-E42BE99483C1}" destId="{60B43FB8-3F10-4717-9269-0349A23BD4C0}" srcOrd="0" destOrd="0" presId="urn:microsoft.com/office/officeart/2005/8/layout/hList1"/>
    <dgm:cxn modelId="{C07B42A3-E353-48F3-8F58-908ADDF100C0}" type="presParOf" srcId="{60B43FB8-3F10-4717-9269-0349A23BD4C0}" destId="{16B8E00C-01A4-44BF-BE0C-07B1D9B47506}" srcOrd="0" destOrd="0" presId="urn:microsoft.com/office/officeart/2005/8/layout/hList1"/>
    <dgm:cxn modelId="{A84FFD71-2A8F-47C7-89A7-0B31765F4CBD}" type="presParOf" srcId="{60B43FB8-3F10-4717-9269-0349A23BD4C0}" destId="{F1AA1C60-8303-4A05-A6C9-335D9855FC1C}" srcOrd="1" destOrd="0" presId="urn:microsoft.com/office/officeart/2005/8/layout/hList1"/>
    <dgm:cxn modelId="{4848195A-F5AC-403E-86F3-04505DFEB0A5}" type="presParOf" srcId="{3592CB7E-8289-47FB-8BB1-E42BE99483C1}" destId="{5D957B6B-BEA2-4D8D-B3E8-FD01C428E43A}" srcOrd="1" destOrd="0" presId="urn:microsoft.com/office/officeart/2005/8/layout/hList1"/>
    <dgm:cxn modelId="{5938F5CD-3F93-4611-8D0C-AB26EA3C0557}" type="presParOf" srcId="{3592CB7E-8289-47FB-8BB1-E42BE99483C1}" destId="{3520FD2C-EF17-4D5E-88DC-A8C6DAEBB57D}" srcOrd="2" destOrd="0" presId="urn:microsoft.com/office/officeart/2005/8/layout/hList1"/>
    <dgm:cxn modelId="{A2243AC3-AA32-4C8C-9803-92B2E4F3C90E}" type="presParOf" srcId="{3520FD2C-EF17-4D5E-88DC-A8C6DAEBB57D}" destId="{B68DF6B6-61B5-41E3-BA93-BEE64BDEEE8D}" srcOrd="0" destOrd="0" presId="urn:microsoft.com/office/officeart/2005/8/layout/hList1"/>
    <dgm:cxn modelId="{FC3E8EBB-D923-4038-90C3-ABC56AE21D97}" type="presParOf" srcId="{3520FD2C-EF17-4D5E-88DC-A8C6DAEBB57D}" destId="{40569BD8-75C6-4BAF-9DB2-8D0C473AFBA4}" srcOrd="1" destOrd="0" presId="urn:microsoft.com/office/officeart/2005/8/layout/hList1"/>
    <dgm:cxn modelId="{AEE84915-18ED-4EF0-9FFE-E2E5AB708C4B}" type="presParOf" srcId="{3592CB7E-8289-47FB-8BB1-E42BE99483C1}" destId="{08F495B4-0A51-4E24-8099-716B7B01C821}" srcOrd="3" destOrd="0" presId="urn:microsoft.com/office/officeart/2005/8/layout/hList1"/>
    <dgm:cxn modelId="{DCF9BB38-5271-4F3E-AFDE-09A33BCFD74A}" type="presParOf" srcId="{3592CB7E-8289-47FB-8BB1-E42BE99483C1}" destId="{C0A053D2-80D5-4FF2-A44A-79D57C7C1C93}" srcOrd="4" destOrd="0" presId="urn:microsoft.com/office/officeart/2005/8/layout/hList1"/>
    <dgm:cxn modelId="{67764403-458C-42C3-A0B9-F95D2B8EA227}" type="presParOf" srcId="{C0A053D2-80D5-4FF2-A44A-79D57C7C1C93}" destId="{1227BF3B-805A-49C8-B9CD-2E3FB369CD29}" srcOrd="0" destOrd="0" presId="urn:microsoft.com/office/officeart/2005/8/layout/hList1"/>
    <dgm:cxn modelId="{7067BC09-F1CB-4BE4-846C-5ABB973FCE0C}" type="presParOf" srcId="{C0A053D2-80D5-4FF2-A44A-79D57C7C1C93}" destId="{84E3C308-A305-40BB-AD1B-26314DB0CAB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6E0F676B-30D1-4C5A-A550-83ECDD617072}"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8AB41F4C-554B-4539-A703-E6E2EE111A73}">
      <dgm:prSet/>
      <dgm:spPr/>
      <dgm:t>
        <a:bodyPr/>
        <a:lstStyle/>
        <a:p>
          <a:pPr rtl="0"/>
          <a:r>
            <a:rPr lang="zh-CN" b="1" dirty="0" smtClean="0">
              <a:effectLst>
                <a:outerShdw blurRad="38100" dist="38100" dir="2700000" algn="tl">
                  <a:srgbClr val="000000">
                    <a:alpha val="43137"/>
                  </a:srgbClr>
                </a:outerShdw>
              </a:effectLst>
            </a:rPr>
            <a:t>降水的形成</a:t>
          </a:r>
          <a:endParaRPr lang="zh-CN" dirty="0">
            <a:effectLst>
              <a:outerShdw blurRad="38100" dist="38100" dir="2700000" algn="tl">
                <a:srgbClr val="000000">
                  <a:alpha val="43137"/>
                </a:srgbClr>
              </a:outerShdw>
            </a:effectLst>
          </a:endParaRPr>
        </a:p>
      </dgm:t>
    </dgm:pt>
    <dgm:pt modelId="{1743BD30-6503-4E4A-81FA-41A63B3867EC}" type="parTrans" cxnId="{E31B82B9-7DA9-4678-B320-F4AD5ACB119A}">
      <dgm:prSet/>
      <dgm:spPr/>
      <dgm:t>
        <a:bodyPr/>
        <a:lstStyle/>
        <a:p>
          <a:endParaRPr lang="zh-CN" altLang="en-US">
            <a:effectLst>
              <a:outerShdw blurRad="38100" dist="38100" dir="2700000" algn="tl">
                <a:srgbClr val="000000">
                  <a:alpha val="43137"/>
                </a:srgbClr>
              </a:outerShdw>
            </a:effectLst>
          </a:endParaRPr>
        </a:p>
      </dgm:t>
    </dgm:pt>
    <dgm:pt modelId="{38BF1210-B1E1-45DB-8E5B-0AB388E10C88}" type="sibTrans" cxnId="{E31B82B9-7DA9-4678-B320-F4AD5ACB119A}">
      <dgm:prSet/>
      <dgm:spPr/>
      <dgm:t>
        <a:bodyPr/>
        <a:lstStyle/>
        <a:p>
          <a:endParaRPr lang="zh-CN" altLang="en-US">
            <a:effectLst>
              <a:outerShdw blurRad="38100" dist="38100" dir="2700000" algn="tl">
                <a:srgbClr val="000000">
                  <a:alpha val="43137"/>
                </a:srgbClr>
              </a:outerShdw>
            </a:effectLst>
          </a:endParaRPr>
        </a:p>
      </dgm:t>
    </dgm:pt>
    <dgm:pt modelId="{2F479E68-41F2-451F-BA62-810DEBA8280D}">
      <dgm:prSet/>
      <dgm:spPr/>
      <dgm:t>
        <a:bodyPr/>
        <a:lstStyle/>
        <a:p>
          <a:pPr rtl="0"/>
          <a:r>
            <a:rPr lang="zh-CN" b="1" dirty="0" smtClean="0">
              <a:effectLst>
                <a:outerShdw blurRad="38100" dist="38100" dir="2700000" algn="tl">
                  <a:srgbClr val="000000">
                    <a:alpha val="43137"/>
                  </a:srgbClr>
                </a:outerShdw>
              </a:effectLst>
            </a:rPr>
            <a:t>降水类型</a:t>
          </a:r>
          <a:endParaRPr lang="zh-CN" dirty="0">
            <a:effectLst>
              <a:outerShdw blurRad="38100" dist="38100" dir="2700000" algn="tl">
                <a:srgbClr val="000000">
                  <a:alpha val="43137"/>
                </a:srgbClr>
              </a:outerShdw>
            </a:effectLst>
          </a:endParaRPr>
        </a:p>
      </dgm:t>
    </dgm:pt>
    <dgm:pt modelId="{2CD7A9D9-F351-493E-8256-6617F098AA42}" type="parTrans" cxnId="{E7C963F3-6C4E-4894-B4D2-F795D9EEDAC3}">
      <dgm:prSet/>
      <dgm:spPr/>
      <dgm:t>
        <a:bodyPr/>
        <a:lstStyle/>
        <a:p>
          <a:endParaRPr lang="zh-CN" altLang="en-US">
            <a:effectLst>
              <a:outerShdw blurRad="38100" dist="38100" dir="2700000" algn="tl">
                <a:srgbClr val="000000">
                  <a:alpha val="43137"/>
                </a:srgbClr>
              </a:outerShdw>
            </a:effectLst>
          </a:endParaRPr>
        </a:p>
      </dgm:t>
    </dgm:pt>
    <dgm:pt modelId="{4829EAC1-4A54-4557-8B15-BA6A3DA4DE4A}" type="sibTrans" cxnId="{E7C963F3-6C4E-4894-B4D2-F795D9EEDAC3}">
      <dgm:prSet/>
      <dgm:spPr/>
      <dgm:t>
        <a:bodyPr/>
        <a:lstStyle/>
        <a:p>
          <a:endParaRPr lang="zh-CN" altLang="en-US">
            <a:effectLst>
              <a:outerShdw blurRad="38100" dist="38100" dir="2700000" algn="tl">
                <a:srgbClr val="000000">
                  <a:alpha val="43137"/>
                </a:srgbClr>
              </a:outerShdw>
            </a:effectLst>
          </a:endParaRPr>
        </a:p>
      </dgm:t>
    </dgm:pt>
    <dgm:pt modelId="{7B0B130F-FE61-4511-9C9C-0811D684647F}">
      <dgm:prSet/>
      <dgm:spPr/>
      <dgm:t>
        <a:bodyPr/>
        <a:lstStyle/>
        <a:p>
          <a:pPr rtl="0"/>
          <a:r>
            <a:rPr lang="zh-CN" b="1" dirty="0" smtClean="0">
              <a:effectLst>
                <a:outerShdw blurRad="38100" dist="38100" dir="2700000" algn="tl">
                  <a:srgbClr val="000000">
                    <a:alpha val="43137"/>
                  </a:srgbClr>
                </a:outerShdw>
              </a:effectLst>
            </a:rPr>
            <a:t>降水的时间变化</a:t>
          </a:r>
          <a:endParaRPr lang="zh-CN" dirty="0">
            <a:effectLst>
              <a:outerShdw blurRad="38100" dist="38100" dir="2700000" algn="tl">
                <a:srgbClr val="000000">
                  <a:alpha val="43137"/>
                </a:srgbClr>
              </a:outerShdw>
            </a:effectLst>
          </a:endParaRPr>
        </a:p>
      </dgm:t>
    </dgm:pt>
    <dgm:pt modelId="{F8C193F4-A65F-4E16-B3EB-F647D2F49478}" type="parTrans" cxnId="{1B827157-6E80-46C2-A0A9-A4F538409EC7}">
      <dgm:prSet/>
      <dgm:spPr/>
      <dgm:t>
        <a:bodyPr/>
        <a:lstStyle/>
        <a:p>
          <a:endParaRPr lang="zh-CN" altLang="en-US">
            <a:effectLst>
              <a:outerShdw blurRad="38100" dist="38100" dir="2700000" algn="tl">
                <a:srgbClr val="000000">
                  <a:alpha val="43137"/>
                </a:srgbClr>
              </a:outerShdw>
            </a:effectLst>
          </a:endParaRPr>
        </a:p>
      </dgm:t>
    </dgm:pt>
    <dgm:pt modelId="{AE37D0B1-32C3-4ED5-B147-F89BDE77A652}" type="sibTrans" cxnId="{1B827157-6E80-46C2-A0A9-A4F538409EC7}">
      <dgm:prSet/>
      <dgm:spPr/>
      <dgm:t>
        <a:bodyPr/>
        <a:lstStyle/>
        <a:p>
          <a:endParaRPr lang="zh-CN" altLang="en-US">
            <a:effectLst>
              <a:outerShdw blurRad="38100" dist="38100" dir="2700000" algn="tl">
                <a:srgbClr val="000000">
                  <a:alpha val="43137"/>
                </a:srgbClr>
              </a:outerShdw>
            </a:effectLst>
          </a:endParaRPr>
        </a:p>
      </dgm:t>
    </dgm:pt>
    <dgm:pt modelId="{2418EAD4-964F-4736-98A3-F924E4DF6C8C}">
      <dgm:prSet/>
      <dgm:spPr/>
      <dgm:t>
        <a:bodyPr/>
        <a:lstStyle/>
        <a:p>
          <a:pPr rtl="0"/>
          <a:r>
            <a:rPr lang="zh-CN" b="1" dirty="0" smtClean="0">
              <a:effectLst>
                <a:outerShdw blurRad="38100" dist="38100" dir="2700000" algn="tl">
                  <a:srgbClr val="000000">
                    <a:alpha val="43137"/>
                  </a:srgbClr>
                </a:outerShdw>
              </a:effectLst>
            </a:rPr>
            <a:t>降水量的地理分布</a:t>
          </a:r>
          <a:endParaRPr lang="zh-CN" dirty="0">
            <a:effectLst>
              <a:outerShdw blurRad="38100" dist="38100" dir="2700000" algn="tl">
                <a:srgbClr val="000000">
                  <a:alpha val="43137"/>
                </a:srgbClr>
              </a:outerShdw>
            </a:effectLst>
          </a:endParaRPr>
        </a:p>
      </dgm:t>
    </dgm:pt>
    <dgm:pt modelId="{03574607-2ED4-4222-95BE-08291C24A369}" type="parTrans" cxnId="{55D25F30-1AFA-4687-A54E-C7A0442A2309}">
      <dgm:prSet/>
      <dgm:spPr/>
      <dgm:t>
        <a:bodyPr/>
        <a:lstStyle/>
        <a:p>
          <a:endParaRPr lang="zh-CN" altLang="en-US">
            <a:effectLst>
              <a:outerShdw blurRad="38100" dist="38100" dir="2700000" algn="tl">
                <a:srgbClr val="000000">
                  <a:alpha val="43137"/>
                </a:srgbClr>
              </a:outerShdw>
            </a:effectLst>
          </a:endParaRPr>
        </a:p>
      </dgm:t>
    </dgm:pt>
    <dgm:pt modelId="{0713737C-F3AA-4BFF-9D70-28719A365223}" type="sibTrans" cxnId="{55D25F30-1AFA-4687-A54E-C7A0442A2309}">
      <dgm:prSet/>
      <dgm:spPr/>
      <dgm:t>
        <a:bodyPr/>
        <a:lstStyle/>
        <a:p>
          <a:endParaRPr lang="zh-CN" altLang="en-US">
            <a:effectLst>
              <a:outerShdw blurRad="38100" dist="38100" dir="2700000" algn="tl">
                <a:srgbClr val="000000">
                  <a:alpha val="43137"/>
                </a:srgbClr>
              </a:outerShdw>
            </a:effectLst>
          </a:endParaRPr>
        </a:p>
      </dgm:t>
    </dgm:pt>
    <dgm:pt modelId="{EFDBAE95-197F-4EDD-BB0D-B24C6FFC9602}" type="pres">
      <dgm:prSet presAssocID="{6E0F676B-30D1-4C5A-A550-83ECDD617072}" presName="linear" presStyleCnt="0">
        <dgm:presLayoutVars>
          <dgm:animLvl val="lvl"/>
          <dgm:resizeHandles val="exact"/>
        </dgm:presLayoutVars>
      </dgm:prSet>
      <dgm:spPr/>
      <dgm:t>
        <a:bodyPr/>
        <a:lstStyle/>
        <a:p>
          <a:endParaRPr lang="zh-CN" altLang="en-US"/>
        </a:p>
      </dgm:t>
    </dgm:pt>
    <dgm:pt modelId="{EFE89E33-A2BE-4F5F-B4E3-F91E5BDC731E}" type="pres">
      <dgm:prSet presAssocID="{8AB41F4C-554B-4539-A703-E6E2EE111A73}" presName="parentText" presStyleLbl="node1" presStyleIdx="0" presStyleCnt="4">
        <dgm:presLayoutVars>
          <dgm:chMax val="0"/>
          <dgm:bulletEnabled val="1"/>
        </dgm:presLayoutVars>
      </dgm:prSet>
      <dgm:spPr/>
      <dgm:t>
        <a:bodyPr/>
        <a:lstStyle/>
        <a:p>
          <a:endParaRPr lang="zh-CN" altLang="en-US"/>
        </a:p>
      </dgm:t>
    </dgm:pt>
    <dgm:pt modelId="{513EE458-48F1-488F-BFF6-C6FA4437AABB}" type="pres">
      <dgm:prSet presAssocID="{38BF1210-B1E1-45DB-8E5B-0AB388E10C88}" presName="spacer" presStyleCnt="0"/>
      <dgm:spPr/>
    </dgm:pt>
    <dgm:pt modelId="{16848F94-4F8A-4F4D-A256-6F6129D2A4A5}" type="pres">
      <dgm:prSet presAssocID="{2F479E68-41F2-451F-BA62-810DEBA8280D}" presName="parentText" presStyleLbl="node1" presStyleIdx="1" presStyleCnt="4">
        <dgm:presLayoutVars>
          <dgm:chMax val="0"/>
          <dgm:bulletEnabled val="1"/>
        </dgm:presLayoutVars>
      </dgm:prSet>
      <dgm:spPr/>
      <dgm:t>
        <a:bodyPr/>
        <a:lstStyle/>
        <a:p>
          <a:endParaRPr lang="zh-CN" altLang="en-US"/>
        </a:p>
      </dgm:t>
    </dgm:pt>
    <dgm:pt modelId="{13DFC4A7-EF47-4557-B975-D410EFFCF24C}" type="pres">
      <dgm:prSet presAssocID="{4829EAC1-4A54-4557-8B15-BA6A3DA4DE4A}" presName="spacer" presStyleCnt="0"/>
      <dgm:spPr/>
    </dgm:pt>
    <dgm:pt modelId="{B02F599C-349B-4296-BA9D-367693FF35AF}" type="pres">
      <dgm:prSet presAssocID="{7B0B130F-FE61-4511-9C9C-0811D684647F}" presName="parentText" presStyleLbl="node1" presStyleIdx="2" presStyleCnt="4">
        <dgm:presLayoutVars>
          <dgm:chMax val="0"/>
          <dgm:bulletEnabled val="1"/>
        </dgm:presLayoutVars>
      </dgm:prSet>
      <dgm:spPr/>
      <dgm:t>
        <a:bodyPr/>
        <a:lstStyle/>
        <a:p>
          <a:endParaRPr lang="zh-CN" altLang="en-US"/>
        </a:p>
      </dgm:t>
    </dgm:pt>
    <dgm:pt modelId="{A1816E4A-C964-4AEC-8B17-BBB728A108A0}" type="pres">
      <dgm:prSet presAssocID="{AE37D0B1-32C3-4ED5-B147-F89BDE77A652}" presName="spacer" presStyleCnt="0"/>
      <dgm:spPr/>
    </dgm:pt>
    <dgm:pt modelId="{FDFBBA10-C4F5-43CA-9B76-00633CDAE447}" type="pres">
      <dgm:prSet presAssocID="{2418EAD4-964F-4736-98A3-F924E4DF6C8C}" presName="parentText" presStyleLbl="node1" presStyleIdx="3" presStyleCnt="4">
        <dgm:presLayoutVars>
          <dgm:chMax val="0"/>
          <dgm:bulletEnabled val="1"/>
        </dgm:presLayoutVars>
      </dgm:prSet>
      <dgm:spPr/>
      <dgm:t>
        <a:bodyPr/>
        <a:lstStyle/>
        <a:p>
          <a:endParaRPr lang="zh-CN" altLang="en-US"/>
        </a:p>
      </dgm:t>
    </dgm:pt>
  </dgm:ptLst>
  <dgm:cxnLst>
    <dgm:cxn modelId="{1869F494-93AA-4E0B-9279-172237C6A47F}" type="presOf" srcId="{8AB41F4C-554B-4539-A703-E6E2EE111A73}" destId="{EFE89E33-A2BE-4F5F-B4E3-F91E5BDC731E}" srcOrd="0" destOrd="0" presId="urn:microsoft.com/office/officeart/2005/8/layout/vList2"/>
    <dgm:cxn modelId="{1B827157-6E80-46C2-A0A9-A4F538409EC7}" srcId="{6E0F676B-30D1-4C5A-A550-83ECDD617072}" destId="{7B0B130F-FE61-4511-9C9C-0811D684647F}" srcOrd="2" destOrd="0" parTransId="{F8C193F4-A65F-4E16-B3EB-F647D2F49478}" sibTransId="{AE37D0B1-32C3-4ED5-B147-F89BDE77A652}"/>
    <dgm:cxn modelId="{2A4D4523-5470-4624-BDED-0AC710911FD8}" type="presOf" srcId="{7B0B130F-FE61-4511-9C9C-0811D684647F}" destId="{B02F599C-349B-4296-BA9D-367693FF35AF}" srcOrd="0" destOrd="0" presId="urn:microsoft.com/office/officeart/2005/8/layout/vList2"/>
    <dgm:cxn modelId="{E31B82B9-7DA9-4678-B320-F4AD5ACB119A}" srcId="{6E0F676B-30D1-4C5A-A550-83ECDD617072}" destId="{8AB41F4C-554B-4539-A703-E6E2EE111A73}" srcOrd="0" destOrd="0" parTransId="{1743BD30-6503-4E4A-81FA-41A63B3867EC}" sibTransId="{38BF1210-B1E1-45DB-8E5B-0AB388E10C88}"/>
    <dgm:cxn modelId="{5E2DDA34-DD0F-4F09-B4B0-3DD1AED4C6E3}" type="presOf" srcId="{2F479E68-41F2-451F-BA62-810DEBA8280D}" destId="{16848F94-4F8A-4F4D-A256-6F6129D2A4A5}" srcOrd="0" destOrd="0" presId="urn:microsoft.com/office/officeart/2005/8/layout/vList2"/>
    <dgm:cxn modelId="{EBE7219A-1096-4A7C-81B7-843DA85AA9E4}" type="presOf" srcId="{6E0F676B-30D1-4C5A-A550-83ECDD617072}" destId="{EFDBAE95-197F-4EDD-BB0D-B24C6FFC9602}" srcOrd="0" destOrd="0" presId="urn:microsoft.com/office/officeart/2005/8/layout/vList2"/>
    <dgm:cxn modelId="{740F0E0B-EFEE-420B-AC92-72F87943A1C3}" type="presOf" srcId="{2418EAD4-964F-4736-98A3-F924E4DF6C8C}" destId="{FDFBBA10-C4F5-43CA-9B76-00633CDAE447}" srcOrd="0" destOrd="0" presId="urn:microsoft.com/office/officeart/2005/8/layout/vList2"/>
    <dgm:cxn modelId="{E7C963F3-6C4E-4894-B4D2-F795D9EEDAC3}" srcId="{6E0F676B-30D1-4C5A-A550-83ECDD617072}" destId="{2F479E68-41F2-451F-BA62-810DEBA8280D}" srcOrd="1" destOrd="0" parTransId="{2CD7A9D9-F351-493E-8256-6617F098AA42}" sibTransId="{4829EAC1-4A54-4557-8B15-BA6A3DA4DE4A}"/>
    <dgm:cxn modelId="{55D25F30-1AFA-4687-A54E-C7A0442A2309}" srcId="{6E0F676B-30D1-4C5A-A550-83ECDD617072}" destId="{2418EAD4-964F-4736-98A3-F924E4DF6C8C}" srcOrd="3" destOrd="0" parTransId="{03574607-2ED4-4222-95BE-08291C24A369}" sibTransId="{0713737C-F3AA-4BFF-9D70-28719A365223}"/>
    <dgm:cxn modelId="{3FCE2344-3391-4765-BD04-A7E0F1E635E9}" type="presParOf" srcId="{EFDBAE95-197F-4EDD-BB0D-B24C6FFC9602}" destId="{EFE89E33-A2BE-4F5F-B4E3-F91E5BDC731E}" srcOrd="0" destOrd="0" presId="urn:microsoft.com/office/officeart/2005/8/layout/vList2"/>
    <dgm:cxn modelId="{741F478B-0CDC-44A5-B07D-FA21B4994BC9}" type="presParOf" srcId="{EFDBAE95-197F-4EDD-BB0D-B24C6FFC9602}" destId="{513EE458-48F1-488F-BFF6-C6FA4437AABB}" srcOrd="1" destOrd="0" presId="urn:microsoft.com/office/officeart/2005/8/layout/vList2"/>
    <dgm:cxn modelId="{33FBAA97-8F62-45B2-9701-D13A1A66EC15}" type="presParOf" srcId="{EFDBAE95-197F-4EDD-BB0D-B24C6FFC9602}" destId="{16848F94-4F8A-4F4D-A256-6F6129D2A4A5}" srcOrd="2" destOrd="0" presId="urn:microsoft.com/office/officeart/2005/8/layout/vList2"/>
    <dgm:cxn modelId="{2C945B8A-5F08-4324-90B9-D8A09BFCB9D4}" type="presParOf" srcId="{EFDBAE95-197F-4EDD-BB0D-B24C6FFC9602}" destId="{13DFC4A7-EF47-4557-B975-D410EFFCF24C}" srcOrd="3" destOrd="0" presId="urn:microsoft.com/office/officeart/2005/8/layout/vList2"/>
    <dgm:cxn modelId="{3876441C-D0E4-4627-9BFE-9C14B13819FF}" type="presParOf" srcId="{EFDBAE95-197F-4EDD-BB0D-B24C6FFC9602}" destId="{B02F599C-349B-4296-BA9D-367693FF35AF}" srcOrd="4" destOrd="0" presId="urn:microsoft.com/office/officeart/2005/8/layout/vList2"/>
    <dgm:cxn modelId="{1BDB668B-C913-4A22-BD63-F0C8938040FA}" type="presParOf" srcId="{EFDBAE95-197F-4EDD-BB0D-B24C6FFC9602}" destId="{A1816E4A-C964-4AEC-8B17-BBB728A108A0}" srcOrd="5" destOrd="0" presId="urn:microsoft.com/office/officeart/2005/8/layout/vList2"/>
    <dgm:cxn modelId="{4F48AFDA-BB75-4149-BBB6-AF3CC4FC99D0}" type="presParOf" srcId="{EFDBAE95-197F-4EDD-BB0D-B24C6FFC9602}" destId="{FDFBBA10-C4F5-43CA-9B76-00633CDAE44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EE7177B8-1F00-4E93-8E5F-9DC6204F4029}" type="doc">
      <dgm:prSet loTypeId="urn:microsoft.com/office/officeart/2005/8/layout/vList2" loCatId="list" qsTypeId="urn:microsoft.com/office/officeart/2005/8/quickstyle/simple3" qsCatId="simple" csTypeId="urn:microsoft.com/office/officeart/2005/8/colors/accent1_1" csCatId="accent1"/>
      <dgm:spPr/>
      <dgm:t>
        <a:bodyPr/>
        <a:lstStyle/>
        <a:p>
          <a:endParaRPr lang="zh-CN" altLang="en-US"/>
        </a:p>
      </dgm:t>
    </dgm:pt>
    <dgm:pt modelId="{D91FD28B-B2A5-4359-83DF-CA96336D5AA8}">
      <dgm:prSet/>
      <dgm:spPr/>
      <dgm:t>
        <a:bodyPr/>
        <a:lstStyle/>
        <a:p>
          <a:pPr rtl="0"/>
          <a:r>
            <a:rPr lang="zh-CN" b="1" dirty="0" smtClean="0"/>
            <a:t>对流雨</a:t>
          </a:r>
          <a:endParaRPr lang="zh-CN" dirty="0"/>
        </a:p>
      </dgm:t>
    </dgm:pt>
    <dgm:pt modelId="{65D15171-E9D5-492C-92DE-F83812F86CD4}" type="parTrans" cxnId="{42235C02-030B-4B0D-8E52-15CB4EB8C5FA}">
      <dgm:prSet/>
      <dgm:spPr/>
      <dgm:t>
        <a:bodyPr/>
        <a:lstStyle/>
        <a:p>
          <a:endParaRPr lang="zh-CN" altLang="en-US"/>
        </a:p>
      </dgm:t>
    </dgm:pt>
    <dgm:pt modelId="{81CCC7A9-A5E9-4BF5-BD2C-70ED541CEDE8}" type="sibTrans" cxnId="{42235C02-030B-4B0D-8E52-15CB4EB8C5FA}">
      <dgm:prSet/>
      <dgm:spPr/>
      <dgm:t>
        <a:bodyPr/>
        <a:lstStyle/>
        <a:p>
          <a:endParaRPr lang="zh-CN" altLang="en-US"/>
        </a:p>
      </dgm:t>
    </dgm:pt>
    <dgm:pt modelId="{B16A863F-1E1C-4FF1-8D24-75F0C152493E}">
      <dgm:prSet/>
      <dgm:spPr/>
      <dgm:t>
        <a:bodyPr/>
        <a:lstStyle/>
        <a:p>
          <a:pPr rtl="0"/>
          <a:r>
            <a:rPr lang="zh-CN" b="1" dirty="0" smtClean="0"/>
            <a:t>地形雨</a:t>
          </a:r>
          <a:endParaRPr lang="zh-CN" dirty="0"/>
        </a:p>
      </dgm:t>
    </dgm:pt>
    <dgm:pt modelId="{B45D0F19-01A6-43E6-AA33-9A2C421F2F58}" type="parTrans" cxnId="{82E95A67-43AD-4F4A-AAF1-B9E74486E16F}">
      <dgm:prSet/>
      <dgm:spPr/>
      <dgm:t>
        <a:bodyPr/>
        <a:lstStyle/>
        <a:p>
          <a:endParaRPr lang="zh-CN" altLang="en-US"/>
        </a:p>
      </dgm:t>
    </dgm:pt>
    <dgm:pt modelId="{F52A607E-5A90-4F56-A6F3-2E34AF692AB9}" type="sibTrans" cxnId="{82E95A67-43AD-4F4A-AAF1-B9E74486E16F}">
      <dgm:prSet/>
      <dgm:spPr/>
      <dgm:t>
        <a:bodyPr/>
        <a:lstStyle/>
        <a:p>
          <a:endParaRPr lang="zh-CN" altLang="en-US"/>
        </a:p>
      </dgm:t>
    </dgm:pt>
    <dgm:pt modelId="{5DFA7521-E7E0-4B8E-BDC0-018713392256}">
      <dgm:prSet/>
      <dgm:spPr/>
      <dgm:t>
        <a:bodyPr/>
        <a:lstStyle/>
        <a:p>
          <a:pPr rtl="0"/>
          <a:r>
            <a:rPr lang="zh-CN" b="1" dirty="0" smtClean="0"/>
            <a:t>锋面（气旋）雨</a:t>
          </a:r>
          <a:endParaRPr lang="zh-CN" dirty="0"/>
        </a:p>
      </dgm:t>
    </dgm:pt>
    <dgm:pt modelId="{C61FF7E9-2208-4EF9-97A9-215828F718FA}" type="parTrans" cxnId="{BFF5A044-3975-4B6B-86BC-CAC276156E4E}">
      <dgm:prSet/>
      <dgm:spPr/>
      <dgm:t>
        <a:bodyPr/>
        <a:lstStyle/>
        <a:p>
          <a:endParaRPr lang="zh-CN" altLang="en-US"/>
        </a:p>
      </dgm:t>
    </dgm:pt>
    <dgm:pt modelId="{C416E32C-5805-4022-B756-7985A3C01680}" type="sibTrans" cxnId="{BFF5A044-3975-4B6B-86BC-CAC276156E4E}">
      <dgm:prSet/>
      <dgm:spPr/>
      <dgm:t>
        <a:bodyPr/>
        <a:lstStyle/>
        <a:p>
          <a:endParaRPr lang="zh-CN" altLang="en-US"/>
        </a:p>
      </dgm:t>
    </dgm:pt>
    <dgm:pt modelId="{723AE4E4-F83D-4C2E-BCBA-7DACAE0CA108}">
      <dgm:prSet/>
      <dgm:spPr/>
      <dgm:t>
        <a:bodyPr/>
        <a:lstStyle/>
        <a:p>
          <a:pPr rtl="0"/>
          <a:r>
            <a:rPr lang="zh-CN" b="1" dirty="0" smtClean="0"/>
            <a:t>台风雨</a:t>
          </a:r>
          <a:endParaRPr lang="zh-CN" dirty="0"/>
        </a:p>
      </dgm:t>
    </dgm:pt>
    <dgm:pt modelId="{3AC19611-BB7D-44E0-AF36-8F0A36C1023F}" type="parTrans" cxnId="{24C69021-7807-4CB5-993F-B34B4280188B}">
      <dgm:prSet/>
      <dgm:spPr/>
      <dgm:t>
        <a:bodyPr/>
        <a:lstStyle/>
        <a:p>
          <a:endParaRPr lang="zh-CN" altLang="en-US"/>
        </a:p>
      </dgm:t>
    </dgm:pt>
    <dgm:pt modelId="{5BD5BA14-876F-421F-92AF-0C814CE85D4A}" type="sibTrans" cxnId="{24C69021-7807-4CB5-993F-B34B4280188B}">
      <dgm:prSet/>
      <dgm:spPr/>
      <dgm:t>
        <a:bodyPr/>
        <a:lstStyle/>
        <a:p>
          <a:endParaRPr lang="zh-CN" altLang="en-US"/>
        </a:p>
      </dgm:t>
    </dgm:pt>
    <dgm:pt modelId="{3187FF74-BA1B-4D2D-BC05-5B0E775B6839}" type="pres">
      <dgm:prSet presAssocID="{EE7177B8-1F00-4E93-8E5F-9DC6204F4029}" presName="linear" presStyleCnt="0">
        <dgm:presLayoutVars>
          <dgm:animLvl val="lvl"/>
          <dgm:resizeHandles val="exact"/>
        </dgm:presLayoutVars>
      </dgm:prSet>
      <dgm:spPr/>
      <dgm:t>
        <a:bodyPr/>
        <a:lstStyle/>
        <a:p>
          <a:endParaRPr lang="zh-CN" altLang="en-US"/>
        </a:p>
      </dgm:t>
    </dgm:pt>
    <dgm:pt modelId="{708B0B28-B3F7-4469-8E8C-D2100657DE5A}" type="pres">
      <dgm:prSet presAssocID="{D91FD28B-B2A5-4359-83DF-CA96336D5AA8}" presName="parentText" presStyleLbl="node1" presStyleIdx="0" presStyleCnt="4">
        <dgm:presLayoutVars>
          <dgm:chMax val="0"/>
          <dgm:bulletEnabled val="1"/>
        </dgm:presLayoutVars>
      </dgm:prSet>
      <dgm:spPr/>
      <dgm:t>
        <a:bodyPr/>
        <a:lstStyle/>
        <a:p>
          <a:endParaRPr lang="zh-CN" altLang="en-US"/>
        </a:p>
      </dgm:t>
    </dgm:pt>
    <dgm:pt modelId="{0B640102-36CB-49E5-AB5F-874266981F15}" type="pres">
      <dgm:prSet presAssocID="{81CCC7A9-A5E9-4BF5-BD2C-70ED541CEDE8}" presName="spacer" presStyleCnt="0"/>
      <dgm:spPr/>
      <dgm:t>
        <a:bodyPr/>
        <a:lstStyle/>
        <a:p>
          <a:endParaRPr lang="zh-CN" altLang="en-US"/>
        </a:p>
      </dgm:t>
    </dgm:pt>
    <dgm:pt modelId="{577A3C3D-DE6B-453D-9581-A145175731B1}" type="pres">
      <dgm:prSet presAssocID="{B16A863F-1E1C-4FF1-8D24-75F0C152493E}" presName="parentText" presStyleLbl="node1" presStyleIdx="1" presStyleCnt="4">
        <dgm:presLayoutVars>
          <dgm:chMax val="0"/>
          <dgm:bulletEnabled val="1"/>
        </dgm:presLayoutVars>
      </dgm:prSet>
      <dgm:spPr/>
      <dgm:t>
        <a:bodyPr/>
        <a:lstStyle/>
        <a:p>
          <a:endParaRPr lang="zh-CN" altLang="en-US"/>
        </a:p>
      </dgm:t>
    </dgm:pt>
    <dgm:pt modelId="{9B3FF47E-9915-4732-8BEA-684038D24272}" type="pres">
      <dgm:prSet presAssocID="{F52A607E-5A90-4F56-A6F3-2E34AF692AB9}" presName="spacer" presStyleCnt="0"/>
      <dgm:spPr/>
      <dgm:t>
        <a:bodyPr/>
        <a:lstStyle/>
        <a:p>
          <a:endParaRPr lang="zh-CN" altLang="en-US"/>
        </a:p>
      </dgm:t>
    </dgm:pt>
    <dgm:pt modelId="{D7A454F6-4E52-4DFB-ABAD-3A475DAB10A0}" type="pres">
      <dgm:prSet presAssocID="{5DFA7521-E7E0-4B8E-BDC0-018713392256}" presName="parentText" presStyleLbl="node1" presStyleIdx="2" presStyleCnt="4">
        <dgm:presLayoutVars>
          <dgm:chMax val="0"/>
          <dgm:bulletEnabled val="1"/>
        </dgm:presLayoutVars>
      </dgm:prSet>
      <dgm:spPr/>
      <dgm:t>
        <a:bodyPr/>
        <a:lstStyle/>
        <a:p>
          <a:endParaRPr lang="zh-CN" altLang="en-US"/>
        </a:p>
      </dgm:t>
    </dgm:pt>
    <dgm:pt modelId="{DF256411-0E51-4721-87A7-3FDB9DDCA510}" type="pres">
      <dgm:prSet presAssocID="{C416E32C-5805-4022-B756-7985A3C01680}" presName="spacer" presStyleCnt="0"/>
      <dgm:spPr/>
      <dgm:t>
        <a:bodyPr/>
        <a:lstStyle/>
        <a:p>
          <a:endParaRPr lang="zh-CN" altLang="en-US"/>
        </a:p>
      </dgm:t>
    </dgm:pt>
    <dgm:pt modelId="{045353F0-0991-455E-9EC0-7E95D3853AB4}" type="pres">
      <dgm:prSet presAssocID="{723AE4E4-F83D-4C2E-BCBA-7DACAE0CA108}" presName="parentText" presStyleLbl="node1" presStyleIdx="3" presStyleCnt="4">
        <dgm:presLayoutVars>
          <dgm:chMax val="0"/>
          <dgm:bulletEnabled val="1"/>
        </dgm:presLayoutVars>
      </dgm:prSet>
      <dgm:spPr/>
      <dgm:t>
        <a:bodyPr/>
        <a:lstStyle/>
        <a:p>
          <a:endParaRPr lang="zh-CN" altLang="en-US"/>
        </a:p>
      </dgm:t>
    </dgm:pt>
  </dgm:ptLst>
  <dgm:cxnLst>
    <dgm:cxn modelId="{697F9909-E1EB-4937-BB21-ADE69CA9B46B}" type="presOf" srcId="{EE7177B8-1F00-4E93-8E5F-9DC6204F4029}" destId="{3187FF74-BA1B-4D2D-BC05-5B0E775B6839}" srcOrd="0" destOrd="0" presId="urn:microsoft.com/office/officeart/2005/8/layout/vList2"/>
    <dgm:cxn modelId="{BFF5A044-3975-4B6B-86BC-CAC276156E4E}" srcId="{EE7177B8-1F00-4E93-8E5F-9DC6204F4029}" destId="{5DFA7521-E7E0-4B8E-BDC0-018713392256}" srcOrd="2" destOrd="0" parTransId="{C61FF7E9-2208-4EF9-97A9-215828F718FA}" sibTransId="{C416E32C-5805-4022-B756-7985A3C01680}"/>
    <dgm:cxn modelId="{416B1974-F294-4466-B705-B5252F97C943}" type="presOf" srcId="{D91FD28B-B2A5-4359-83DF-CA96336D5AA8}" destId="{708B0B28-B3F7-4469-8E8C-D2100657DE5A}" srcOrd="0" destOrd="0" presId="urn:microsoft.com/office/officeart/2005/8/layout/vList2"/>
    <dgm:cxn modelId="{82E95A67-43AD-4F4A-AAF1-B9E74486E16F}" srcId="{EE7177B8-1F00-4E93-8E5F-9DC6204F4029}" destId="{B16A863F-1E1C-4FF1-8D24-75F0C152493E}" srcOrd="1" destOrd="0" parTransId="{B45D0F19-01A6-43E6-AA33-9A2C421F2F58}" sibTransId="{F52A607E-5A90-4F56-A6F3-2E34AF692AB9}"/>
    <dgm:cxn modelId="{882A440B-9EC2-4857-9DF2-23D5EBA9B31B}" type="presOf" srcId="{723AE4E4-F83D-4C2E-BCBA-7DACAE0CA108}" destId="{045353F0-0991-455E-9EC0-7E95D3853AB4}" srcOrd="0" destOrd="0" presId="urn:microsoft.com/office/officeart/2005/8/layout/vList2"/>
    <dgm:cxn modelId="{42235C02-030B-4B0D-8E52-15CB4EB8C5FA}" srcId="{EE7177B8-1F00-4E93-8E5F-9DC6204F4029}" destId="{D91FD28B-B2A5-4359-83DF-CA96336D5AA8}" srcOrd="0" destOrd="0" parTransId="{65D15171-E9D5-492C-92DE-F83812F86CD4}" sibTransId="{81CCC7A9-A5E9-4BF5-BD2C-70ED541CEDE8}"/>
    <dgm:cxn modelId="{24C69021-7807-4CB5-993F-B34B4280188B}" srcId="{EE7177B8-1F00-4E93-8E5F-9DC6204F4029}" destId="{723AE4E4-F83D-4C2E-BCBA-7DACAE0CA108}" srcOrd="3" destOrd="0" parTransId="{3AC19611-BB7D-44E0-AF36-8F0A36C1023F}" sibTransId="{5BD5BA14-876F-421F-92AF-0C814CE85D4A}"/>
    <dgm:cxn modelId="{94DD4708-856A-4F24-A498-167B1EB96288}" type="presOf" srcId="{B16A863F-1E1C-4FF1-8D24-75F0C152493E}" destId="{577A3C3D-DE6B-453D-9581-A145175731B1}" srcOrd="0" destOrd="0" presId="urn:microsoft.com/office/officeart/2005/8/layout/vList2"/>
    <dgm:cxn modelId="{85F21C6B-1D31-4EF9-9EE0-23823B517DD5}" type="presOf" srcId="{5DFA7521-E7E0-4B8E-BDC0-018713392256}" destId="{D7A454F6-4E52-4DFB-ABAD-3A475DAB10A0}" srcOrd="0" destOrd="0" presId="urn:microsoft.com/office/officeart/2005/8/layout/vList2"/>
    <dgm:cxn modelId="{B3018BDC-829F-463F-849D-864349CBF8E6}" type="presParOf" srcId="{3187FF74-BA1B-4D2D-BC05-5B0E775B6839}" destId="{708B0B28-B3F7-4469-8E8C-D2100657DE5A}" srcOrd="0" destOrd="0" presId="urn:microsoft.com/office/officeart/2005/8/layout/vList2"/>
    <dgm:cxn modelId="{397C6AAD-AF27-4316-830D-56E061A2BB73}" type="presParOf" srcId="{3187FF74-BA1B-4D2D-BC05-5B0E775B6839}" destId="{0B640102-36CB-49E5-AB5F-874266981F15}" srcOrd="1" destOrd="0" presId="urn:microsoft.com/office/officeart/2005/8/layout/vList2"/>
    <dgm:cxn modelId="{8C08C9FB-E586-41D7-B79B-6F00B67E268B}" type="presParOf" srcId="{3187FF74-BA1B-4D2D-BC05-5B0E775B6839}" destId="{577A3C3D-DE6B-453D-9581-A145175731B1}" srcOrd="2" destOrd="0" presId="urn:microsoft.com/office/officeart/2005/8/layout/vList2"/>
    <dgm:cxn modelId="{7E726839-FF55-467E-AA8C-984BBBCB96ED}" type="presParOf" srcId="{3187FF74-BA1B-4D2D-BC05-5B0E775B6839}" destId="{9B3FF47E-9915-4732-8BEA-684038D24272}" srcOrd="3" destOrd="0" presId="urn:microsoft.com/office/officeart/2005/8/layout/vList2"/>
    <dgm:cxn modelId="{CF80FD9E-50AC-4D1B-AFDD-96BD2CC5413B}" type="presParOf" srcId="{3187FF74-BA1B-4D2D-BC05-5B0E775B6839}" destId="{D7A454F6-4E52-4DFB-ABAD-3A475DAB10A0}" srcOrd="4" destOrd="0" presId="urn:microsoft.com/office/officeart/2005/8/layout/vList2"/>
    <dgm:cxn modelId="{8E3DDCAF-81D5-483C-AC29-5DF16D710BC6}" type="presParOf" srcId="{3187FF74-BA1B-4D2D-BC05-5B0E775B6839}" destId="{DF256411-0E51-4721-87A7-3FDB9DDCA510}" srcOrd="5" destOrd="0" presId="urn:microsoft.com/office/officeart/2005/8/layout/vList2"/>
    <dgm:cxn modelId="{E1D23CAD-4F03-4B92-92E2-053A3947BCBF}" type="presParOf" srcId="{3187FF74-BA1B-4D2D-BC05-5B0E775B6839}" destId="{045353F0-0991-455E-9EC0-7E95D3853AB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6096138C-A369-48CD-A302-CA37FB65E784}"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4FC29EEA-EC74-4FDF-87BA-BA4F7BEB3245}">
      <dgm:prSet/>
      <dgm:spPr/>
      <dgm:t>
        <a:bodyPr/>
        <a:lstStyle/>
        <a:p>
          <a:pPr rtl="0"/>
          <a:r>
            <a:rPr lang="zh-CN" b="1" dirty="0" smtClean="0"/>
            <a:t>定义：</a:t>
          </a:r>
          <a:endParaRPr lang="en-US" altLang="zh-CN" b="1" dirty="0" smtClean="0"/>
        </a:p>
      </dgm:t>
    </dgm:pt>
    <dgm:pt modelId="{7D1915E9-B831-49A8-B5D0-5971CE0E8CB5}" type="parTrans" cxnId="{3AC2598E-7AC8-40BB-A4BB-515EFE358F9F}">
      <dgm:prSet/>
      <dgm:spPr/>
      <dgm:t>
        <a:bodyPr/>
        <a:lstStyle/>
        <a:p>
          <a:endParaRPr lang="zh-CN" altLang="en-US" b="1"/>
        </a:p>
      </dgm:t>
    </dgm:pt>
    <dgm:pt modelId="{CE3CBAE5-270B-4CEB-93F9-E04876843555}" type="sibTrans" cxnId="{3AC2598E-7AC8-40BB-A4BB-515EFE358F9F}">
      <dgm:prSet/>
      <dgm:spPr/>
      <dgm:t>
        <a:bodyPr/>
        <a:lstStyle/>
        <a:p>
          <a:endParaRPr lang="zh-CN" altLang="en-US" b="1"/>
        </a:p>
      </dgm:t>
    </dgm:pt>
    <dgm:pt modelId="{F4FD256B-740F-4C90-84BE-D0200CCAC950}">
      <dgm:prSet/>
      <dgm:spPr/>
      <dgm:t>
        <a:bodyPr/>
        <a:lstStyle/>
        <a:p>
          <a:pPr rtl="0"/>
          <a:r>
            <a:rPr lang="zh-CN" b="1" dirty="0" smtClean="0"/>
            <a:t>形成的条件：</a:t>
          </a:r>
          <a:endParaRPr lang="zh-CN" b="1" dirty="0"/>
        </a:p>
      </dgm:t>
    </dgm:pt>
    <dgm:pt modelId="{A52DD45A-5BF5-4656-8D0B-C3D2CA2EF19F}" type="parTrans" cxnId="{CA1ED012-3BD2-4967-9701-56059FC0B0FB}">
      <dgm:prSet/>
      <dgm:spPr/>
      <dgm:t>
        <a:bodyPr/>
        <a:lstStyle/>
        <a:p>
          <a:endParaRPr lang="zh-CN" altLang="en-US" b="1"/>
        </a:p>
      </dgm:t>
    </dgm:pt>
    <dgm:pt modelId="{5F5946F3-561A-4C0C-B0C1-292D29A0FAED}" type="sibTrans" cxnId="{CA1ED012-3BD2-4967-9701-56059FC0B0FB}">
      <dgm:prSet/>
      <dgm:spPr/>
      <dgm:t>
        <a:bodyPr/>
        <a:lstStyle/>
        <a:p>
          <a:endParaRPr lang="zh-CN" altLang="en-US" b="1"/>
        </a:p>
      </dgm:t>
    </dgm:pt>
    <dgm:pt modelId="{339CD49C-322C-4D6B-824D-1096962B0D47}">
      <dgm:prSet/>
      <dgm:spPr/>
      <dgm:t>
        <a:bodyPr/>
        <a:lstStyle/>
        <a:p>
          <a:pPr rtl="0"/>
          <a:r>
            <a:rPr lang="zh-CN" b="1" dirty="0" smtClean="0"/>
            <a:t>空气湿度高；</a:t>
          </a:r>
          <a:endParaRPr lang="zh-CN" b="1" dirty="0"/>
        </a:p>
      </dgm:t>
    </dgm:pt>
    <dgm:pt modelId="{35983DA9-3600-490A-9A09-952C3D25D4F2}" type="parTrans" cxnId="{B45825C5-0F5A-4394-9CA9-61909B1550B1}">
      <dgm:prSet/>
      <dgm:spPr/>
      <dgm:t>
        <a:bodyPr/>
        <a:lstStyle/>
        <a:p>
          <a:endParaRPr lang="zh-CN" altLang="en-US" b="1"/>
        </a:p>
      </dgm:t>
    </dgm:pt>
    <dgm:pt modelId="{45D1B935-F271-4A37-B1B9-12103F1689D7}" type="sibTrans" cxnId="{B45825C5-0F5A-4394-9CA9-61909B1550B1}">
      <dgm:prSet/>
      <dgm:spPr/>
      <dgm:t>
        <a:bodyPr/>
        <a:lstStyle/>
        <a:p>
          <a:endParaRPr lang="zh-CN" altLang="en-US" b="1"/>
        </a:p>
      </dgm:t>
    </dgm:pt>
    <dgm:pt modelId="{A52C76A3-F9A1-42EF-B66B-D71DC89E9320}">
      <dgm:prSet/>
      <dgm:spPr/>
      <dgm:t>
        <a:bodyPr/>
        <a:lstStyle/>
        <a:p>
          <a:pPr rtl="0"/>
          <a:r>
            <a:rPr lang="zh-CN" b="1" dirty="0" smtClean="0"/>
            <a:t>热力对流运动强烈。</a:t>
          </a:r>
          <a:endParaRPr lang="zh-CN" b="1" dirty="0"/>
        </a:p>
      </dgm:t>
    </dgm:pt>
    <dgm:pt modelId="{4C20DC47-F99E-4096-9DD5-8E853CC0DD4A}" type="parTrans" cxnId="{55928FFF-8F44-4927-8DB7-C1EC809D3679}">
      <dgm:prSet/>
      <dgm:spPr/>
      <dgm:t>
        <a:bodyPr/>
        <a:lstStyle/>
        <a:p>
          <a:endParaRPr lang="zh-CN" altLang="en-US" b="1"/>
        </a:p>
      </dgm:t>
    </dgm:pt>
    <dgm:pt modelId="{DB612F16-E16F-4806-AFF5-08E0DCDC4740}" type="sibTrans" cxnId="{55928FFF-8F44-4927-8DB7-C1EC809D3679}">
      <dgm:prSet/>
      <dgm:spPr/>
      <dgm:t>
        <a:bodyPr/>
        <a:lstStyle/>
        <a:p>
          <a:endParaRPr lang="zh-CN" altLang="en-US" b="1"/>
        </a:p>
      </dgm:t>
    </dgm:pt>
    <dgm:pt modelId="{FA5BE917-1A24-408E-ADE9-712BFF762168}">
      <dgm:prSet/>
      <dgm:spPr/>
      <dgm:t>
        <a:bodyPr/>
        <a:lstStyle/>
        <a:p>
          <a:pPr rtl="0"/>
          <a:r>
            <a:rPr lang="zh-CN" b="1" dirty="0" smtClean="0"/>
            <a:t>分布：</a:t>
          </a:r>
          <a:endParaRPr lang="zh-CN" b="1" dirty="0"/>
        </a:p>
      </dgm:t>
    </dgm:pt>
    <dgm:pt modelId="{FB567EA1-33EC-4875-8336-9A8F579CE52B}" type="parTrans" cxnId="{A444E003-91B1-4B3E-AA18-C5F18A69C429}">
      <dgm:prSet/>
      <dgm:spPr/>
      <dgm:t>
        <a:bodyPr/>
        <a:lstStyle/>
        <a:p>
          <a:endParaRPr lang="zh-CN" altLang="en-US" b="1"/>
        </a:p>
      </dgm:t>
    </dgm:pt>
    <dgm:pt modelId="{8B62DB44-2EAA-4D79-8836-A4114BA0E11F}" type="sibTrans" cxnId="{A444E003-91B1-4B3E-AA18-C5F18A69C429}">
      <dgm:prSet/>
      <dgm:spPr/>
      <dgm:t>
        <a:bodyPr/>
        <a:lstStyle/>
        <a:p>
          <a:endParaRPr lang="zh-CN" altLang="en-US" b="1"/>
        </a:p>
      </dgm:t>
    </dgm:pt>
    <dgm:pt modelId="{D55EE7D6-3F13-4E6F-989B-B4B6B5A6A9F5}">
      <dgm:prSet/>
      <dgm:spPr/>
      <dgm:t>
        <a:bodyPr/>
        <a:lstStyle/>
        <a:p>
          <a:pPr rtl="0"/>
          <a:r>
            <a:rPr lang="zh-CN" b="1" dirty="0" smtClean="0"/>
            <a:t>近地面气层强烈受热，造成不稳定的</a:t>
          </a:r>
          <a:r>
            <a:rPr lang="zh-CN" b="1" dirty="0" smtClean="0">
              <a:solidFill>
                <a:srgbClr val="FF0000"/>
              </a:solidFill>
            </a:rPr>
            <a:t>对流运动</a:t>
          </a:r>
          <a:r>
            <a:rPr lang="zh-CN" b="1" dirty="0" smtClean="0"/>
            <a:t>，气块强烈上升，气温急剧下降，水汽迅速达到饱和而产生对流雨。多以暴雨形式出现，并伴随雷电现象，所以又称热雷雨。</a:t>
          </a:r>
          <a:endParaRPr lang="zh-CN" b="1" dirty="0"/>
        </a:p>
      </dgm:t>
    </dgm:pt>
    <dgm:pt modelId="{88504862-53DC-41AF-BA64-26CE6834CEB1}" type="parTrans" cxnId="{1F18FF99-92E1-4684-9D53-CE0883E346F3}">
      <dgm:prSet/>
      <dgm:spPr/>
      <dgm:t>
        <a:bodyPr/>
        <a:lstStyle/>
        <a:p>
          <a:endParaRPr lang="zh-CN" altLang="en-US" b="1"/>
        </a:p>
      </dgm:t>
    </dgm:pt>
    <dgm:pt modelId="{01E10853-4832-4CFC-8C56-DBDFB971399C}" type="sibTrans" cxnId="{1F18FF99-92E1-4684-9D53-CE0883E346F3}">
      <dgm:prSet/>
      <dgm:spPr/>
      <dgm:t>
        <a:bodyPr/>
        <a:lstStyle/>
        <a:p>
          <a:endParaRPr lang="zh-CN" altLang="en-US" b="1"/>
        </a:p>
      </dgm:t>
    </dgm:pt>
    <dgm:pt modelId="{2A57FA11-B837-4A42-98FA-081A85E52081}">
      <dgm:prSet/>
      <dgm:spPr/>
      <dgm:t>
        <a:bodyPr/>
        <a:lstStyle/>
        <a:p>
          <a:pPr rtl="0"/>
          <a:r>
            <a:rPr lang="zh-CN" b="1" dirty="0" smtClean="0"/>
            <a:t>赤道带全年以对流雨为主。</a:t>
          </a:r>
          <a:endParaRPr lang="zh-CN" b="1" dirty="0"/>
        </a:p>
      </dgm:t>
    </dgm:pt>
    <dgm:pt modelId="{38D1CFC7-6B81-40DA-A686-E82A9DB06FB5}" type="parTrans" cxnId="{8F4FA57D-2B32-4E76-8FB5-A17539F6CFB0}">
      <dgm:prSet/>
      <dgm:spPr/>
      <dgm:t>
        <a:bodyPr/>
        <a:lstStyle/>
        <a:p>
          <a:endParaRPr lang="zh-CN" altLang="en-US" b="1"/>
        </a:p>
      </dgm:t>
    </dgm:pt>
    <dgm:pt modelId="{66356ADD-EED8-440D-8CCE-8DBFCD441F4D}" type="sibTrans" cxnId="{8F4FA57D-2B32-4E76-8FB5-A17539F6CFB0}">
      <dgm:prSet/>
      <dgm:spPr/>
      <dgm:t>
        <a:bodyPr/>
        <a:lstStyle/>
        <a:p>
          <a:endParaRPr lang="zh-CN" altLang="en-US" b="1"/>
        </a:p>
      </dgm:t>
    </dgm:pt>
    <dgm:pt modelId="{933E4BBA-5848-4AC9-B820-EC2EA4F0A3B4}">
      <dgm:prSet/>
      <dgm:spPr/>
      <dgm:t>
        <a:bodyPr/>
        <a:lstStyle/>
        <a:p>
          <a:pPr rtl="0"/>
          <a:r>
            <a:rPr lang="zh-CN" b="1" smtClean="0"/>
            <a:t>我国</a:t>
          </a:r>
          <a:r>
            <a:rPr lang="zh-CN" b="1" dirty="0" smtClean="0"/>
            <a:t>西南季风控制的地区，也以热雷雨为主，通常只见于夏季。</a:t>
          </a:r>
          <a:endParaRPr lang="zh-CN" b="1" dirty="0"/>
        </a:p>
      </dgm:t>
    </dgm:pt>
    <dgm:pt modelId="{BA9EDFA4-E87D-49C1-BFE6-2393AAC75E59}" type="parTrans" cxnId="{C1F5A964-A03F-4264-A1C8-D8CE7CFEAE7E}">
      <dgm:prSet/>
      <dgm:spPr/>
      <dgm:t>
        <a:bodyPr/>
        <a:lstStyle/>
        <a:p>
          <a:endParaRPr lang="zh-CN" altLang="en-US" b="1"/>
        </a:p>
      </dgm:t>
    </dgm:pt>
    <dgm:pt modelId="{8A2B37DB-93AA-4681-B5D8-8FFCC2ACEFD3}" type="sibTrans" cxnId="{C1F5A964-A03F-4264-A1C8-D8CE7CFEAE7E}">
      <dgm:prSet/>
      <dgm:spPr/>
      <dgm:t>
        <a:bodyPr/>
        <a:lstStyle/>
        <a:p>
          <a:endParaRPr lang="zh-CN" altLang="en-US" b="1"/>
        </a:p>
      </dgm:t>
    </dgm:pt>
    <dgm:pt modelId="{6339026A-388F-4A52-841D-5EB1B23B355D}" type="pres">
      <dgm:prSet presAssocID="{6096138C-A369-48CD-A302-CA37FB65E784}" presName="linear" presStyleCnt="0">
        <dgm:presLayoutVars>
          <dgm:dir/>
          <dgm:animLvl val="lvl"/>
          <dgm:resizeHandles val="exact"/>
        </dgm:presLayoutVars>
      </dgm:prSet>
      <dgm:spPr/>
      <dgm:t>
        <a:bodyPr/>
        <a:lstStyle/>
        <a:p>
          <a:endParaRPr lang="zh-CN" altLang="en-US"/>
        </a:p>
      </dgm:t>
    </dgm:pt>
    <dgm:pt modelId="{CEBD768F-232C-472B-8220-F0C59855A65D}" type="pres">
      <dgm:prSet presAssocID="{4FC29EEA-EC74-4FDF-87BA-BA4F7BEB3245}" presName="parentLin" presStyleCnt="0"/>
      <dgm:spPr/>
      <dgm:t>
        <a:bodyPr/>
        <a:lstStyle/>
        <a:p>
          <a:endParaRPr lang="zh-CN" altLang="en-US"/>
        </a:p>
      </dgm:t>
    </dgm:pt>
    <dgm:pt modelId="{126A3F04-00EA-4FF8-A7CE-A76A96E0DA2B}" type="pres">
      <dgm:prSet presAssocID="{4FC29EEA-EC74-4FDF-87BA-BA4F7BEB3245}" presName="parentLeftMargin" presStyleLbl="node1" presStyleIdx="0" presStyleCnt="3"/>
      <dgm:spPr/>
      <dgm:t>
        <a:bodyPr/>
        <a:lstStyle/>
        <a:p>
          <a:endParaRPr lang="zh-CN" altLang="en-US"/>
        </a:p>
      </dgm:t>
    </dgm:pt>
    <dgm:pt modelId="{DDD725AF-48A4-4122-9FE4-C04C3D57A30D}" type="pres">
      <dgm:prSet presAssocID="{4FC29EEA-EC74-4FDF-87BA-BA4F7BEB3245}" presName="parentText" presStyleLbl="node1" presStyleIdx="0" presStyleCnt="3">
        <dgm:presLayoutVars>
          <dgm:chMax val="0"/>
          <dgm:bulletEnabled val="1"/>
        </dgm:presLayoutVars>
      </dgm:prSet>
      <dgm:spPr/>
      <dgm:t>
        <a:bodyPr/>
        <a:lstStyle/>
        <a:p>
          <a:endParaRPr lang="zh-CN" altLang="en-US"/>
        </a:p>
      </dgm:t>
    </dgm:pt>
    <dgm:pt modelId="{BE068A13-4280-4AC7-8A90-931998516EC1}" type="pres">
      <dgm:prSet presAssocID="{4FC29EEA-EC74-4FDF-87BA-BA4F7BEB3245}" presName="negativeSpace" presStyleCnt="0"/>
      <dgm:spPr/>
      <dgm:t>
        <a:bodyPr/>
        <a:lstStyle/>
        <a:p>
          <a:endParaRPr lang="zh-CN" altLang="en-US"/>
        </a:p>
      </dgm:t>
    </dgm:pt>
    <dgm:pt modelId="{E8DD28DD-B4F8-45FB-8501-AAE52AD9D4C9}" type="pres">
      <dgm:prSet presAssocID="{4FC29EEA-EC74-4FDF-87BA-BA4F7BEB3245}" presName="childText" presStyleLbl="conFgAcc1" presStyleIdx="0" presStyleCnt="3">
        <dgm:presLayoutVars>
          <dgm:bulletEnabled val="1"/>
        </dgm:presLayoutVars>
      </dgm:prSet>
      <dgm:spPr/>
      <dgm:t>
        <a:bodyPr/>
        <a:lstStyle/>
        <a:p>
          <a:endParaRPr lang="zh-CN" altLang="en-US"/>
        </a:p>
      </dgm:t>
    </dgm:pt>
    <dgm:pt modelId="{D628BE50-BBAC-474F-958D-2C2C82BAA786}" type="pres">
      <dgm:prSet presAssocID="{CE3CBAE5-270B-4CEB-93F9-E04876843555}" presName="spaceBetweenRectangles" presStyleCnt="0"/>
      <dgm:spPr/>
      <dgm:t>
        <a:bodyPr/>
        <a:lstStyle/>
        <a:p>
          <a:endParaRPr lang="zh-CN" altLang="en-US"/>
        </a:p>
      </dgm:t>
    </dgm:pt>
    <dgm:pt modelId="{7BBF76B0-88A9-4B5C-AC59-BAC5F475CB5C}" type="pres">
      <dgm:prSet presAssocID="{F4FD256B-740F-4C90-84BE-D0200CCAC950}" presName="parentLin" presStyleCnt="0"/>
      <dgm:spPr/>
      <dgm:t>
        <a:bodyPr/>
        <a:lstStyle/>
        <a:p>
          <a:endParaRPr lang="zh-CN" altLang="en-US"/>
        </a:p>
      </dgm:t>
    </dgm:pt>
    <dgm:pt modelId="{CD4BD3EF-E222-48F2-8894-EEA767421028}" type="pres">
      <dgm:prSet presAssocID="{F4FD256B-740F-4C90-84BE-D0200CCAC950}" presName="parentLeftMargin" presStyleLbl="node1" presStyleIdx="0" presStyleCnt="3"/>
      <dgm:spPr/>
      <dgm:t>
        <a:bodyPr/>
        <a:lstStyle/>
        <a:p>
          <a:endParaRPr lang="zh-CN" altLang="en-US"/>
        </a:p>
      </dgm:t>
    </dgm:pt>
    <dgm:pt modelId="{DED9D65E-59C4-4D66-AC71-92250E77238E}" type="pres">
      <dgm:prSet presAssocID="{F4FD256B-740F-4C90-84BE-D0200CCAC950}" presName="parentText" presStyleLbl="node1" presStyleIdx="1" presStyleCnt="3">
        <dgm:presLayoutVars>
          <dgm:chMax val="0"/>
          <dgm:bulletEnabled val="1"/>
        </dgm:presLayoutVars>
      </dgm:prSet>
      <dgm:spPr/>
      <dgm:t>
        <a:bodyPr/>
        <a:lstStyle/>
        <a:p>
          <a:endParaRPr lang="zh-CN" altLang="en-US"/>
        </a:p>
      </dgm:t>
    </dgm:pt>
    <dgm:pt modelId="{BE439322-6159-4942-8A4F-3B5DD2917AC8}" type="pres">
      <dgm:prSet presAssocID="{F4FD256B-740F-4C90-84BE-D0200CCAC950}" presName="negativeSpace" presStyleCnt="0"/>
      <dgm:spPr/>
      <dgm:t>
        <a:bodyPr/>
        <a:lstStyle/>
        <a:p>
          <a:endParaRPr lang="zh-CN" altLang="en-US"/>
        </a:p>
      </dgm:t>
    </dgm:pt>
    <dgm:pt modelId="{06708FD4-6BED-4334-8676-70BCEE4D9055}" type="pres">
      <dgm:prSet presAssocID="{F4FD256B-740F-4C90-84BE-D0200CCAC950}" presName="childText" presStyleLbl="conFgAcc1" presStyleIdx="1" presStyleCnt="3">
        <dgm:presLayoutVars>
          <dgm:bulletEnabled val="1"/>
        </dgm:presLayoutVars>
      </dgm:prSet>
      <dgm:spPr/>
      <dgm:t>
        <a:bodyPr/>
        <a:lstStyle/>
        <a:p>
          <a:endParaRPr lang="zh-CN" altLang="en-US"/>
        </a:p>
      </dgm:t>
    </dgm:pt>
    <dgm:pt modelId="{6DCA5519-1CA7-47C8-B5FF-3BC08A4BFE37}" type="pres">
      <dgm:prSet presAssocID="{5F5946F3-561A-4C0C-B0C1-292D29A0FAED}" presName="spaceBetweenRectangles" presStyleCnt="0"/>
      <dgm:spPr/>
      <dgm:t>
        <a:bodyPr/>
        <a:lstStyle/>
        <a:p>
          <a:endParaRPr lang="zh-CN" altLang="en-US"/>
        </a:p>
      </dgm:t>
    </dgm:pt>
    <dgm:pt modelId="{D1F08C73-B236-42BB-93EE-7A95F66B5B4F}" type="pres">
      <dgm:prSet presAssocID="{FA5BE917-1A24-408E-ADE9-712BFF762168}" presName="parentLin" presStyleCnt="0"/>
      <dgm:spPr/>
      <dgm:t>
        <a:bodyPr/>
        <a:lstStyle/>
        <a:p>
          <a:endParaRPr lang="zh-CN" altLang="en-US"/>
        </a:p>
      </dgm:t>
    </dgm:pt>
    <dgm:pt modelId="{0F8429AC-8C3B-49A7-8F07-38EB6421F68F}" type="pres">
      <dgm:prSet presAssocID="{FA5BE917-1A24-408E-ADE9-712BFF762168}" presName="parentLeftMargin" presStyleLbl="node1" presStyleIdx="1" presStyleCnt="3"/>
      <dgm:spPr/>
      <dgm:t>
        <a:bodyPr/>
        <a:lstStyle/>
        <a:p>
          <a:endParaRPr lang="zh-CN" altLang="en-US"/>
        </a:p>
      </dgm:t>
    </dgm:pt>
    <dgm:pt modelId="{70D63824-91DA-4EC3-9AFE-7102ABB5F377}" type="pres">
      <dgm:prSet presAssocID="{FA5BE917-1A24-408E-ADE9-712BFF762168}" presName="parentText" presStyleLbl="node1" presStyleIdx="2" presStyleCnt="3">
        <dgm:presLayoutVars>
          <dgm:chMax val="0"/>
          <dgm:bulletEnabled val="1"/>
        </dgm:presLayoutVars>
      </dgm:prSet>
      <dgm:spPr/>
      <dgm:t>
        <a:bodyPr/>
        <a:lstStyle/>
        <a:p>
          <a:endParaRPr lang="zh-CN" altLang="en-US"/>
        </a:p>
      </dgm:t>
    </dgm:pt>
    <dgm:pt modelId="{FC80FB96-8883-4388-AA90-F722DD1FEFB0}" type="pres">
      <dgm:prSet presAssocID="{FA5BE917-1A24-408E-ADE9-712BFF762168}" presName="negativeSpace" presStyleCnt="0"/>
      <dgm:spPr/>
      <dgm:t>
        <a:bodyPr/>
        <a:lstStyle/>
        <a:p>
          <a:endParaRPr lang="zh-CN" altLang="en-US"/>
        </a:p>
      </dgm:t>
    </dgm:pt>
    <dgm:pt modelId="{6496D9D8-F1C8-491E-8BA6-1031CF58A58E}" type="pres">
      <dgm:prSet presAssocID="{FA5BE917-1A24-408E-ADE9-712BFF762168}" presName="childText" presStyleLbl="conFgAcc1" presStyleIdx="2" presStyleCnt="3">
        <dgm:presLayoutVars>
          <dgm:bulletEnabled val="1"/>
        </dgm:presLayoutVars>
      </dgm:prSet>
      <dgm:spPr/>
      <dgm:t>
        <a:bodyPr/>
        <a:lstStyle/>
        <a:p>
          <a:endParaRPr lang="zh-CN" altLang="en-US"/>
        </a:p>
      </dgm:t>
    </dgm:pt>
  </dgm:ptLst>
  <dgm:cxnLst>
    <dgm:cxn modelId="{33391028-2B63-46E8-978B-6C14A11F28F4}" type="presOf" srcId="{933E4BBA-5848-4AC9-B820-EC2EA4F0A3B4}" destId="{6496D9D8-F1C8-491E-8BA6-1031CF58A58E}" srcOrd="0" destOrd="1" presId="urn:microsoft.com/office/officeart/2005/8/layout/list1"/>
    <dgm:cxn modelId="{7F7E4C95-8FCC-436B-A4A0-11DB33BC8F3C}" type="presOf" srcId="{FA5BE917-1A24-408E-ADE9-712BFF762168}" destId="{70D63824-91DA-4EC3-9AFE-7102ABB5F377}" srcOrd="1" destOrd="0" presId="urn:microsoft.com/office/officeart/2005/8/layout/list1"/>
    <dgm:cxn modelId="{ED571D3C-6409-496D-A44F-3803EDAECE90}" type="presOf" srcId="{A52C76A3-F9A1-42EF-B66B-D71DC89E9320}" destId="{06708FD4-6BED-4334-8676-70BCEE4D9055}" srcOrd="0" destOrd="1" presId="urn:microsoft.com/office/officeart/2005/8/layout/list1"/>
    <dgm:cxn modelId="{55928FFF-8F44-4927-8DB7-C1EC809D3679}" srcId="{F4FD256B-740F-4C90-84BE-D0200CCAC950}" destId="{A52C76A3-F9A1-42EF-B66B-D71DC89E9320}" srcOrd="1" destOrd="0" parTransId="{4C20DC47-F99E-4096-9DD5-8E853CC0DD4A}" sibTransId="{DB612F16-E16F-4806-AFF5-08E0DCDC4740}"/>
    <dgm:cxn modelId="{1F18FF99-92E1-4684-9D53-CE0883E346F3}" srcId="{4FC29EEA-EC74-4FDF-87BA-BA4F7BEB3245}" destId="{D55EE7D6-3F13-4E6F-989B-B4B6B5A6A9F5}" srcOrd="0" destOrd="0" parTransId="{88504862-53DC-41AF-BA64-26CE6834CEB1}" sibTransId="{01E10853-4832-4CFC-8C56-DBDFB971399C}"/>
    <dgm:cxn modelId="{FEFD8A0F-6F11-44A1-94A9-028B62A4F2CF}" type="presOf" srcId="{F4FD256B-740F-4C90-84BE-D0200CCAC950}" destId="{CD4BD3EF-E222-48F2-8894-EEA767421028}" srcOrd="0" destOrd="0" presId="urn:microsoft.com/office/officeart/2005/8/layout/list1"/>
    <dgm:cxn modelId="{383D0E45-BA1B-44E9-89EB-5F014DEAF43A}" type="presOf" srcId="{FA5BE917-1A24-408E-ADE9-712BFF762168}" destId="{0F8429AC-8C3B-49A7-8F07-38EB6421F68F}" srcOrd="0" destOrd="0" presId="urn:microsoft.com/office/officeart/2005/8/layout/list1"/>
    <dgm:cxn modelId="{C1F5A964-A03F-4264-A1C8-D8CE7CFEAE7E}" srcId="{FA5BE917-1A24-408E-ADE9-712BFF762168}" destId="{933E4BBA-5848-4AC9-B820-EC2EA4F0A3B4}" srcOrd="1" destOrd="0" parTransId="{BA9EDFA4-E87D-49C1-BFE6-2393AAC75E59}" sibTransId="{8A2B37DB-93AA-4681-B5D8-8FFCC2ACEFD3}"/>
    <dgm:cxn modelId="{3AC2598E-7AC8-40BB-A4BB-515EFE358F9F}" srcId="{6096138C-A369-48CD-A302-CA37FB65E784}" destId="{4FC29EEA-EC74-4FDF-87BA-BA4F7BEB3245}" srcOrd="0" destOrd="0" parTransId="{7D1915E9-B831-49A8-B5D0-5971CE0E8CB5}" sibTransId="{CE3CBAE5-270B-4CEB-93F9-E04876843555}"/>
    <dgm:cxn modelId="{F04A8FD1-7A41-4C59-9C9D-E989483680E4}" type="presOf" srcId="{4FC29EEA-EC74-4FDF-87BA-BA4F7BEB3245}" destId="{126A3F04-00EA-4FF8-A7CE-A76A96E0DA2B}" srcOrd="0" destOrd="0" presId="urn:microsoft.com/office/officeart/2005/8/layout/list1"/>
    <dgm:cxn modelId="{A444E003-91B1-4B3E-AA18-C5F18A69C429}" srcId="{6096138C-A369-48CD-A302-CA37FB65E784}" destId="{FA5BE917-1A24-408E-ADE9-712BFF762168}" srcOrd="2" destOrd="0" parTransId="{FB567EA1-33EC-4875-8336-9A8F579CE52B}" sibTransId="{8B62DB44-2EAA-4D79-8836-A4114BA0E11F}"/>
    <dgm:cxn modelId="{B45825C5-0F5A-4394-9CA9-61909B1550B1}" srcId="{F4FD256B-740F-4C90-84BE-D0200CCAC950}" destId="{339CD49C-322C-4D6B-824D-1096962B0D47}" srcOrd="0" destOrd="0" parTransId="{35983DA9-3600-490A-9A09-952C3D25D4F2}" sibTransId="{45D1B935-F271-4A37-B1B9-12103F1689D7}"/>
    <dgm:cxn modelId="{9E714CD6-ABEE-48FB-95DB-78099EA265C0}" type="presOf" srcId="{F4FD256B-740F-4C90-84BE-D0200CCAC950}" destId="{DED9D65E-59C4-4D66-AC71-92250E77238E}" srcOrd="1" destOrd="0" presId="urn:microsoft.com/office/officeart/2005/8/layout/list1"/>
    <dgm:cxn modelId="{B52857F5-4016-49EC-8C3D-9E7DA9F3C02B}" type="presOf" srcId="{D55EE7D6-3F13-4E6F-989B-B4B6B5A6A9F5}" destId="{E8DD28DD-B4F8-45FB-8501-AAE52AD9D4C9}" srcOrd="0" destOrd="0" presId="urn:microsoft.com/office/officeart/2005/8/layout/list1"/>
    <dgm:cxn modelId="{76585B4B-6EDD-4788-A5FE-2B1CCAFFBFBD}" type="presOf" srcId="{2A57FA11-B837-4A42-98FA-081A85E52081}" destId="{6496D9D8-F1C8-491E-8BA6-1031CF58A58E}" srcOrd="0" destOrd="0" presId="urn:microsoft.com/office/officeart/2005/8/layout/list1"/>
    <dgm:cxn modelId="{3B907A00-445E-42B3-91D6-BBC57F6A850E}" type="presOf" srcId="{6096138C-A369-48CD-A302-CA37FB65E784}" destId="{6339026A-388F-4A52-841D-5EB1B23B355D}" srcOrd="0" destOrd="0" presId="urn:microsoft.com/office/officeart/2005/8/layout/list1"/>
    <dgm:cxn modelId="{D03E9CD4-A8AA-46BE-BE45-E14CC765808C}" type="presOf" srcId="{339CD49C-322C-4D6B-824D-1096962B0D47}" destId="{06708FD4-6BED-4334-8676-70BCEE4D9055}" srcOrd="0" destOrd="0" presId="urn:microsoft.com/office/officeart/2005/8/layout/list1"/>
    <dgm:cxn modelId="{DC64CDFF-B0FE-48A1-95B1-7AF752333E3C}" type="presOf" srcId="{4FC29EEA-EC74-4FDF-87BA-BA4F7BEB3245}" destId="{DDD725AF-48A4-4122-9FE4-C04C3D57A30D}" srcOrd="1" destOrd="0" presId="urn:microsoft.com/office/officeart/2005/8/layout/list1"/>
    <dgm:cxn modelId="{CA1ED012-3BD2-4967-9701-56059FC0B0FB}" srcId="{6096138C-A369-48CD-A302-CA37FB65E784}" destId="{F4FD256B-740F-4C90-84BE-D0200CCAC950}" srcOrd="1" destOrd="0" parTransId="{A52DD45A-5BF5-4656-8D0B-C3D2CA2EF19F}" sibTransId="{5F5946F3-561A-4C0C-B0C1-292D29A0FAED}"/>
    <dgm:cxn modelId="{8F4FA57D-2B32-4E76-8FB5-A17539F6CFB0}" srcId="{FA5BE917-1A24-408E-ADE9-712BFF762168}" destId="{2A57FA11-B837-4A42-98FA-081A85E52081}" srcOrd="0" destOrd="0" parTransId="{38D1CFC7-6B81-40DA-A686-E82A9DB06FB5}" sibTransId="{66356ADD-EED8-440D-8CCE-8DBFCD441F4D}"/>
    <dgm:cxn modelId="{09CDF6E6-968C-451E-BF32-F2000B429E90}" type="presParOf" srcId="{6339026A-388F-4A52-841D-5EB1B23B355D}" destId="{CEBD768F-232C-472B-8220-F0C59855A65D}" srcOrd="0" destOrd="0" presId="urn:microsoft.com/office/officeart/2005/8/layout/list1"/>
    <dgm:cxn modelId="{48FE6808-DF21-4275-8697-AB615FA9144D}" type="presParOf" srcId="{CEBD768F-232C-472B-8220-F0C59855A65D}" destId="{126A3F04-00EA-4FF8-A7CE-A76A96E0DA2B}" srcOrd="0" destOrd="0" presId="urn:microsoft.com/office/officeart/2005/8/layout/list1"/>
    <dgm:cxn modelId="{6B8E89EF-B57A-4A22-9A27-020D098F8361}" type="presParOf" srcId="{CEBD768F-232C-472B-8220-F0C59855A65D}" destId="{DDD725AF-48A4-4122-9FE4-C04C3D57A30D}" srcOrd="1" destOrd="0" presId="urn:microsoft.com/office/officeart/2005/8/layout/list1"/>
    <dgm:cxn modelId="{3D0ED151-8200-409D-9276-ADA280BD8751}" type="presParOf" srcId="{6339026A-388F-4A52-841D-5EB1B23B355D}" destId="{BE068A13-4280-4AC7-8A90-931998516EC1}" srcOrd="1" destOrd="0" presId="urn:microsoft.com/office/officeart/2005/8/layout/list1"/>
    <dgm:cxn modelId="{5E743BC0-4444-46ED-B5EB-1209DD8937A6}" type="presParOf" srcId="{6339026A-388F-4A52-841D-5EB1B23B355D}" destId="{E8DD28DD-B4F8-45FB-8501-AAE52AD9D4C9}" srcOrd="2" destOrd="0" presId="urn:microsoft.com/office/officeart/2005/8/layout/list1"/>
    <dgm:cxn modelId="{F28BB566-0DEB-477B-A46A-A0E06202DCB1}" type="presParOf" srcId="{6339026A-388F-4A52-841D-5EB1B23B355D}" destId="{D628BE50-BBAC-474F-958D-2C2C82BAA786}" srcOrd="3" destOrd="0" presId="urn:microsoft.com/office/officeart/2005/8/layout/list1"/>
    <dgm:cxn modelId="{6CC8BFAF-1F9D-49F5-B3AA-C490F17498DA}" type="presParOf" srcId="{6339026A-388F-4A52-841D-5EB1B23B355D}" destId="{7BBF76B0-88A9-4B5C-AC59-BAC5F475CB5C}" srcOrd="4" destOrd="0" presId="urn:microsoft.com/office/officeart/2005/8/layout/list1"/>
    <dgm:cxn modelId="{B509E3B2-30DB-4F4D-9A1D-66320B210385}" type="presParOf" srcId="{7BBF76B0-88A9-4B5C-AC59-BAC5F475CB5C}" destId="{CD4BD3EF-E222-48F2-8894-EEA767421028}" srcOrd="0" destOrd="0" presId="urn:microsoft.com/office/officeart/2005/8/layout/list1"/>
    <dgm:cxn modelId="{55805796-2805-4753-9778-C4C950CC1D52}" type="presParOf" srcId="{7BBF76B0-88A9-4B5C-AC59-BAC5F475CB5C}" destId="{DED9D65E-59C4-4D66-AC71-92250E77238E}" srcOrd="1" destOrd="0" presId="urn:microsoft.com/office/officeart/2005/8/layout/list1"/>
    <dgm:cxn modelId="{84429593-F683-4C23-9FE8-9AED143EE600}" type="presParOf" srcId="{6339026A-388F-4A52-841D-5EB1B23B355D}" destId="{BE439322-6159-4942-8A4F-3B5DD2917AC8}" srcOrd="5" destOrd="0" presId="urn:microsoft.com/office/officeart/2005/8/layout/list1"/>
    <dgm:cxn modelId="{622D13F3-FE0C-4A4F-93F4-221875149894}" type="presParOf" srcId="{6339026A-388F-4A52-841D-5EB1B23B355D}" destId="{06708FD4-6BED-4334-8676-70BCEE4D9055}" srcOrd="6" destOrd="0" presId="urn:microsoft.com/office/officeart/2005/8/layout/list1"/>
    <dgm:cxn modelId="{B0A1927F-3BD7-483A-9ECA-847B46AD41B9}" type="presParOf" srcId="{6339026A-388F-4A52-841D-5EB1B23B355D}" destId="{6DCA5519-1CA7-47C8-B5FF-3BC08A4BFE37}" srcOrd="7" destOrd="0" presId="urn:microsoft.com/office/officeart/2005/8/layout/list1"/>
    <dgm:cxn modelId="{75BA60B0-4F6E-4806-8A3D-1F68A432B395}" type="presParOf" srcId="{6339026A-388F-4A52-841D-5EB1B23B355D}" destId="{D1F08C73-B236-42BB-93EE-7A95F66B5B4F}" srcOrd="8" destOrd="0" presId="urn:microsoft.com/office/officeart/2005/8/layout/list1"/>
    <dgm:cxn modelId="{A33F4E48-669D-4ADA-B24D-86422189B9C8}" type="presParOf" srcId="{D1F08C73-B236-42BB-93EE-7A95F66B5B4F}" destId="{0F8429AC-8C3B-49A7-8F07-38EB6421F68F}" srcOrd="0" destOrd="0" presId="urn:microsoft.com/office/officeart/2005/8/layout/list1"/>
    <dgm:cxn modelId="{7486B0A6-B9E5-4769-899A-8B7AA11E7E68}" type="presParOf" srcId="{D1F08C73-B236-42BB-93EE-7A95F66B5B4F}" destId="{70D63824-91DA-4EC3-9AFE-7102ABB5F377}" srcOrd="1" destOrd="0" presId="urn:microsoft.com/office/officeart/2005/8/layout/list1"/>
    <dgm:cxn modelId="{800FE0A2-7B27-4C0C-BAEC-1AFC07E4B59A}" type="presParOf" srcId="{6339026A-388F-4A52-841D-5EB1B23B355D}" destId="{FC80FB96-8883-4388-AA90-F722DD1FEFB0}" srcOrd="9" destOrd="0" presId="urn:microsoft.com/office/officeart/2005/8/layout/list1"/>
    <dgm:cxn modelId="{D72BC13A-8C80-47C6-9126-032E6553B602}" type="presParOf" srcId="{6339026A-388F-4A52-841D-5EB1B23B355D}" destId="{6496D9D8-F1C8-491E-8BA6-1031CF58A58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A7E60EBA-93D4-4A1E-9347-AC36CEEB445D}" type="doc">
      <dgm:prSet loTypeId="urn:microsoft.com/office/officeart/2005/8/layout/list1" loCatId="list" qsTypeId="urn:microsoft.com/office/officeart/2005/8/quickstyle/simple3" qsCatId="simple" csTypeId="urn:microsoft.com/office/officeart/2005/8/colors/accent1_3" csCatId="accent1" phldr="1"/>
      <dgm:spPr/>
      <dgm:t>
        <a:bodyPr/>
        <a:lstStyle/>
        <a:p>
          <a:endParaRPr lang="zh-CN" altLang="en-US"/>
        </a:p>
      </dgm:t>
    </dgm:pt>
    <dgm:pt modelId="{50E354C6-7F2F-4AB0-941A-286D83D2217F}">
      <dgm:prSet/>
      <dgm:spPr/>
      <dgm:t>
        <a:bodyPr/>
        <a:lstStyle/>
        <a:p>
          <a:pPr rtl="0"/>
          <a:r>
            <a:rPr lang="zh-CN" b="1" dirty="0" smtClean="0">
              <a:effectLst/>
            </a:rPr>
            <a:t>定义：</a:t>
          </a:r>
          <a:endParaRPr lang="zh-CN" b="1" dirty="0">
            <a:effectLst/>
          </a:endParaRPr>
        </a:p>
      </dgm:t>
    </dgm:pt>
    <dgm:pt modelId="{8957B555-667E-4951-B59E-BECE8306AFB9}" type="parTrans" cxnId="{6380A8B9-290B-426F-B3A6-8C86DF0BC5A9}">
      <dgm:prSet/>
      <dgm:spPr/>
      <dgm:t>
        <a:bodyPr/>
        <a:lstStyle/>
        <a:p>
          <a:endParaRPr lang="zh-CN" altLang="en-US" b="1">
            <a:effectLst/>
          </a:endParaRPr>
        </a:p>
      </dgm:t>
    </dgm:pt>
    <dgm:pt modelId="{4F27C859-F945-48DC-9BBE-1972ED66F345}" type="sibTrans" cxnId="{6380A8B9-290B-426F-B3A6-8C86DF0BC5A9}">
      <dgm:prSet/>
      <dgm:spPr/>
      <dgm:t>
        <a:bodyPr/>
        <a:lstStyle/>
        <a:p>
          <a:endParaRPr lang="zh-CN" altLang="en-US" b="1">
            <a:effectLst/>
          </a:endParaRPr>
        </a:p>
      </dgm:t>
    </dgm:pt>
    <dgm:pt modelId="{86B54BC2-5975-43EE-9A53-1F7E1397E4ED}">
      <dgm:prSet/>
      <dgm:spPr/>
      <dgm:t>
        <a:bodyPr/>
        <a:lstStyle/>
        <a:p>
          <a:pPr rtl="0"/>
          <a:r>
            <a:rPr lang="zh-CN" altLang="en-US" b="1" dirty="0" smtClean="0">
              <a:effectLst/>
            </a:rPr>
            <a:t>分布：</a:t>
          </a:r>
          <a:endParaRPr lang="zh-CN" b="1" dirty="0">
            <a:effectLst/>
          </a:endParaRPr>
        </a:p>
      </dgm:t>
    </dgm:pt>
    <dgm:pt modelId="{EBFC98CC-69D5-4A15-92CD-3E00AA136BF8}" type="parTrans" cxnId="{6656B88F-CAF2-450E-8196-0F390F59B0F2}">
      <dgm:prSet/>
      <dgm:spPr/>
      <dgm:t>
        <a:bodyPr/>
        <a:lstStyle/>
        <a:p>
          <a:endParaRPr lang="zh-CN" altLang="en-US" b="1">
            <a:effectLst/>
          </a:endParaRPr>
        </a:p>
      </dgm:t>
    </dgm:pt>
    <dgm:pt modelId="{A863F57F-EE42-4767-9DE5-AE6B186674A3}" type="sibTrans" cxnId="{6656B88F-CAF2-450E-8196-0F390F59B0F2}">
      <dgm:prSet/>
      <dgm:spPr/>
      <dgm:t>
        <a:bodyPr/>
        <a:lstStyle/>
        <a:p>
          <a:endParaRPr lang="zh-CN" altLang="en-US" b="1">
            <a:effectLst/>
          </a:endParaRPr>
        </a:p>
      </dgm:t>
    </dgm:pt>
    <dgm:pt modelId="{64033F25-BE92-4DEF-B508-9206C08D188B}">
      <dgm:prSet/>
      <dgm:spPr/>
      <dgm:t>
        <a:bodyPr/>
        <a:lstStyle/>
        <a:p>
          <a:pPr rtl="0"/>
          <a:r>
            <a:rPr lang="zh-CN" b="1" dirty="0" smtClean="0">
              <a:effectLst/>
            </a:rPr>
            <a:t>雨影区</a:t>
          </a:r>
          <a:r>
            <a:rPr lang="zh-CN" altLang="en-US" b="1" dirty="0" smtClean="0">
              <a:effectLst/>
            </a:rPr>
            <a:t>：</a:t>
          </a:r>
          <a:endParaRPr lang="en-US" altLang="zh-CN" b="1" dirty="0" smtClean="0">
            <a:effectLst/>
          </a:endParaRPr>
        </a:p>
      </dgm:t>
    </dgm:pt>
    <dgm:pt modelId="{4CDA8196-65A0-458B-8ACA-05DBAB6E6D6A}" type="parTrans" cxnId="{726FB3B0-AB29-46A1-B2B4-E0B8192F197F}">
      <dgm:prSet/>
      <dgm:spPr/>
      <dgm:t>
        <a:bodyPr/>
        <a:lstStyle/>
        <a:p>
          <a:endParaRPr lang="zh-CN" altLang="en-US" b="1">
            <a:effectLst/>
          </a:endParaRPr>
        </a:p>
      </dgm:t>
    </dgm:pt>
    <dgm:pt modelId="{10F13208-25A3-4F95-A38B-9ACC2772A0E9}" type="sibTrans" cxnId="{726FB3B0-AB29-46A1-B2B4-E0B8192F197F}">
      <dgm:prSet/>
      <dgm:spPr/>
      <dgm:t>
        <a:bodyPr/>
        <a:lstStyle/>
        <a:p>
          <a:endParaRPr lang="zh-CN" altLang="en-US" b="1">
            <a:effectLst/>
          </a:endParaRPr>
        </a:p>
      </dgm:t>
    </dgm:pt>
    <dgm:pt modelId="{FB31684D-A478-459D-8186-E4F212D91B08}">
      <dgm:prSet/>
      <dgm:spPr/>
      <dgm:t>
        <a:bodyPr/>
        <a:lstStyle/>
        <a:p>
          <a:pPr rtl="0"/>
          <a:r>
            <a:rPr lang="zh-CN" b="1" dirty="0" smtClean="0">
              <a:effectLst/>
            </a:rPr>
            <a:t>背风侧，因水汽含量已大为减少，更重要的是气流越山下沉，绝热增温，气温升高，发生焚风效应。所以背风侧降水很少，形成雨影区。</a:t>
          </a:r>
          <a:endParaRPr lang="zh-CN" b="1" dirty="0">
            <a:effectLst/>
          </a:endParaRPr>
        </a:p>
      </dgm:t>
    </dgm:pt>
    <dgm:pt modelId="{724E7ADA-D9CC-413F-A6F7-CFE9F4FD8868}" type="parTrans" cxnId="{BAF0474D-93C4-475E-BBA7-1F68A1C5FD01}">
      <dgm:prSet/>
      <dgm:spPr/>
      <dgm:t>
        <a:bodyPr/>
        <a:lstStyle/>
        <a:p>
          <a:endParaRPr lang="zh-CN" altLang="en-US" b="1">
            <a:effectLst/>
          </a:endParaRPr>
        </a:p>
      </dgm:t>
    </dgm:pt>
    <dgm:pt modelId="{8EBD02C4-E740-4B9A-950E-FDB82DFA7DD5}" type="sibTrans" cxnId="{BAF0474D-93C4-475E-BBA7-1F68A1C5FD01}">
      <dgm:prSet/>
      <dgm:spPr/>
      <dgm:t>
        <a:bodyPr/>
        <a:lstStyle/>
        <a:p>
          <a:endParaRPr lang="zh-CN" altLang="en-US" b="1">
            <a:effectLst/>
          </a:endParaRPr>
        </a:p>
      </dgm:t>
    </dgm:pt>
    <dgm:pt modelId="{11ED379B-C433-4740-8DCD-03797269D987}">
      <dgm:prSet/>
      <dgm:spPr/>
      <dgm:t>
        <a:bodyPr/>
        <a:lstStyle/>
        <a:p>
          <a:pPr rtl="0"/>
          <a:r>
            <a:rPr lang="zh-CN" b="1" dirty="0" smtClean="0">
              <a:effectLst/>
            </a:rPr>
            <a:t>地形雨多发生在山地迎风坡，世界年降水量最多的地方基本上都和地形雨有关。</a:t>
          </a:r>
          <a:endParaRPr lang="zh-CN" b="1" dirty="0">
            <a:effectLst/>
          </a:endParaRPr>
        </a:p>
      </dgm:t>
    </dgm:pt>
    <dgm:pt modelId="{A100ECB0-DB92-4FFC-A47B-E3B201098997}" type="parTrans" cxnId="{58E99300-B21D-4B44-A399-E3372C79CB36}">
      <dgm:prSet/>
      <dgm:spPr/>
      <dgm:t>
        <a:bodyPr/>
        <a:lstStyle/>
        <a:p>
          <a:endParaRPr lang="zh-CN" altLang="en-US" b="1">
            <a:effectLst/>
          </a:endParaRPr>
        </a:p>
      </dgm:t>
    </dgm:pt>
    <dgm:pt modelId="{5DF2B36C-DAC3-4EDA-BF66-EB0517EBBBD0}" type="sibTrans" cxnId="{58E99300-B21D-4B44-A399-E3372C79CB36}">
      <dgm:prSet/>
      <dgm:spPr/>
      <dgm:t>
        <a:bodyPr/>
        <a:lstStyle/>
        <a:p>
          <a:endParaRPr lang="zh-CN" altLang="en-US" b="1">
            <a:effectLst/>
          </a:endParaRPr>
        </a:p>
      </dgm:t>
    </dgm:pt>
    <dgm:pt modelId="{8BA24B87-C12C-4F60-9AED-D5D92605267F}">
      <dgm:prSet/>
      <dgm:spPr/>
      <dgm:t>
        <a:bodyPr/>
        <a:lstStyle/>
        <a:p>
          <a:pPr rtl="0"/>
          <a:r>
            <a:rPr lang="zh-CN" b="1" dirty="0" smtClean="0">
              <a:effectLst/>
            </a:rPr>
            <a:t>暖湿气流在前进中，遇到较高的山地阻碍被迫抬升，因高度上升，绝热冷却，在达到凝结高度时，便产生凝结降水。</a:t>
          </a:r>
          <a:endParaRPr lang="zh-CN" b="1" dirty="0">
            <a:effectLst/>
          </a:endParaRPr>
        </a:p>
      </dgm:t>
    </dgm:pt>
    <dgm:pt modelId="{3BAE3126-C903-44A6-B0A0-AB262F13DFFD}" type="parTrans" cxnId="{05CBF2B9-1C6C-4B78-B0AD-6A095075843B}">
      <dgm:prSet/>
      <dgm:spPr/>
      <dgm:t>
        <a:bodyPr/>
        <a:lstStyle/>
        <a:p>
          <a:endParaRPr lang="zh-CN" altLang="en-US" b="1">
            <a:effectLst/>
          </a:endParaRPr>
        </a:p>
      </dgm:t>
    </dgm:pt>
    <dgm:pt modelId="{A5743CCA-933B-4C0A-86F4-4EB3ECB0C958}" type="sibTrans" cxnId="{05CBF2B9-1C6C-4B78-B0AD-6A095075843B}">
      <dgm:prSet/>
      <dgm:spPr/>
      <dgm:t>
        <a:bodyPr/>
        <a:lstStyle/>
        <a:p>
          <a:endParaRPr lang="zh-CN" altLang="en-US" b="1">
            <a:effectLst/>
          </a:endParaRPr>
        </a:p>
      </dgm:t>
    </dgm:pt>
    <dgm:pt modelId="{A8B85979-24FF-40DA-9BD2-C7BFB8FFA276}" type="pres">
      <dgm:prSet presAssocID="{A7E60EBA-93D4-4A1E-9347-AC36CEEB445D}" presName="linear" presStyleCnt="0">
        <dgm:presLayoutVars>
          <dgm:dir/>
          <dgm:animLvl val="lvl"/>
          <dgm:resizeHandles val="exact"/>
        </dgm:presLayoutVars>
      </dgm:prSet>
      <dgm:spPr/>
      <dgm:t>
        <a:bodyPr/>
        <a:lstStyle/>
        <a:p>
          <a:endParaRPr lang="zh-CN" altLang="en-US"/>
        </a:p>
      </dgm:t>
    </dgm:pt>
    <dgm:pt modelId="{3250DD51-2B7B-4671-AABB-DCD3164BCBBA}" type="pres">
      <dgm:prSet presAssocID="{50E354C6-7F2F-4AB0-941A-286D83D2217F}" presName="parentLin" presStyleCnt="0"/>
      <dgm:spPr/>
      <dgm:t>
        <a:bodyPr/>
        <a:lstStyle/>
        <a:p>
          <a:endParaRPr lang="zh-CN" altLang="en-US"/>
        </a:p>
      </dgm:t>
    </dgm:pt>
    <dgm:pt modelId="{3E3917D6-C11F-45FA-8640-71459CC8323E}" type="pres">
      <dgm:prSet presAssocID="{50E354C6-7F2F-4AB0-941A-286D83D2217F}" presName="parentLeftMargin" presStyleLbl="node1" presStyleIdx="0" presStyleCnt="3"/>
      <dgm:spPr/>
      <dgm:t>
        <a:bodyPr/>
        <a:lstStyle/>
        <a:p>
          <a:endParaRPr lang="zh-CN" altLang="en-US"/>
        </a:p>
      </dgm:t>
    </dgm:pt>
    <dgm:pt modelId="{2BE380BE-EF89-48CF-BCD0-13A9D85534E9}" type="pres">
      <dgm:prSet presAssocID="{50E354C6-7F2F-4AB0-941A-286D83D2217F}" presName="parentText" presStyleLbl="node1" presStyleIdx="0" presStyleCnt="3">
        <dgm:presLayoutVars>
          <dgm:chMax val="0"/>
          <dgm:bulletEnabled val="1"/>
        </dgm:presLayoutVars>
      </dgm:prSet>
      <dgm:spPr/>
      <dgm:t>
        <a:bodyPr/>
        <a:lstStyle/>
        <a:p>
          <a:endParaRPr lang="zh-CN" altLang="en-US"/>
        </a:p>
      </dgm:t>
    </dgm:pt>
    <dgm:pt modelId="{3A7BE69D-A1A4-48F0-8BBB-FA8181E69A46}" type="pres">
      <dgm:prSet presAssocID="{50E354C6-7F2F-4AB0-941A-286D83D2217F}" presName="negativeSpace" presStyleCnt="0"/>
      <dgm:spPr/>
      <dgm:t>
        <a:bodyPr/>
        <a:lstStyle/>
        <a:p>
          <a:endParaRPr lang="zh-CN" altLang="en-US"/>
        </a:p>
      </dgm:t>
    </dgm:pt>
    <dgm:pt modelId="{D06863E3-ADFE-42A5-BB0E-50F4DE76C475}" type="pres">
      <dgm:prSet presAssocID="{50E354C6-7F2F-4AB0-941A-286D83D2217F}" presName="childText" presStyleLbl="conFgAcc1" presStyleIdx="0" presStyleCnt="3">
        <dgm:presLayoutVars>
          <dgm:bulletEnabled val="1"/>
        </dgm:presLayoutVars>
      </dgm:prSet>
      <dgm:spPr/>
      <dgm:t>
        <a:bodyPr/>
        <a:lstStyle/>
        <a:p>
          <a:endParaRPr lang="zh-CN" altLang="en-US"/>
        </a:p>
      </dgm:t>
    </dgm:pt>
    <dgm:pt modelId="{E4226C4B-1C69-4F54-BA8A-2ED1E8E53159}" type="pres">
      <dgm:prSet presAssocID="{4F27C859-F945-48DC-9BBE-1972ED66F345}" presName="spaceBetweenRectangles" presStyleCnt="0"/>
      <dgm:spPr/>
      <dgm:t>
        <a:bodyPr/>
        <a:lstStyle/>
        <a:p>
          <a:endParaRPr lang="zh-CN" altLang="en-US"/>
        </a:p>
      </dgm:t>
    </dgm:pt>
    <dgm:pt modelId="{D34E635F-3861-4C03-AD1B-61A9EBFBC090}" type="pres">
      <dgm:prSet presAssocID="{86B54BC2-5975-43EE-9A53-1F7E1397E4ED}" presName="parentLin" presStyleCnt="0"/>
      <dgm:spPr/>
      <dgm:t>
        <a:bodyPr/>
        <a:lstStyle/>
        <a:p>
          <a:endParaRPr lang="zh-CN" altLang="en-US"/>
        </a:p>
      </dgm:t>
    </dgm:pt>
    <dgm:pt modelId="{3E78998C-DA42-49CD-BA4A-644BC7C8DEFE}" type="pres">
      <dgm:prSet presAssocID="{86B54BC2-5975-43EE-9A53-1F7E1397E4ED}" presName="parentLeftMargin" presStyleLbl="node1" presStyleIdx="0" presStyleCnt="3"/>
      <dgm:spPr/>
      <dgm:t>
        <a:bodyPr/>
        <a:lstStyle/>
        <a:p>
          <a:endParaRPr lang="zh-CN" altLang="en-US"/>
        </a:p>
      </dgm:t>
    </dgm:pt>
    <dgm:pt modelId="{14B7530D-2D79-4E82-B974-82D2671A242F}" type="pres">
      <dgm:prSet presAssocID="{86B54BC2-5975-43EE-9A53-1F7E1397E4ED}" presName="parentText" presStyleLbl="node1" presStyleIdx="1" presStyleCnt="3">
        <dgm:presLayoutVars>
          <dgm:chMax val="0"/>
          <dgm:bulletEnabled val="1"/>
        </dgm:presLayoutVars>
      </dgm:prSet>
      <dgm:spPr/>
      <dgm:t>
        <a:bodyPr/>
        <a:lstStyle/>
        <a:p>
          <a:endParaRPr lang="zh-CN" altLang="en-US"/>
        </a:p>
      </dgm:t>
    </dgm:pt>
    <dgm:pt modelId="{954BCB25-E638-4237-9BF2-1996CDDC0FA9}" type="pres">
      <dgm:prSet presAssocID="{86B54BC2-5975-43EE-9A53-1F7E1397E4ED}" presName="negativeSpace" presStyleCnt="0"/>
      <dgm:spPr/>
      <dgm:t>
        <a:bodyPr/>
        <a:lstStyle/>
        <a:p>
          <a:endParaRPr lang="zh-CN" altLang="en-US"/>
        </a:p>
      </dgm:t>
    </dgm:pt>
    <dgm:pt modelId="{17A47FB2-3ABB-4280-B352-2C147EF45678}" type="pres">
      <dgm:prSet presAssocID="{86B54BC2-5975-43EE-9A53-1F7E1397E4ED}" presName="childText" presStyleLbl="conFgAcc1" presStyleIdx="1" presStyleCnt="3">
        <dgm:presLayoutVars>
          <dgm:bulletEnabled val="1"/>
        </dgm:presLayoutVars>
      </dgm:prSet>
      <dgm:spPr/>
      <dgm:t>
        <a:bodyPr/>
        <a:lstStyle/>
        <a:p>
          <a:endParaRPr lang="zh-CN" altLang="en-US"/>
        </a:p>
      </dgm:t>
    </dgm:pt>
    <dgm:pt modelId="{5A2266AB-0BAF-4407-AE75-2E5EE315C2F5}" type="pres">
      <dgm:prSet presAssocID="{A863F57F-EE42-4767-9DE5-AE6B186674A3}" presName="spaceBetweenRectangles" presStyleCnt="0"/>
      <dgm:spPr/>
      <dgm:t>
        <a:bodyPr/>
        <a:lstStyle/>
        <a:p>
          <a:endParaRPr lang="zh-CN" altLang="en-US"/>
        </a:p>
      </dgm:t>
    </dgm:pt>
    <dgm:pt modelId="{5FDC059C-27F6-4A09-BD72-B30C80526ACE}" type="pres">
      <dgm:prSet presAssocID="{64033F25-BE92-4DEF-B508-9206C08D188B}" presName="parentLin" presStyleCnt="0"/>
      <dgm:spPr/>
      <dgm:t>
        <a:bodyPr/>
        <a:lstStyle/>
        <a:p>
          <a:endParaRPr lang="zh-CN" altLang="en-US"/>
        </a:p>
      </dgm:t>
    </dgm:pt>
    <dgm:pt modelId="{AE1C3A35-82CF-4CA5-9E94-09B067246EAD}" type="pres">
      <dgm:prSet presAssocID="{64033F25-BE92-4DEF-B508-9206C08D188B}" presName="parentLeftMargin" presStyleLbl="node1" presStyleIdx="1" presStyleCnt="3"/>
      <dgm:spPr/>
      <dgm:t>
        <a:bodyPr/>
        <a:lstStyle/>
        <a:p>
          <a:endParaRPr lang="zh-CN" altLang="en-US"/>
        </a:p>
      </dgm:t>
    </dgm:pt>
    <dgm:pt modelId="{156B9DF3-4A46-466A-A973-0DD347D0B144}" type="pres">
      <dgm:prSet presAssocID="{64033F25-BE92-4DEF-B508-9206C08D188B}" presName="parentText" presStyleLbl="node1" presStyleIdx="2" presStyleCnt="3">
        <dgm:presLayoutVars>
          <dgm:chMax val="0"/>
          <dgm:bulletEnabled val="1"/>
        </dgm:presLayoutVars>
      </dgm:prSet>
      <dgm:spPr/>
      <dgm:t>
        <a:bodyPr/>
        <a:lstStyle/>
        <a:p>
          <a:endParaRPr lang="zh-CN" altLang="en-US"/>
        </a:p>
      </dgm:t>
    </dgm:pt>
    <dgm:pt modelId="{997AF0B4-96F5-4385-BDE6-AD7C36B3C399}" type="pres">
      <dgm:prSet presAssocID="{64033F25-BE92-4DEF-B508-9206C08D188B}" presName="negativeSpace" presStyleCnt="0"/>
      <dgm:spPr/>
      <dgm:t>
        <a:bodyPr/>
        <a:lstStyle/>
        <a:p>
          <a:endParaRPr lang="zh-CN" altLang="en-US"/>
        </a:p>
      </dgm:t>
    </dgm:pt>
    <dgm:pt modelId="{2BB00E04-5C23-41E5-A150-2A3781E0A2DD}" type="pres">
      <dgm:prSet presAssocID="{64033F25-BE92-4DEF-B508-9206C08D188B}" presName="childText" presStyleLbl="conFgAcc1" presStyleIdx="2" presStyleCnt="3">
        <dgm:presLayoutVars>
          <dgm:bulletEnabled val="1"/>
        </dgm:presLayoutVars>
      </dgm:prSet>
      <dgm:spPr/>
      <dgm:t>
        <a:bodyPr/>
        <a:lstStyle/>
        <a:p>
          <a:endParaRPr lang="zh-CN" altLang="en-US"/>
        </a:p>
      </dgm:t>
    </dgm:pt>
  </dgm:ptLst>
  <dgm:cxnLst>
    <dgm:cxn modelId="{05CBF2B9-1C6C-4B78-B0AD-6A095075843B}" srcId="{50E354C6-7F2F-4AB0-941A-286D83D2217F}" destId="{8BA24B87-C12C-4F60-9AED-D5D92605267F}" srcOrd="0" destOrd="0" parTransId="{3BAE3126-C903-44A6-B0A0-AB262F13DFFD}" sibTransId="{A5743CCA-933B-4C0A-86F4-4EB3ECB0C958}"/>
    <dgm:cxn modelId="{3567F117-EABF-4054-98C1-54A91BA706B8}" type="presOf" srcId="{64033F25-BE92-4DEF-B508-9206C08D188B}" destId="{AE1C3A35-82CF-4CA5-9E94-09B067246EAD}" srcOrd="0" destOrd="0" presId="urn:microsoft.com/office/officeart/2005/8/layout/list1"/>
    <dgm:cxn modelId="{56569F17-6FED-41EF-9BCE-773977FD8161}" type="presOf" srcId="{50E354C6-7F2F-4AB0-941A-286D83D2217F}" destId="{3E3917D6-C11F-45FA-8640-71459CC8323E}" srcOrd="0" destOrd="0" presId="urn:microsoft.com/office/officeart/2005/8/layout/list1"/>
    <dgm:cxn modelId="{A1279ACA-9E96-4217-844E-1BF8A0FAF5C4}" type="presOf" srcId="{86B54BC2-5975-43EE-9A53-1F7E1397E4ED}" destId="{14B7530D-2D79-4E82-B974-82D2671A242F}" srcOrd="1" destOrd="0" presId="urn:microsoft.com/office/officeart/2005/8/layout/list1"/>
    <dgm:cxn modelId="{BAF0474D-93C4-475E-BBA7-1F68A1C5FD01}" srcId="{64033F25-BE92-4DEF-B508-9206C08D188B}" destId="{FB31684D-A478-459D-8186-E4F212D91B08}" srcOrd="0" destOrd="0" parTransId="{724E7ADA-D9CC-413F-A6F7-CFE9F4FD8868}" sibTransId="{8EBD02C4-E740-4B9A-950E-FDB82DFA7DD5}"/>
    <dgm:cxn modelId="{816FE927-8EEE-4E0B-AD9E-88FA4A6DE1A2}" type="presOf" srcId="{FB31684D-A478-459D-8186-E4F212D91B08}" destId="{2BB00E04-5C23-41E5-A150-2A3781E0A2DD}" srcOrd="0" destOrd="0" presId="urn:microsoft.com/office/officeart/2005/8/layout/list1"/>
    <dgm:cxn modelId="{83E6EC3A-7784-4FEA-8D79-94472412948B}" type="presOf" srcId="{50E354C6-7F2F-4AB0-941A-286D83D2217F}" destId="{2BE380BE-EF89-48CF-BCD0-13A9D85534E9}" srcOrd="1" destOrd="0" presId="urn:microsoft.com/office/officeart/2005/8/layout/list1"/>
    <dgm:cxn modelId="{3A80ACE5-2AB8-4ACE-B903-AEAFB0B74810}" type="presOf" srcId="{64033F25-BE92-4DEF-B508-9206C08D188B}" destId="{156B9DF3-4A46-466A-A973-0DD347D0B144}" srcOrd="1" destOrd="0" presId="urn:microsoft.com/office/officeart/2005/8/layout/list1"/>
    <dgm:cxn modelId="{58E99300-B21D-4B44-A399-E3372C79CB36}" srcId="{86B54BC2-5975-43EE-9A53-1F7E1397E4ED}" destId="{11ED379B-C433-4740-8DCD-03797269D987}" srcOrd="0" destOrd="0" parTransId="{A100ECB0-DB92-4FFC-A47B-E3B201098997}" sibTransId="{5DF2B36C-DAC3-4EDA-BF66-EB0517EBBBD0}"/>
    <dgm:cxn modelId="{2F73AFF7-EADC-4830-8C97-F4488E2BBFCE}" type="presOf" srcId="{11ED379B-C433-4740-8DCD-03797269D987}" destId="{17A47FB2-3ABB-4280-B352-2C147EF45678}" srcOrd="0" destOrd="0" presId="urn:microsoft.com/office/officeart/2005/8/layout/list1"/>
    <dgm:cxn modelId="{E9869E26-412F-4CCD-B86A-698B270CEB7B}" type="presOf" srcId="{A7E60EBA-93D4-4A1E-9347-AC36CEEB445D}" destId="{A8B85979-24FF-40DA-9BD2-C7BFB8FFA276}" srcOrd="0" destOrd="0" presId="urn:microsoft.com/office/officeart/2005/8/layout/list1"/>
    <dgm:cxn modelId="{8B712449-CEB8-45D3-9270-C77D1F1F4697}" type="presOf" srcId="{8BA24B87-C12C-4F60-9AED-D5D92605267F}" destId="{D06863E3-ADFE-42A5-BB0E-50F4DE76C475}" srcOrd="0" destOrd="0" presId="urn:microsoft.com/office/officeart/2005/8/layout/list1"/>
    <dgm:cxn modelId="{BC77DEAC-57B6-4A32-BADB-0BE8A20C627D}" type="presOf" srcId="{86B54BC2-5975-43EE-9A53-1F7E1397E4ED}" destId="{3E78998C-DA42-49CD-BA4A-644BC7C8DEFE}" srcOrd="0" destOrd="0" presId="urn:microsoft.com/office/officeart/2005/8/layout/list1"/>
    <dgm:cxn modelId="{6656B88F-CAF2-450E-8196-0F390F59B0F2}" srcId="{A7E60EBA-93D4-4A1E-9347-AC36CEEB445D}" destId="{86B54BC2-5975-43EE-9A53-1F7E1397E4ED}" srcOrd="1" destOrd="0" parTransId="{EBFC98CC-69D5-4A15-92CD-3E00AA136BF8}" sibTransId="{A863F57F-EE42-4767-9DE5-AE6B186674A3}"/>
    <dgm:cxn modelId="{726FB3B0-AB29-46A1-B2B4-E0B8192F197F}" srcId="{A7E60EBA-93D4-4A1E-9347-AC36CEEB445D}" destId="{64033F25-BE92-4DEF-B508-9206C08D188B}" srcOrd="2" destOrd="0" parTransId="{4CDA8196-65A0-458B-8ACA-05DBAB6E6D6A}" sibTransId="{10F13208-25A3-4F95-A38B-9ACC2772A0E9}"/>
    <dgm:cxn modelId="{6380A8B9-290B-426F-B3A6-8C86DF0BC5A9}" srcId="{A7E60EBA-93D4-4A1E-9347-AC36CEEB445D}" destId="{50E354C6-7F2F-4AB0-941A-286D83D2217F}" srcOrd="0" destOrd="0" parTransId="{8957B555-667E-4951-B59E-BECE8306AFB9}" sibTransId="{4F27C859-F945-48DC-9BBE-1972ED66F345}"/>
    <dgm:cxn modelId="{6E41875B-7DF6-4F74-A67F-2FF74F1D95D0}" type="presParOf" srcId="{A8B85979-24FF-40DA-9BD2-C7BFB8FFA276}" destId="{3250DD51-2B7B-4671-AABB-DCD3164BCBBA}" srcOrd="0" destOrd="0" presId="urn:microsoft.com/office/officeart/2005/8/layout/list1"/>
    <dgm:cxn modelId="{D1D13DF6-D375-4D4D-BEC8-0C7ABFD72A79}" type="presParOf" srcId="{3250DD51-2B7B-4671-AABB-DCD3164BCBBA}" destId="{3E3917D6-C11F-45FA-8640-71459CC8323E}" srcOrd="0" destOrd="0" presId="urn:microsoft.com/office/officeart/2005/8/layout/list1"/>
    <dgm:cxn modelId="{2B231311-AFA2-4632-9050-95D7594F0F1B}" type="presParOf" srcId="{3250DD51-2B7B-4671-AABB-DCD3164BCBBA}" destId="{2BE380BE-EF89-48CF-BCD0-13A9D85534E9}" srcOrd="1" destOrd="0" presId="urn:microsoft.com/office/officeart/2005/8/layout/list1"/>
    <dgm:cxn modelId="{2453EF8A-868B-469F-B019-913D84FB1C0D}" type="presParOf" srcId="{A8B85979-24FF-40DA-9BD2-C7BFB8FFA276}" destId="{3A7BE69D-A1A4-48F0-8BBB-FA8181E69A46}" srcOrd="1" destOrd="0" presId="urn:microsoft.com/office/officeart/2005/8/layout/list1"/>
    <dgm:cxn modelId="{A137276F-A2C0-4EAD-8879-C0F7C744EF12}" type="presParOf" srcId="{A8B85979-24FF-40DA-9BD2-C7BFB8FFA276}" destId="{D06863E3-ADFE-42A5-BB0E-50F4DE76C475}" srcOrd="2" destOrd="0" presId="urn:microsoft.com/office/officeart/2005/8/layout/list1"/>
    <dgm:cxn modelId="{1D314FFA-CFEA-4435-B18C-D4AE51C0EC8F}" type="presParOf" srcId="{A8B85979-24FF-40DA-9BD2-C7BFB8FFA276}" destId="{E4226C4B-1C69-4F54-BA8A-2ED1E8E53159}" srcOrd="3" destOrd="0" presId="urn:microsoft.com/office/officeart/2005/8/layout/list1"/>
    <dgm:cxn modelId="{2C541C86-92B4-48B3-8BA0-CC3F1FDFD7A6}" type="presParOf" srcId="{A8B85979-24FF-40DA-9BD2-C7BFB8FFA276}" destId="{D34E635F-3861-4C03-AD1B-61A9EBFBC090}" srcOrd="4" destOrd="0" presId="urn:microsoft.com/office/officeart/2005/8/layout/list1"/>
    <dgm:cxn modelId="{E7A1E2AD-86A9-4E83-9232-72059582289A}" type="presParOf" srcId="{D34E635F-3861-4C03-AD1B-61A9EBFBC090}" destId="{3E78998C-DA42-49CD-BA4A-644BC7C8DEFE}" srcOrd="0" destOrd="0" presId="urn:microsoft.com/office/officeart/2005/8/layout/list1"/>
    <dgm:cxn modelId="{30AA04AC-9EB5-4F80-98C2-6C60BD28AFC7}" type="presParOf" srcId="{D34E635F-3861-4C03-AD1B-61A9EBFBC090}" destId="{14B7530D-2D79-4E82-B974-82D2671A242F}" srcOrd="1" destOrd="0" presId="urn:microsoft.com/office/officeart/2005/8/layout/list1"/>
    <dgm:cxn modelId="{EF1C898D-7658-4D4A-9A9C-B2E819F2F4AC}" type="presParOf" srcId="{A8B85979-24FF-40DA-9BD2-C7BFB8FFA276}" destId="{954BCB25-E638-4237-9BF2-1996CDDC0FA9}" srcOrd="5" destOrd="0" presId="urn:microsoft.com/office/officeart/2005/8/layout/list1"/>
    <dgm:cxn modelId="{3448E2D6-1CCF-4D33-A13E-B030D114A2CA}" type="presParOf" srcId="{A8B85979-24FF-40DA-9BD2-C7BFB8FFA276}" destId="{17A47FB2-3ABB-4280-B352-2C147EF45678}" srcOrd="6" destOrd="0" presId="urn:microsoft.com/office/officeart/2005/8/layout/list1"/>
    <dgm:cxn modelId="{8B24F577-2FCF-4F4B-A3D1-B78B09E28C3F}" type="presParOf" srcId="{A8B85979-24FF-40DA-9BD2-C7BFB8FFA276}" destId="{5A2266AB-0BAF-4407-AE75-2E5EE315C2F5}" srcOrd="7" destOrd="0" presId="urn:microsoft.com/office/officeart/2005/8/layout/list1"/>
    <dgm:cxn modelId="{7D4FDB73-67B9-47C4-8CA9-CDF4AB30E65F}" type="presParOf" srcId="{A8B85979-24FF-40DA-9BD2-C7BFB8FFA276}" destId="{5FDC059C-27F6-4A09-BD72-B30C80526ACE}" srcOrd="8" destOrd="0" presId="urn:microsoft.com/office/officeart/2005/8/layout/list1"/>
    <dgm:cxn modelId="{2C0C8C33-E767-4A9F-9F18-51DC160C3830}" type="presParOf" srcId="{5FDC059C-27F6-4A09-BD72-B30C80526ACE}" destId="{AE1C3A35-82CF-4CA5-9E94-09B067246EAD}" srcOrd="0" destOrd="0" presId="urn:microsoft.com/office/officeart/2005/8/layout/list1"/>
    <dgm:cxn modelId="{CBCBF028-7AD5-409D-BBBA-2E9E06438D04}" type="presParOf" srcId="{5FDC059C-27F6-4A09-BD72-B30C80526ACE}" destId="{156B9DF3-4A46-466A-A973-0DD347D0B144}" srcOrd="1" destOrd="0" presId="urn:microsoft.com/office/officeart/2005/8/layout/list1"/>
    <dgm:cxn modelId="{8E32CA83-64CC-4E1E-9789-3EE0FB0671F2}" type="presParOf" srcId="{A8B85979-24FF-40DA-9BD2-C7BFB8FFA276}" destId="{997AF0B4-96F5-4385-BDE6-AD7C36B3C399}" srcOrd="9" destOrd="0" presId="urn:microsoft.com/office/officeart/2005/8/layout/list1"/>
    <dgm:cxn modelId="{66B421F0-66D3-41C0-904E-3E4886CFF08C}" type="presParOf" srcId="{A8B85979-24FF-40DA-9BD2-C7BFB8FFA276}" destId="{2BB00E04-5C23-41E5-A150-2A3781E0A2D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D2A5D8-965D-4F3F-9278-66D00838FBBE}" type="doc">
      <dgm:prSet loTypeId="urn:microsoft.com/office/officeart/2005/8/layout/vList2" loCatId="list" qsTypeId="urn:microsoft.com/office/officeart/2005/8/quickstyle/simple5" qsCatId="simple" csTypeId="urn:microsoft.com/office/officeart/2005/8/colors/accent2_5" csCatId="accent2" phldr="1"/>
      <dgm:spPr/>
      <dgm:t>
        <a:bodyPr/>
        <a:lstStyle/>
        <a:p>
          <a:endParaRPr lang="zh-CN" altLang="en-US"/>
        </a:p>
      </dgm:t>
    </dgm:pt>
    <dgm:pt modelId="{B00840A7-BC5B-47AC-8E39-175883798DC1}">
      <dgm:prSet custT="1"/>
      <dgm:spPr/>
      <dgm:t>
        <a:bodyPr/>
        <a:lstStyle/>
        <a:p>
          <a:pPr rtl="0"/>
          <a:r>
            <a:rPr lang="zh-CN" sz="2400" b="1" dirty="0" smtClean="0"/>
            <a:t>范围：下界是地面，上界因纬度和季节而不同。平均</a:t>
          </a:r>
          <a:r>
            <a:rPr lang="zh-CN" sz="2400" b="1" dirty="0" smtClean="0"/>
            <a:t>厚度</a:t>
          </a:r>
          <a:endParaRPr lang="zh-CN" sz="2400" dirty="0"/>
        </a:p>
      </dgm:t>
    </dgm:pt>
    <dgm:pt modelId="{47A497D2-F5F0-4EE3-A944-BB13B96FE71A}" type="parTrans" cxnId="{CD9AFDC9-AC40-413E-9165-EF4FBB47A8C7}">
      <dgm:prSet/>
      <dgm:spPr/>
      <dgm:t>
        <a:bodyPr/>
        <a:lstStyle/>
        <a:p>
          <a:endParaRPr lang="zh-CN" altLang="en-US" sz="2000"/>
        </a:p>
      </dgm:t>
    </dgm:pt>
    <dgm:pt modelId="{42D588BD-88B1-4BBA-A499-7EE60FE68B55}" type="sibTrans" cxnId="{CD9AFDC9-AC40-413E-9165-EF4FBB47A8C7}">
      <dgm:prSet/>
      <dgm:spPr/>
      <dgm:t>
        <a:bodyPr/>
        <a:lstStyle/>
        <a:p>
          <a:endParaRPr lang="zh-CN" altLang="en-US" sz="2000"/>
        </a:p>
      </dgm:t>
    </dgm:pt>
    <dgm:pt modelId="{E331B11B-ABD9-4BCF-8580-A12C192E5BC2}">
      <dgm:prSet custT="1"/>
      <dgm:spPr/>
      <dgm:t>
        <a:bodyPr/>
        <a:lstStyle/>
        <a:p>
          <a:pPr rtl="0"/>
          <a:r>
            <a:rPr lang="zh-CN" sz="2000" b="1" dirty="0" smtClean="0"/>
            <a:t>低纬度</a:t>
          </a:r>
          <a:r>
            <a:rPr lang="en-US" sz="2000" b="1" dirty="0" smtClean="0"/>
            <a:t>:17—18</a:t>
          </a:r>
          <a:r>
            <a:rPr lang="zh-CN" sz="2000" b="1" dirty="0" smtClean="0"/>
            <a:t>公里</a:t>
          </a:r>
          <a:endParaRPr lang="zh-CN" sz="2000" dirty="0"/>
        </a:p>
      </dgm:t>
    </dgm:pt>
    <dgm:pt modelId="{7FA59291-319E-4C3B-8050-B7C8EC1EBB56}" type="parTrans" cxnId="{CB351F57-F537-458B-AAF6-55B00FE0EF0C}">
      <dgm:prSet/>
      <dgm:spPr/>
      <dgm:t>
        <a:bodyPr/>
        <a:lstStyle/>
        <a:p>
          <a:endParaRPr lang="zh-CN" altLang="en-US" sz="2000"/>
        </a:p>
      </dgm:t>
    </dgm:pt>
    <dgm:pt modelId="{9A506B47-74E4-4DE9-81CE-B759FDF4CB96}" type="sibTrans" cxnId="{CB351F57-F537-458B-AAF6-55B00FE0EF0C}">
      <dgm:prSet/>
      <dgm:spPr/>
      <dgm:t>
        <a:bodyPr/>
        <a:lstStyle/>
        <a:p>
          <a:endParaRPr lang="zh-CN" altLang="en-US" sz="2000"/>
        </a:p>
      </dgm:t>
    </dgm:pt>
    <dgm:pt modelId="{8B9A6FDA-716A-434F-B8EB-125B5A75DDBC}">
      <dgm:prSet custT="1"/>
      <dgm:spPr/>
      <dgm:t>
        <a:bodyPr/>
        <a:lstStyle/>
        <a:p>
          <a:pPr rtl="0"/>
          <a:r>
            <a:rPr lang="zh-CN" sz="2000" b="1" dirty="0" smtClean="0"/>
            <a:t>中纬度</a:t>
          </a:r>
          <a:r>
            <a:rPr lang="en-US" sz="2000" b="1" dirty="0" smtClean="0"/>
            <a:t>10—12</a:t>
          </a:r>
          <a:r>
            <a:rPr lang="zh-CN" sz="2000" b="1" dirty="0" smtClean="0"/>
            <a:t>公里</a:t>
          </a:r>
          <a:endParaRPr lang="zh-CN" sz="2000" dirty="0"/>
        </a:p>
      </dgm:t>
    </dgm:pt>
    <dgm:pt modelId="{74CEF99B-F872-4FC6-A78C-924BF8B4EA3A}" type="parTrans" cxnId="{FB6E2925-3495-4795-989C-B0A9F5A3EFCA}">
      <dgm:prSet/>
      <dgm:spPr/>
      <dgm:t>
        <a:bodyPr/>
        <a:lstStyle/>
        <a:p>
          <a:endParaRPr lang="zh-CN" altLang="en-US" sz="2000"/>
        </a:p>
      </dgm:t>
    </dgm:pt>
    <dgm:pt modelId="{2AB80A6D-D7F0-4627-8CC0-3D40EA856A9B}" type="sibTrans" cxnId="{FB6E2925-3495-4795-989C-B0A9F5A3EFCA}">
      <dgm:prSet/>
      <dgm:spPr/>
      <dgm:t>
        <a:bodyPr/>
        <a:lstStyle/>
        <a:p>
          <a:endParaRPr lang="zh-CN" altLang="en-US" sz="2000"/>
        </a:p>
      </dgm:t>
    </dgm:pt>
    <dgm:pt modelId="{D7E476C2-8869-479F-8D37-94B343668F2E}">
      <dgm:prSet custT="1"/>
      <dgm:spPr/>
      <dgm:t>
        <a:bodyPr/>
        <a:lstStyle/>
        <a:p>
          <a:pPr rtl="0"/>
          <a:r>
            <a:rPr lang="zh-CN" sz="2000" b="1" dirty="0" smtClean="0"/>
            <a:t>高纬度</a:t>
          </a:r>
          <a:r>
            <a:rPr lang="en-US" sz="2000" b="1" dirty="0" smtClean="0"/>
            <a:t>8—9</a:t>
          </a:r>
          <a:r>
            <a:rPr lang="zh-CN" sz="2000" b="1" dirty="0" smtClean="0"/>
            <a:t>公里</a:t>
          </a:r>
          <a:endParaRPr lang="zh-CN" sz="2000" dirty="0"/>
        </a:p>
      </dgm:t>
    </dgm:pt>
    <dgm:pt modelId="{CD04DC1D-2EB9-400F-B227-BBF288A8DC05}" type="parTrans" cxnId="{ECCFF80E-09AE-4331-A67B-F9F669F25BA1}">
      <dgm:prSet/>
      <dgm:spPr/>
      <dgm:t>
        <a:bodyPr/>
        <a:lstStyle/>
        <a:p>
          <a:endParaRPr lang="zh-CN" altLang="en-US" sz="2000"/>
        </a:p>
      </dgm:t>
    </dgm:pt>
    <dgm:pt modelId="{4D89F62A-5933-4658-BFA9-00365FCAE863}" type="sibTrans" cxnId="{ECCFF80E-09AE-4331-A67B-F9F669F25BA1}">
      <dgm:prSet/>
      <dgm:spPr/>
      <dgm:t>
        <a:bodyPr/>
        <a:lstStyle/>
        <a:p>
          <a:endParaRPr lang="zh-CN" altLang="en-US" sz="2000"/>
        </a:p>
      </dgm:t>
    </dgm:pt>
    <dgm:pt modelId="{4619E411-D3A3-4BBE-89B7-3212B6B60F9B}">
      <dgm:prSet custT="1"/>
      <dgm:spPr/>
      <dgm:t>
        <a:bodyPr/>
        <a:lstStyle/>
        <a:p>
          <a:pPr rtl="0"/>
          <a:r>
            <a:rPr lang="zh-CN" altLang="en-US" sz="2400" b="1" dirty="0" smtClean="0"/>
            <a:t>夏季厚度大于</a:t>
          </a:r>
          <a:r>
            <a:rPr lang="zh-CN" altLang="en-US" sz="2400" b="1" dirty="0" smtClean="0"/>
            <a:t>冬季：</a:t>
          </a:r>
          <a:endParaRPr lang="zh-CN" altLang="en-US" sz="2400" dirty="0"/>
        </a:p>
      </dgm:t>
    </dgm:pt>
    <dgm:pt modelId="{4EB18D48-B6F9-4C64-ADC8-2491BAC1AB29}" type="parTrans" cxnId="{EDE4EEF6-9961-4BDF-B54A-FE56EB3084E6}">
      <dgm:prSet/>
      <dgm:spPr/>
      <dgm:t>
        <a:bodyPr/>
        <a:lstStyle/>
        <a:p>
          <a:endParaRPr lang="zh-CN" altLang="en-US" sz="2000"/>
        </a:p>
      </dgm:t>
    </dgm:pt>
    <dgm:pt modelId="{05A41C7D-86AC-48C4-A90C-F58B51E45210}" type="sibTrans" cxnId="{EDE4EEF6-9961-4BDF-B54A-FE56EB3084E6}">
      <dgm:prSet/>
      <dgm:spPr/>
      <dgm:t>
        <a:bodyPr/>
        <a:lstStyle/>
        <a:p>
          <a:endParaRPr lang="zh-CN" altLang="en-US" sz="2000"/>
        </a:p>
      </dgm:t>
    </dgm:pt>
    <dgm:pt modelId="{C0136721-824A-4826-B8A6-ABE9BD2F4E98}">
      <dgm:prSet custT="1"/>
      <dgm:spPr/>
      <dgm:t>
        <a:bodyPr/>
        <a:lstStyle/>
        <a:p>
          <a:pPr rtl="0"/>
          <a:r>
            <a:rPr lang="zh-CN" altLang="en-US" sz="2000" b="1" dirty="0" smtClean="0"/>
            <a:t>南京</a:t>
          </a:r>
          <a:endParaRPr lang="zh-CN" altLang="en-US" sz="2000" dirty="0"/>
        </a:p>
      </dgm:t>
    </dgm:pt>
    <dgm:pt modelId="{2A952BE6-B6A2-4AD2-BFBC-606F001E9A2A}" type="parTrans" cxnId="{9625B5A4-0998-48EF-87F0-A54319A33C9B}">
      <dgm:prSet/>
      <dgm:spPr/>
      <dgm:t>
        <a:bodyPr/>
        <a:lstStyle/>
        <a:p>
          <a:endParaRPr lang="zh-CN" altLang="en-US" sz="2000"/>
        </a:p>
      </dgm:t>
    </dgm:pt>
    <dgm:pt modelId="{F7E2EFAC-E103-4552-AF00-D893DFE33D32}" type="sibTrans" cxnId="{9625B5A4-0998-48EF-87F0-A54319A33C9B}">
      <dgm:prSet/>
      <dgm:spPr/>
      <dgm:t>
        <a:bodyPr/>
        <a:lstStyle/>
        <a:p>
          <a:endParaRPr lang="zh-CN" altLang="en-US" sz="2000"/>
        </a:p>
      </dgm:t>
    </dgm:pt>
    <dgm:pt modelId="{4653D2EE-527F-4EA4-B937-EA7A2DF2B41E}">
      <dgm:prSet custT="1"/>
      <dgm:spPr/>
      <dgm:t>
        <a:bodyPr/>
        <a:lstStyle/>
        <a:p>
          <a:pPr rtl="0"/>
          <a:r>
            <a:rPr lang="zh-CN" sz="2000" b="1" dirty="0" smtClean="0"/>
            <a:t>冬季</a:t>
          </a:r>
          <a:r>
            <a:rPr lang="zh-CN" sz="2000" b="1" dirty="0" smtClean="0"/>
            <a:t>只有</a:t>
          </a:r>
          <a:r>
            <a:rPr lang="en-US" sz="2000" b="1" dirty="0" smtClean="0">
              <a:solidFill>
                <a:srgbClr val="0000FF"/>
              </a:solidFill>
            </a:rPr>
            <a:t>11</a:t>
          </a:r>
          <a:r>
            <a:rPr lang="zh-CN" sz="2000" b="1" dirty="0" smtClean="0">
              <a:solidFill>
                <a:srgbClr val="0000FF"/>
              </a:solidFill>
            </a:rPr>
            <a:t>公里</a:t>
          </a:r>
          <a:endParaRPr lang="zh-CN" sz="2000" dirty="0"/>
        </a:p>
      </dgm:t>
    </dgm:pt>
    <dgm:pt modelId="{65A6E063-D61C-4280-8FDD-C9E2286D8C6D}" type="parTrans" cxnId="{F182DB3E-E774-40BD-A473-830E48E62B77}">
      <dgm:prSet/>
      <dgm:spPr/>
      <dgm:t>
        <a:bodyPr/>
        <a:lstStyle/>
        <a:p>
          <a:endParaRPr lang="zh-CN" altLang="en-US" sz="2000"/>
        </a:p>
      </dgm:t>
    </dgm:pt>
    <dgm:pt modelId="{0CA87C57-B48C-4B30-B893-79DBD6507F34}" type="sibTrans" cxnId="{F182DB3E-E774-40BD-A473-830E48E62B77}">
      <dgm:prSet/>
      <dgm:spPr/>
      <dgm:t>
        <a:bodyPr/>
        <a:lstStyle/>
        <a:p>
          <a:endParaRPr lang="zh-CN" altLang="en-US" sz="2000"/>
        </a:p>
      </dgm:t>
    </dgm:pt>
    <dgm:pt modelId="{F38F224D-8B8C-4918-8E34-C3864FC57533}">
      <dgm:prSet custT="1"/>
      <dgm:spPr/>
      <dgm:t>
        <a:bodyPr/>
        <a:lstStyle/>
        <a:p>
          <a:pPr rtl="0"/>
          <a:r>
            <a:rPr lang="zh-CN" sz="2000" b="1" dirty="0" smtClean="0"/>
            <a:t>夏季</a:t>
          </a:r>
          <a:r>
            <a:rPr lang="zh-CN" sz="2000" b="1" dirty="0" smtClean="0"/>
            <a:t>对流层厚度可达</a:t>
          </a:r>
          <a:r>
            <a:rPr lang="en-US" sz="2000" b="1" dirty="0" smtClean="0">
              <a:solidFill>
                <a:srgbClr val="0000FF"/>
              </a:solidFill>
            </a:rPr>
            <a:t>17</a:t>
          </a:r>
          <a:r>
            <a:rPr lang="zh-CN" sz="2000" b="1" dirty="0" smtClean="0">
              <a:solidFill>
                <a:srgbClr val="0000FF"/>
              </a:solidFill>
            </a:rPr>
            <a:t>公里</a:t>
          </a:r>
          <a:endParaRPr lang="zh-CN" sz="2000" dirty="0"/>
        </a:p>
      </dgm:t>
    </dgm:pt>
    <dgm:pt modelId="{12F3E341-4B7C-40C6-AA28-4406641CB199}" type="parTrans" cxnId="{866D3A5B-8697-409B-9F5E-EC73D3F815B1}">
      <dgm:prSet/>
      <dgm:spPr/>
      <dgm:t>
        <a:bodyPr/>
        <a:lstStyle/>
        <a:p>
          <a:endParaRPr lang="zh-CN" altLang="en-US" sz="2000"/>
        </a:p>
      </dgm:t>
    </dgm:pt>
    <dgm:pt modelId="{797F03BF-AAA2-472F-846C-2F90B5625FF8}" type="sibTrans" cxnId="{866D3A5B-8697-409B-9F5E-EC73D3F815B1}">
      <dgm:prSet/>
      <dgm:spPr/>
      <dgm:t>
        <a:bodyPr/>
        <a:lstStyle/>
        <a:p>
          <a:endParaRPr lang="zh-CN" altLang="en-US" sz="2000"/>
        </a:p>
      </dgm:t>
    </dgm:pt>
    <dgm:pt modelId="{3D4E99AA-AE08-47C5-8837-E5A4790FA2A0}" type="pres">
      <dgm:prSet presAssocID="{E1D2A5D8-965D-4F3F-9278-66D00838FBBE}" presName="linear" presStyleCnt="0">
        <dgm:presLayoutVars>
          <dgm:animLvl val="lvl"/>
          <dgm:resizeHandles val="exact"/>
        </dgm:presLayoutVars>
      </dgm:prSet>
      <dgm:spPr/>
      <dgm:t>
        <a:bodyPr/>
        <a:lstStyle/>
        <a:p>
          <a:endParaRPr lang="zh-CN" altLang="en-US"/>
        </a:p>
      </dgm:t>
    </dgm:pt>
    <dgm:pt modelId="{9EEA4BB0-19E2-41D0-BD6A-076D112EDEC2}" type="pres">
      <dgm:prSet presAssocID="{B00840A7-BC5B-47AC-8E39-175883798DC1}" presName="parentText" presStyleLbl="node1" presStyleIdx="0" presStyleCnt="2">
        <dgm:presLayoutVars>
          <dgm:chMax val="0"/>
          <dgm:bulletEnabled val="1"/>
        </dgm:presLayoutVars>
      </dgm:prSet>
      <dgm:spPr/>
      <dgm:t>
        <a:bodyPr/>
        <a:lstStyle/>
        <a:p>
          <a:endParaRPr lang="zh-CN" altLang="en-US"/>
        </a:p>
      </dgm:t>
    </dgm:pt>
    <dgm:pt modelId="{D8B9E070-6932-4A86-820A-E77672296696}" type="pres">
      <dgm:prSet presAssocID="{B00840A7-BC5B-47AC-8E39-175883798DC1}" presName="childText" presStyleLbl="revTx" presStyleIdx="0" presStyleCnt="2">
        <dgm:presLayoutVars>
          <dgm:bulletEnabled val="1"/>
        </dgm:presLayoutVars>
      </dgm:prSet>
      <dgm:spPr/>
      <dgm:t>
        <a:bodyPr/>
        <a:lstStyle/>
        <a:p>
          <a:endParaRPr lang="zh-CN" altLang="en-US"/>
        </a:p>
      </dgm:t>
    </dgm:pt>
    <dgm:pt modelId="{24464B04-5073-49AF-890B-D38BBAB12389}" type="pres">
      <dgm:prSet presAssocID="{4619E411-D3A3-4BBE-89B7-3212B6B60F9B}" presName="parentText" presStyleLbl="node1" presStyleIdx="1" presStyleCnt="2">
        <dgm:presLayoutVars>
          <dgm:chMax val="0"/>
          <dgm:bulletEnabled val="1"/>
        </dgm:presLayoutVars>
      </dgm:prSet>
      <dgm:spPr/>
      <dgm:t>
        <a:bodyPr/>
        <a:lstStyle/>
        <a:p>
          <a:endParaRPr lang="zh-CN" altLang="en-US"/>
        </a:p>
      </dgm:t>
    </dgm:pt>
    <dgm:pt modelId="{DD5B4F38-2C64-4C81-AE19-618323506CA0}" type="pres">
      <dgm:prSet presAssocID="{4619E411-D3A3-4BBE-89B7-3212B6B60F9B}" presName="childText" presStyleLbl="revTx" presStyleIdx="1" presStyleCnt="2">
        <dgm:presLayoutVars>
          <dgm:bulletEnabled val="1"/>
        </dgm:presLayoutVars>
      </dgm:prSet>
      <dgm:spPr/>
      <dgm:t>
        <a:bodyPr/>
        <a:lstStyle/>
        <a:p>
          <a:endParaRPr lang="zh-CN" altLang="en-US"/>
        </a:p>
      </dgm:t>
    </dgm:pt>
  </dgm:ptLst>
  <dgm:cxnLst>
    <dgm:cxn modelId="{8BF19672-508F-4846-AD17-DCCBBF7B1436}" type="presOf" srcId="{8B9A6FDA-716A-434F-B8EB-125B5A75DDBC}" destId="{D8B9E070-6932-4A86-820A-E77672296696}" srcOrd="0" destOrd="1" presId="urn:microsoft.com/office/officeart/2005/8/layout/vList2"/>
    <dgm:cxn modelId="{CB351F57-F537-458B-AAF6-55B00FE0EF0C}" srcId="{B00840A7-BC5B-47AC-8E39-175883798DC1}" destId="{E331B11B-ABD9-4BCF-8580-A12C192E5BC2}" srcOrd="0" destOrd="0" parTransId="{7FA59291-319E-4C3B-8050-B7C8EC1EBB56}" sibTransId="{9A506B47-74E4-4DE9-81CE-B759FDF4CB96}"/>
    <dgm:cxn modelId="{1F0F4ED2-A30C-43ED-897E-947CD47B94A8}" type="presOf" srcId="{E331B11B-ABD9-4BCF-8580-A12C192E5BC2}" destId="{D8B9E070-6932-4A86-820A-E77672296696}" srcOrd="0" destOrd="0" presId="urn:microsoft.com/office/officeart/2005/8/layout/vList2"/>
    <dgm:cxn modelId="{866D3A5B-8697-409B-9F5E-EC73D3F815B1}" srcId="{C0136721-824A-4826-B8A6-ABE9BD2F4E98}" destId="{F38F224D-8B8C-4918-8E34-C3864FC57533}" srcOrd="0" destOrd="0" parTransId="{12F3E341-4B7C-40C6-AA28-4406641CB199}" sibTransId="{797F03BF-AAA2-472F-846C-2F90B5625FF8}"/>
    <dgm:cxn modelId="{ECCFF80E-09AE-4331-A67B-F9F669F25BA1}" srcId="{B00840A7-BC5B-47AC-8E39-175883798DC1}" destId="{D7E476C2-8869-479F-8D37-94B343668F2E}" srcOrd="2" destOrd="0" parTransId="{CD04DC1D-2EB9-400F-B227-BBF288A8DC05}" sibTransId="{4D89F62A-5933-4658-BFA9-00365FCAE863}"/>
    <dgm:cxn modelId="{FB6E2925-3495-4795-989C-B0A9F5A3EFCA}" srcId="{B00840A7-BC5B-47AC-8E39-175883798DC1}" destId="{8B9A6FDA-716A-434F-B8EB-125B5A75DDBC}" srcOrd="1" destOrd="0" parTransId="{74CEF99B-F872-4FC6-A78C-924BF8B4EA3A}" sibTransId="{2AB80A6D-D7F0-4627-8CC0-3D40EA856A9B}"/>
    <dgm:cxn modelId="{88F43AD6-92D9-4BD6-B82C-47067156B1DE}" type="presOf" srcId="{E1D2A5D8-965D-4F3F-9278-66D00838FBBE}" destId="{3D4E99AA-AE08-47C5-8837-E5A4790FA2A0}" srcOrd="0" destOrd="0" presId="urn:microsoft.com/office/officeart/2005/8/layout/vList2"/>
    <dgm:cxn modelId="{CD9AFDC9-AC40-413E-9165-EF4FBB47A8C7}" srcId="{E1D2A5D8-965D-4F3F-9278-66D00838FBBE}" destId="{B00840A7-BC5B-47AC-8E39-175883798DC1}" srcOrd="0" destOrd="0" parTransId="{47A497D2-F5F0-4EE3-A944-BB13B96FE71A}" sibTransId="{42D588BD-88B1-4BBA-A499-7EE60FE68B55}"/>
    <dgm:cxn modelId="{0A38F078-CF0B-4889-AE05-0CFC578F7C24}" type="presOf" srcId="{F38F224D-8B8C-4918-8E34-C3864FC57533}" destId="{DD5B4F38-2C64-4C81-AE19-618323506CA0}" srcOrd="0" destOrd="1" presId="urn:microsoft.com/office/officeart/2005/8/layout/vList2"/>
    <dgm:cxn modelId="{9A2AFD22-5A69-4BA4-8DA0-8705FDB1B778}" type="presOf" srcId="{B00840A7-BC5B-47AC-8E39-175883798DC1}" destId="{9EEA4BB0-19E2-41D0-BD6A-076D112EDEC2}" srcOrd="0" destOrd="0" presId="urn:microsoft.com/office/officeart/2005/8/layout/vList2"/>
    <dgm:cxn modelId="{BD795171-D355-412F-9C30-4FCEC2BB35CE}" type="presOf" srcId="{C0136721-824A-4826-B8A6-ABE9BD2F4E98}" destId="{DD5B4F38-2C64-4C81-AE19-618323506CA0}" srcOrd="0" destOrd="0" presId="urn:microsoft.com/office/officeart/2005/8/layout/vList2"/>
    <dgm:cxn modelId="{9625B5A4-0998-48EF-87F0-A54319A33C9B}" srcId="{4619E411-D3A3-4BBE-89B7-3212B6B60F9B}" destId="{C0136721-824A-4826-B8A6-ABE9BD2F4E98}" srcOrd="0" destOrd="0" parTransId="{2A952BE6-B6A2-4AD2-BFBC-606F001E9A2A}" sibTransId="{F7E2EFAC-E103-4552-AF00-D893DFE33D32}"/>
    <dgm:cxn modelId="{F182DB3E-E774-40BD-A473-830E48E62B77}" srcId="{C0136721-824A-4826-B8A6-ABE9BD2F4E98}" destId="{4653D2EE-527F-4EA4-B937-EA7A2DF2B41E}" srcOrd="1" destOrd="0" parTransId="{65A6E063-D61C-4280-8FDD-C9E2286D8C6D}" sibTransId="{0CA87C57-B48C-4B30-B893-79DBD6507F34}"/>
    <dgm:cxn modelId="{50CF77D5-972F-453D-B5BE-D5A0D5DBB0BC}" type="presOf" srcId="{D7E476C2-8869-479F-8D37-94B343668F2E}" destId="{D8B9E070-6932-4A86-820A-E77672296696}" srcOrd="0" destOrd="2" presId="urn:microsoft.com/office/officeart/2005/8/layout/vList2"/>
    <dgm:cxn modelId="{EDE4EEF6-9961-4BDF-B54A-FE56EB3084E6}" srcId="{E1D2A5D8-965D-4F3F-9278-66D00838FBBE}" destId="{4619E411-D3A3-4BBE-89B7-3212B6B60F9B}" srcOrd="1" destOrd="0" parTransId="{4EB18D48-B6F9-4C64-ADC8-2491BAC1AB29}" sibTransId="{05A41C7D-86AC-48C4-A90C-F58B51E45210}"/>
    <dgm:cxn modelId="{F5CEBC2D-2815-4697-93D0-1B6334A51247}" type="presOf" srcId="{4653D2EE-527F-4EA4-B937-EA7A2DF2B41E}" destId="{DD5B4F38-2C64-4C81-AE19-618323506CA0}" srcOrd="0" destOrd="2" presId="urn:microsoft.com/office/officeart/2005/8/layout/vList2"/>
    <dgm:cxn modelId="{F28A206E-28B4-4512-B8ED-91599C281EC5}" type="presOf" srcId="{4619E411-D3A3-4BBE-89B7-3212B6B60F9B}" destId="{24464B04-5073-49AF-890B-D38BBAB12389}" srcOrd="0" destOrd="0" presId="urn:microsoft.com/office/officeart/2005/8/layout/vList2"/>
    <dgm:cxn modelId="{062F9578-DC10-4B56-8142-2D7143BAFEC3}" type="presParOf" srcId="{3D4E99AA-AE08-47C5-8837-E5A4790FA2A0}" destId="{9EEA4BB0-19E2-41D0-BD6A-076D112EDEC2}" srcOrd="0" destOrd="0" presId="urn:microsoft.com/office/officeart/2005/8/layout/vList2"/>
    <dgm:cxn modelId="{F52B4952-44BB-464B-8778-C5A177852AD1}" type="presParOf" srcId="{3D4E99AA-AE08-47C5-8837-E5A4790FA2A0}" destId="{D8B9E070-6932-4A86-820A-E77672296696}" srcOrd="1" destOrd="0" presId="urn:microsoft.com/office/officeart/2005/8/layout/vList2"/>
    <dgm:cxn modelId="{8D7CD9B7-32E8-441A-9B68-86CBDFE82B78}" type="presParOf" srcId="{3D4E99AA-AE08-47C5-8837-E5A4790FA2A0}" destId="{24464B04-5073-49AF-890B-D38BBAB12389}" srcOrd="2" destOrd="0" presId="urn:microsoft.com/office/officeart/2005/8/layout/vList2"/>
    <dgm:cxn modelId="{537FD92F-C625-4B21-A3C8-CCB234321F28}" type="presParOf" srcId="{3D4E99AA-AE08-47C5-8837-E5A4790FA2A0}" destId="{DD5B4F38-2C64-4C81-AE19-618323506CA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ED8B1CE4-AF82-4D58-9CD7-407BC5B5E2F5}" type="doc">
      <dgm:prSet loTypeId="urn:microsoft.com/office/officeart/2005/8/layout/list1" loCatId="list" qsTypeId="urn:microsoft.com/office/officeart/2005/8/quickstyle/simple3" qsCatId="simple" csTypeId="urn:microsoft.com/office/officeart/2005/8/colors/accent1_4" csCatId="accent1" phldr="1"/>
      <dgm:spPr/>
      <dgm:t>
        <a:bodyPr/>
        <a:lstStyle/>
        <a:p>
          <a:endParaRPr lang="zh-CN" altLang="en-US"/>
        </a:p>
      </dgm:t>
    </dgm:pt>
    <dgm:pt modelId="{2DA1822B-7F8A-41F6-AE6F-852E56E36F69}">
      <dgm:prSet custT="1"/>
      <dgm:spPr/>
      <dgm:t>
        <a:bodyPr/>
        <a:lstStyle/>
        <a:p>
          <a:pPr rtl="0"/>
          <a:r>
            <a:rPr lang="zh-CN" altLang="en-US" sz="2400" b="1" dirty="0" smtClean="0"/>
            <a:t>定义：</a:t>
          </a:r>
          <a:endParaRPr lang="zh-CN" altLang="en-US" sz="2400" dirty="0"/>
        </a:p>
      </dgm:t>
    </dgm:pt>
    <dgm:pt modelId="{5E5FB9E0-E43D-44A1-A611-3812DB9050E1}" type="parTrans" cxnId="{E90A2A0D-823C-492A-9884-9D589BA03CB4}">
      <dgm:prSet/>
      <dgm:spPr/>
      <dgm:t>
        <a:bodyPr/>
        <a:lstStyle/>
        <a:p>
          <a:endParaRPr lang="zh-CN" altLang="en-US" sz="2400"/>
        </a:p>
      </dgm:t>
    </dgm:pt>
    <dgm:pt modelId="{ED6BCD92-CDFD-401E-9AB5-D31540B31BA9}" type="sibTrans" cxnId="{E90A2A0D-823C-492A-9884-9D589BA03CB4}">
      <dgm:prSet/>
      <dgm:spPr/>
      <dgm:t>
        <a:bodyPr/>
        <a:lstStyle/>
        <a:p>
          <a:endParaRPr lang="zh-CN" altLang="en-US" sz="2400"/>
        </a:p>
      </dgm:t>
    </dgm:pt>
    <dgm:pt modelId="{282358B0-F7C0-4F18-B572-C7D2D2432767}">
      <dgm:prSet custT="1"/>
      <dgm:spPr/>
      <dgm:t>
        <a:bodyPr/>
        <a:lstStyle/>
        <a:p>
          <a:pPr rtl="0"/>
          <a:r>
            <a:rPr lang="zh-CN" altLang="en-US" sz="2400" b="1" dirty="0" smtClean="0"/>
            <a:t>分布：</a:t>
          </a:r>
          <a:endParaRPr lang="zh-CN" altLang="en-US" sz="2400" dirty="0"/>
        </a:p>
      </dgm:t>
    </dgm:pt>
    <dgm:pt modelId="{00F86053-1ABA-401E-9433-F7B038EA8D3F}" type="parTrans" cxnId="{9972E47E-26A2-4A0C-BD87-DFF88A2C1779}">
      <dgm:prSet/>
      <dgm:spPr/>
      <dgm:t>
        <a:bodyPr/>
        <a:lstStyle/>
        <a:p>
          <a:endParaRPr lang="zh-CN" altLang="en-US" sz="2400"/>
        </a:p>
      </dgm:t>
    </dgm:pt>
    <dgm:pt modelId="{63F45649-92FB-403E-9DC1-E3FC8FF04A92}" type="sibTrans" cxnId="{9972E47E-26A2-4A0C-BD87-DFF88A2C1779}">
      <dgm:prSet/>
      <dgm:spPr/>
      <dgm:t>
        <a:bodyPr/>
        <a:lstStyle/>
        <a:p>
          <a:endParaRPr lang="zh-CN" altLang="en-US" sz="2400"/>
        </a:p>
      </dgm:t>
    </dgm:pt>
    <dgm:pt modelId="{16AADF36-8828-43C6-B92B-E4403418D6D9}">
      <dgm:prSet custT="1"/>
      <dgm:spPr/>
      <dgm:t>
        <a:bodyPr/>
        <a:lstStyle/>
        <a:p>
          <a:pPr rtl="0"/>
          <a:r>
            <a:rPr lang="zh-CN" altLang="en-US" sz="2400" b="1" dirty="0" smtClean="0"/>
            <a:t>两种物理性质不同的气块相接触，暖湿气流循交界面滑升，绝热冷却，达到凝结高度时便产生</a:t>
          </a:r>
          <a:r>
            <a:rPr lang="zh-CN" altLang="en-US" sz="2400" b="1" dirty="0" smtClean="0"/>
            <a:t>云雨</a:t>
          </a:r>
          <a:endParaRPr lang="zh-CN" altLang="en-US" sz="2400" dirty="0"/>
        </a:p>
      </dgm:t>
    </dgm:pt>
    <dgm:pt modelId="{78CD910F-E7BC-48C0-897B-E644E43256B3}" type="parTrans" cxnId="{7F615EFA-3F89-43BC-AC3D-266A9D48710C}">
      <dgm:prSet/>
      <dgm:spPr/>
      <dgm:t>
        <a:bodyPr/>
        <a:lstStyle/>
        <a:p>
          <a:endParaRPr lang="zh-CN" altLang="en-US"/>
        </a:p>
      </dgm:t>
    </dgm:pt>
    <dgm:pt modelId="{B987F7CF-F0C3-4ECB-B859-AA17159B6ECC}" type="sibTrans" cxnId="{7F615EFA-3F89-43BC-AC3D-266A9D48710C}">
      <dgm:prSet/>
      <dgm:spPr/>
      <dgm:t>
        <a:bodyPr/>
        <a:lstStyle/>
        <a:p>
          <a:endParaRPr lang="zh-CN" altLang="en-US"/>
        </a:p>
      </dgm:t>
    </dgm:pt>
    <dgm:pt modelId="{E9A3E2A0-65DB-4729-AB86-EAA9B7B93FF7}">
      <dgm:prSet custT="1"/>
      <dgm:spPr/>
      <dgm:t>
        <a:bodyPr/>
        <a:lstStyle/>
        <a:p>
          <a:pPr rtl="0"/>
          <a:r>
            <a:rPr lang="zh-CN" altLang="en-US" sz="2400" b="1" dirty="0" smtClean="0"/>
            <a:t>由于空气块的水平范围很广，上升速度缓慢，所以锋面雨一般具有雨区广、持续时间长的特点。温带地区，锋面雨占有重要</a:t>
          </a:r>
          <a:r>
            <a:rPr lang="zh-CN" altLang="en-US" sz="2400" b="1" dirty="0" smtClean="0"/>
            <a:t>地位</a:t>
          </a:r>
          <a:endParaRPr lang="zh-CN" altLang="en-US" sz="2400" dirty="0"/>
        </a:p>
      </dgm:t>
    </dgm:pt>
    <dgm:pt modelId="{1C7BA5C3-64FC-4D8F-A629-C7B3CF4389A9}" type="parTrans" cxnId="{23B2E5A9-3322-46FD-81C1-5669DB291AF4}">
      <dgm:prSet/>
      <dgm:spPr/>
      <dgm:t>
        <a:bodyPr/>
        <a:lstStyle/>
        <a:p>
          <a:endParaRPr lang="zh-CN" altLang="en-US"/>
        </a:p>
      </dgm:t>
    </dgm:pt>
    <dgm:pt modelId="{7AA773E9-DC17-4B5F-9369-04C28A4D89F9}" type="sibTrans" cxnId="{23B2E5A9-3322-46FD-81C1-5669DB291AF4}">
      <dgm:prSet/>
      <dgm:spPr/>
      <dgm:t>
        <a:bodyPr/>
        <a:lstStyle/>
        <a:p>
          <a:endParaRPr lang="zh-CN" altLang="en-US"/>
        </a:p>
      </dgm:t>
    </dgm:pt>
    <dgm:pt modelId="{F156F11E-AA60-4C4D-B9B2-9A308C7FDEB8}" type="pres">
      <dgm:prSet presAssocID="{ED8B1CE4-AF82-4D58-9CD7-407BC5B5E2F5}" presName="linear" presStyleCnt="0">
        <dgm:presLayoutVars>
          <dgm:dir/>
          <dgm:animLvl val="lvl"/>
          <dgm:resizeHandles val="exact"/>
        </dgm:presLayoutVars>
      </dgm:prSet>
      <dgm:spPr/>
      <dgm:t>
        <a:bodyPr/>
        <a:lstStyle/>
        <a:p>
          <a:endParaRPr lang="zh-CN" altLang="en-US"/>
        </a:p>
      </dgm:t>
    </dgm:pt>
    <dgm:pt modelId="{6CB404EF-7E87-498F-87E2-CA28A75AF4F4}" type="pres">
      <dgm:prSet presAssocID="{2DA1822B-7F8A-41F6-AE6F-852E56E36F69}" presName="parentLin" presStyleCnt="0"/>
      <dgm:spPr/>
      <dgm:t>
        <a:bodyPr/>
        <a:lstStyle/>
        <a:p>
          <a:endParaRPr lang="zh-CN" altLang="en-US"/>
        </a:p>
      </dgm:t>
    </dgm:pt>
    <dgm:pt modelId="{03B5541E-7C1D-4DEB-82E5-8BB039B7DFA2}" type="pres">
      <dgm:prSet presAssocID="{2DA1822B-7F8A-41F6-AE6F-852E56E36F69}" presName="parentLeftMargin" presStyleLbl="node1" presStyleIdx="0" presStyleCnt="2"/>
      <dgm:spPr/>
      <dgm:t>
        <a:bodyPr/>
        <a:lstStyle/>
        <a:p>
          <a:endParaRPr lang="zh-CN" altLang="en-US"/>
        </a:p>
      </dgm:t>
    </dgm:pt>
    <dgm:pt modelId="{15BA7955-9956-490C-8296-BDBC44FE9057}" type="pres">
      <dgm:prSet presAssocID="{2DA1822B-7F8A-41F6-AE6F-852E56E36F69}" presName="parentText" presStyleLbl="node1" presStyleIdx="0" presStyleCnt="2">
        <dgm:presLayoutVars>
          <dgm:chMax val="0"/>
          <dgm:bulletEnabled val="1"/>
        </dgm:presLayoutVars>
      </dgm:prSet>
      <dgm:spPr/>
      <dgm:t>
        <a:bodyPr/>
        <a:lstStyle/>
        <a:p>
          <a:endParaRPr lang="zh-CN" altLang="en-US"/>
        </a:p>
      </dgm:t>
    </dgm:pt>
    <dgm:pt modelId="{8C8AF33A-3E18-4185-84D4-F3FA8B225AC0}" type="pres">
      <dgm:prSet presAssocID="{2DA1822B-7F8A-41F6-AE6F-852E56E36F69}" presName="negativeSpace" presStyleCnt="0"/>
      <dgm:spPr/>
      <dgm:t>
        <a:bodyPr/>
        <a:lstStyle/>
        <a:p>
          <a:endParaRPr lang="zh-CN" altLang="en-US"/>
        </a:p>
      </dgm:t>
    </dgm:pt>
    <dgm:pt modelId="{566211C1-7614-483C-8A2B-B6BF039E96AF}" type="pres">
      <dgm:prSet presAssocID="{2DA1822B-7F8A-41F6-AE6F-852E56E36F69}" presName="childText" presStyleLbl="conFgAcc1" presStyleIdx="0" presStyleCnt="2">
        <dgm:presLayoutVars>
          <dgm:bulletEnabled val="1"/>
        </dgm:presLayoutVars>
      </dgm:prSet>
      <dgm:spPr/>
      <dgm:t>
        <a:bodyPr/>
        <a:lstStyle/>
        <a:p>
          <a:endParaRPr lang="zh-CN" altLang="en-US"/>
        </a:p>
      </dgm:t>
    </dgm:pt>
    <dgm:pt modelId="{2785AEB2-5AD0-4499-9673-0A3314EC497F}" type="pres">
      <dgm:prSet presAssocID="{ED6BCD92-CDFD-401E-9AB5-D31540B31BA9}" presName="spaceBetweenRectangles" presStyleCnt="0"/>
      <dgm:spPr/>
      <dgm:t>
        <a:bodyPr/>
        <a:lstStyle/>
        <a:p>
          <a:endParaRPr lang="zh-CN" altLang="en-US"/>
        </a:p>
      </dgm:t>
    </dgm:pt>
    <dgm:pt modelId="{2CDC9240-E46C-4CED-BB4F-09D133040CB6}" type="pres">
      <dgm:prSet presAssocID="{282358B0-F7C0-4F18-B572-C7D2D2432767}" presName="parentLin" presStyleCnt="0"/>
      <dgm:spPr/>
      <dgm:t>
        <a:bodyPr/>
        <a:lstStyle/>
        <a:p>
          <a:endParaRPr lang="zh-CN" altLang="en-US"/>
        </a:p>
      </dgm:t>
    </dgm:pt>
    <dgm:pt modelId="{D8AE36BE-3D0F-4F5A-A874-E5C8C288EAFF}" type="pres">
      <dgm:prSet presAssocID="{282358B0-F7C0-4F18-B572-C7D2D2432767}" presName="parentLeftMargin" presStyleLbl="node1" presStyleIdx="0" presStyleCnt="2"/>
      <dgm:spPr/>
      <dgm:t>
        <a:bodyPr/>
        <a:lstStyle/>
        <a:p>
          <a:endParaRPr lang="zh-CN" altLang="en-US"/>
        </a:p>
      </dgm:t>
    </dgm:pt>
    <dgm:pt modelId="{CCC8F402-DFDB-4EC3-BF44-75CD6674621F}" type="pres">
      <dgm:prSet presAssocID="{282358B0-F7C0-4F18-B572-C7D2D2432767}" presName="parentText" presStyleLbl="node1" presStyleIdx="1" presStyleCnt="2">
        <dgm:presLayoutVars>
          <dgm:chMax val="0"/>
          <dgm:bulletEnabled val="1"/>
        </dgm:presLayoutVars>
      </dgm:prSet>
      <dgm:spPr/>
      <dgm:t>
        <a:bodyPr/>
        <a:lstStyle/>
        <a:p>
          <a:endParaRPr lang="zh-CN" altLang="en-US"/>
        </a:p>
      </dgm:t>
    </dgm:pt>
    <dgm:pt modelId="{0C028453-73D2-4186-BB33-12CE3B354B7E}" type="pres">
      <dgm:prSet presAssocID="{282358B0-F7C0-4F18-B572-C7D2D2432767}" presName="negativeSpace" presStyleCnt="0"/>
      <dgm:spPr/>
      <dgm:t>
        <a:bodyPr/>
        <a:lstStyle/>
        <a:p>
          <a:endParaRPr lang="zh-CN" altLang="en-US"/>
        </a:p>
      </dgm:t>
    </dgm:pt>
    <dgm:pt modelId="{EC87DA03-60E6-46C9-91C0-926D7E03D9F9}" type="pres">
      <dgm:prSet presAssocID="{282358B0-F7C0-4F18-B572-C7D2D2432767}" presName="childText" presStyleLbl="conFgAcc1" presStyleIdx="1" presStyleCnt="2">
        <dgm:presLayoutVars>
          <dgm:bulletEnabled val="1"/>
        </dgm:presLayoutVars>
      </dgm:prSet>
      <dgm:spPr/>
      <dgm:t>
        <a:bodyPr/>
        <a:lstStyle/>
        <a:p>
          <a:endParaRPr lang="zh-CN" altLang="en-US"/>
        </a:p>
      </dgm:t>
    </dgm:pt>
  </dgm:ptLst>
  <dgm:cxnLst>
    <dgm:cxn modelId="{3AED177A-9B99-47F4-A6D1-74E0908F0862}" type="presOf" srcId="{E9A3E2A0-65DB-4729-AB86-EAA9B7B93FF7}" destId="{EC87DA03-60E6-46C9-91C0-926D7E03D9F9}" srcOrd="0" destOrd="0" presId="urn:microsoft.com/office/officeart/2005/8/layout/list1"/>
    <dgm:cxn modelId="{71E5452E-755A-48E6-BC31-99A9D9EF2748}" type="presOf" srcId="{2DA1822B-7F8A-41F6-AE6F-852E56E36F69}" destId="{15BA7955-9956-490C-8296-BDBC44FE9057}" srcOrd="1" destOrd="0" presId="urn:microsoft.com/office/officeart/2005/8/layout/list1"/>
    <dgm:cxn modelId="{62FFDF59-5424-4424-9957-364F86640AEA}" type="presOf" srcId="{282358B0-F7C0-4F18-B572-C7D2D2432767}" destId="{D8AE36BE-3D0F-4F5A-A874-E5C8C288EAFF}" srcOrd="0" destOrd="0" presId="urn:microsoft.com/office/officeart/2005/8/layout/list1"/>
    <dgm:cxn modelId="{1F3127B5-C7D1-4B72-A987-184800FECA4B}" type="presOf" srcId="{ED8B1CE4-AF82-4D58-9CD7-407BC5B5E2F5}" destId="{F156F11E-AA60-4C4D-B9B2-9A308C7FDEB8}" srcOrd="0" destOrd="0" presId="urn:microsoft.com/office/officeart/2005/8/layout/list1"/>
    <dgm:cxn modelId="{23B2E5A9-3322-46FD-81C1-5669DB291AF4}" srcId="{282358B0-F7C0-4F18-B572-C7D2D2432767}" destId="{E9A3E2A0-65DB-4729-AB86-EAA9B7B93FF7}" srcOrd="0" destOrd="0" parTransId="{1C7BA5C3-64FC-4D8F-A629-C7B3CF4389A9}" sibTransId="{7AA773E9-DC17-4B5F-9369-04C28A4D89F9}"/>
    <dgm:cxn modelId="{4F004917-1AFC-417B-8FC0-6CBC383C1108}" type="presOf" srcId="{282358B0-F7C0-4F18-B572-C7D2D2432767}" destId="{CCC8F402-DFDB-4EC3-BF44-75CD6674621F}" srcOrd="1" destOrd="0" presId="urn:microsoft.com/office/officeart/2005/8/layout/list1"/>
    <dgm:cxn modelId="{9972E47E-26A2-4A0C-BD87-DFF88A2C1779}" srcId="{ED8B1CE4-AF82-4D58-9CD7-407BC5B5E2F5}" destId="{282358B0-F7C0-4F18-B572-C7D2D2432767}" srcOrd="1" destOrd="0" parTransId="{00F86053-1ABA-401E-9433-F7B038EA8D3F}" sibTransId="{63F45649-92FB-403E-9DC1-E3FC8FF04A92}"/>
    <dgm:cxn modelId="{15480BE0-83D4-4FF0-847C-25FCD71DE35A}" type="presOf" srcId="{16AADF36-8828-43C6-B92B-E4403418D6D9}" destId="{566211C1-7614-483C-8A2B-B6BF039E96AF}" srcOrd="0" destOrd="0" presId="urn:microsoft.com/office/officeart/2005/8/layout/list1"/>
    <dgm:cxn modelId="{903B4431-66BE-4E6D-A1DC-C13596C4ED1F}" type="presOf" srcId="{2DA1822B-7F8A-41F6-AE6F-852E56E36F69}" destId="{03B5541E-7C1D-4DEB-82E5-8BB039B7DFA2}" srcOrd="0" destOrd="0" presId="urn:microsoft.com/office/officeart/2005/8/layout/list1"/>
    <dgm:cxn modelId="{7F615EFA-3F89-43BC-AC3D-266A9D48710C}" srcId="{2DA1822B-7F8A-41F6-AE6F-852E56E36F69}" destId="{16AADF36-8828-43C6-B92B-E4403418D6D9}" srcOrd="0" destOrd="0" parTransId="{78CD910F-E7BC-48C0-897B-E644E43256B3}" sibTransId="{B987F7CF-F0C3-4ECB-B859-AA17159B6ECC}"/>
    <dgm:cxn modelId="{E90A2A0D-823C-492A-9884-9D589BA03CB4}" srcId="{ED8B1CE4-AF82-4D58-9CD7-407BC5B5E2F5}" destId="{2DA1822B-7F8A-41F6-AE6F-852E56E36F69}" srcOrd="0" destOrd="0" parTransId="{5E5FB9E0-E43D-44A1-A611-3812DB9050E1}" sibTransId="{ED6BCD92-CDFD-401E-9AB5-D31540B31BA9}"/>
    <dgm:cxn modelId="{B614EEE8-C63C-4969-8C67-82D62E01B7E3}" type="presParOf" srcId="{F156F11E-AA60-4C4D-B9B2-9A308C7FDEB8}" destId="{6CB404EF-7E87-498F-87E2-CA28A75AF4F4}" srcOrd="0" destOrd="0" presId="urn:microsoft.com/office/officeart/2005/8/layout/list1"/>
    <dgm:cxn modelId="{717364AE-EBFB-4A33-BA07-020967D272DC}" type="presParOf" srcId="{6CB404EF-7E87-498F-87E2-CA28A75AF4F4}" destId="{03B5541E-7C1D-4DEB-82E5-8BB039B7DFA2}" srcOrd="0" destOrd="0" presId="urn:microsoft.com/office/officeart/2005/8/layout/list1"/>
    <dgm:cxn modelId="{7103712B-912A-464A-8841-7DA62D08669B}" type="presParOf" srcId="{6CB404EF-7E87-498F-87E2-CA28A75AF4F4}" destId="{15BA7955-9956-490C-8296-BDBC44FE9057}" srcOrd="1" destOrd="0" presId="urn:microsoft.com/office/officeart/2005/8/layout/list1"/>
    <dgm:cxn modelId="{23BAA59B-193B-49E9-B277-BC31A566541A}" type="presParOf" srcId="{F156F11E-AA60-4C4D-B9B2-9A308C7FDEB8}" destId="{8C8AF33A-3E18-4185-84D4-F3FA8B225AC0}" srcOrd="1" destOrd="0" presId="urn:microsoft.com/office/officeart/2005/8/layout/list1"/>
    <dgm:cxn modelId="{67D24668-D0E9-461B-83CF-3D51985C237F}" type="presParOf" srcId="{F156F11E-AA60-4C4D-B9B2-9A308C7FDEB8}" destId="{566211C1-7614-483C-8A2B-B6BF039E96AF}" srcOrd="2" destOrd="0" presId="urn:microsoft.com/office/officeart/2005/8/layout/list1"/>
    <dgm:cxn modelId="{E089A4B0-0FF7-4347-B78C-DF36E3CA1A5C}" type="presParOf" srcId="{F156F11E-AA60-4C4D-B9B2-9A308C7FDEB8}" destId="{2785AEB2-5AD0-4499-9673-0A3314EC497F}" srcOrd="3" destOrd="0" presId="urn:microsoft.com/office/officeart/2005/8/layout/list1"/>
    <dgm:cxn modelId="{9D231587-F61B-49DB-A619-58213403BA07}" type="presParOf" srcId="{F156F11E-AA60-4C4D-B9B2-9A308C7FDEB8}" destId="{2CDC9240-E46C-4CED-BB4F-09D133040CB6}" srcOrd="4" destOrd="0" presId="urn:microsoft.com/office/officeart/2005/8/layout/list1"/>
    <dgm:cxn modelId="{0B33F9FD-31F5-457E-9CE0-E0549FBEC80B}" type="presParOf" srcId="{2CDC9240-E46C-4CED-BB4F-09D133040CB6}" destId="{D8AE36BE-3D0F-4F5A-A874-E5C8C288EAFF}" srcOrd="0" destOrd="0" presId="urn:microsoft.com/office/officeart/2005/8/layout/list1"/>
    <dgm:cxn modelId="{BF952AD0-88EE-4FC7-8CF4-023F807CAB10}" type="presParOf" srcId="{2CDC9240-E46C-4CED-BB4F-09D133040CB6}" destId="{CCC8F402-DFDB-4EC3-BF44-75CD6674621F}" srcOrd="1" destOrd="0" presId="urn:microsoft.com/office/officeart/2005/8/layout/list1"/>
    <dgm:cxn modelId="{0F88B1BB-4F51-4E74-9466-0097AC8CC134}" type="presParOf" srcId="{F156F11E-AA60-4C4D-B9B2-9A308C7FDEB8}" destId="{0C028453-73D2-4186-BB33-12CE3B354B7E}" srcOrd="5" destOrd="0" presId="urn:microsoft.com/office/officeart/2005/8/layout/list1"/>
    <dgm:cxn modelId="{468C5035-F487-4A5A-BABE-FCB9F4080257}" type="presParOf" srcId="{F156F11E-AA60-4C4D-B9B2-9A308C7FDEB8}" destId="{EC87DA03-60E6-46C9-91C0-926D7E03D9F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66D3115-CDB2-44C2-A20D-1713ACE17ADF}" type="doc">
      <dgm:prSet loTypeId="urn:microsoft.com/office/officeart/2005/8/layout/list1" loCatId="list" qsTypeId="urn:microsoft.com/office/officeart/2005/8/quickstyle/simple3" qsCatId="simple" csTypeId="urn:microsoft.com/office/officeart/2005/8/colors/accent1_3" csCatId="accent1" phldr="1"/>
      <dgm:spPr/>
      <dgm:t>
        <a:bodyPr/>
        <a:lstStyle/>
        <a:p>
          <a:endParaRPr lang="zh-CN" altLang="en-US"/>
        </a:p>
      </dgm:t>
    </dgm:pt>
    <dgm:pt modelId="{3362F0CB-A450-4FF9-B60F-6405507E3F3A}">
      <dgm:prSet/>
      <dgm:spPr/>
      <dgm:t>
        <a:bodyPr/>
        <a:lstStyle/>
        <a:p>
          <a:pPr rtl="0"/>
          <a:r>
            <a:rPr lang="zh-CN" b="1" dirty="0" smtClean="0"/>
            <a:t>定义：</a:t>
          </a:r>
          <a:endParaRPr lang="zh-CN" dirty="0"/>
        </a:p>
      </dgm:t>
    </dgm:pt>
    <dgm:pt modelId="{FDB1D4BB-C123-46A0-8FC5-4FD6C48C89B2}" type="parTrans" cxnId="{CEEA883A-462E-433D-A404-05E047B1B53B}">
      <dgm:prSet/>
      <dgm:spPr/>
      <dgm:t>
        <a:bodyPr/>
        <a:lstStyle/>
        <a:p>
          <a:endParaRPr lang="zh-CN" altLang="en-US"/>
        </a:p>
      </dgm:t>
    </dgm:pt>
    <dgm:pt modelId="{60C93B6A-B2F9-49D1-828B-90FFE2FDF948}" type="sibTrans" cxnId="{CEEA883A-462E-433D-A404-05E047B1B53B}">
      <dgm:prSet/>
      <dgm:spPr/>
      <dgm:t>
        <a:bodyPr/>
        <a:lstStyle/>
        <a:p>
          <a:endParaRPr lang="zh-CN" altLang="en-US"/>
        </a:p>
      </dgm:t>
    </dgm:pt>
    <dgm:pt modelId="{BE77D151-1A08-42AC-B5DF-68F73D632A19}">
      <dgm:prSet/>
      <dgm:spPr/>
      <dgm:t>
        <a:bodyPr/>
        <a:lstStyle/>
        <a:p>
          <a:pPr rtl="0"/>
          <a:r>
            <a:rPr lang="zh-CN" b="1" dirty="0" smtClean="0"/>
            <a:t>特点：</a:t>
          </a:r>
          <a:endParaRPr lang="zh-CN" dirty="0"/>
        </a:p>
      </dgm:t>
    </dgm:pt>
    <dgm:pt modelId="{56CD142D-77C1-4E9E-A376-BD789AFCD3F0}" type="parTrans" cxnId="{924BF0EF-2E0B-4FAF-97E4-9B03428E9937}">
      <dgm:prSet/>
      <dgm:spPr/>
      <dgm:t>
        <a:bodyPr/>
        <a:lstStyle/>
        <a:p>
          <a:endParaRPr lang="zh-CN" altLang="en-US"/>
        </a:p>
      </dgm:t>
    </dgm:pt>
    <dgm:pt modelId="{72F0D283-CCC8-4EC3-8AFA-1F9825ABD684}" type="sibTrans" cxnId="{924BF0EF-2E0B-4FAF-97E4-9B03428E9937}">
      <dgm:prSet/>
      <dgm:spPr/>
      <dgm:t>
        <a:bodyPr/>
        <a:lstStyle/>
        <a:p>
          <a:endParaRPr lang="zh-CN" altLang="en-US"/>
        </a:p>
      </dgm:t>
    </dgm:pt>
    <dgm:pt modelId="{E18292CE-8939-464D-9385-5F9FB92B4FAA}">
      <dgm:prSet/>
      <dgm:spPr/>
      <dgm:t>
        <a:bodyPr/>
        <a:lstStyle/>
        <a:p>
          <a:pPr rtl="0"/>
          <a:r>
            <a:rPr lang="zh-CN" b="1" dirty="0" smtClean="0"/>
            <a:t>台风是产生</a:t>
          </a:r>
          <a:r>
            <a:rPr lang="zh-CN" b="1" dirty="0" smtClean="0"/>
            <a:t>在热带海洋上的一种</a:t>
          </a:r>
          <a:r>
            <a:rPr lang="zh-CN" b="1" dirty="0" smtClean="0">
              <a:solidFill>
                <a:srgbClr val="0000FF"/>
              </a:solidFill>
            </a:rPr>
            <a:t>空气旋涡</a:t>
          </a:r>
          <a:r>
            <a:rPr lang="zh-CN" b="1" dirty="0" smtClean="0"/>
            <a:t>。台风中有大量</a:t>
          </a:r>
          <a:r>
            <a:rPr lang="zh-CN" b="1" dirty="0" smtClean="0">
              <a:solidFill>
                <a:srgbClr val="0000FF"/>
              </a:solidFill>
            </a:rPr>
            <a:t>暖湿空气上升</a:t>
          </a:r>
          <a:r>
            <a:rPr lang="zh-CN" b="1" dirty="0" smtClean="0"/>
            <a:t>，可产生强度极大的降水。</a:t>
          </a:r>
          <a:endParaRPr lang="zh-CN" dirty="0"/>
        </a:p>
      </dgm:t>
    </dgm:pt>
    <dgm:pt modelId="{1E94D12A-4C25-4997-B98A-DC0A46F1C042}" type="parTrans" cxnId="{B7BC430A-6A29-4533-A970-EBA04B2A7094}">
      <dgm:prSet/>
      <dgm:spPr/>
      <dgm:t>
        <a:bodyPr/>
        <a:lstStyle/>
        <a:p>
          <a:endParaRPr lang="zh-CN" altLang="en-US"/>
        </a:p>
      </dgm:t>
    </dgm:pt>
    <dgm:pt modelId="{928175F3-A773-46A1-BD45-249D57F6632A}" type="sibTrans" cxnId="{B7BC430A-6A29-4533-A970-EBA04B2A7094}">
      <dgm:prSet/>
      <dgm:spPr/>
      <dgm:t>
        <a:bodyPr/>
        <a:lstStyle/>
        <a:p>
          <a:endParaRPr lang="zh-CN" altLang="en-US"/>
        </a:p>
      </dgm:t>
    </dgm:pt>
    <dgm:pt modelId="{F22D78C3-F4B5-450C-A5B0-F4246638972A}">
      <dgm:prSet custT="1"/>
      <dgm:spPr/>
      <dgm:t>
        <a:bodyPr/>
        <a:lstStyle/>
        <a:p>
          <a:pPr rtl="0"/>
          <a:r>
            <a:rPr lang="zh-CN" altLang="en-US" sz="2400" b="1" dirty="0" smtClean="0"/>
            <a:t>台风雨和对流雨的性质比较近似，对流雨较普遍但一般强度较弱，范围较小，</a:t>
          </a:r>
          <a:r>
            <a:rPr lang="zh-CN" altLang="en-US" sz="2800" b="1" dirty="0" smtClean="0">
              <a:solidFill>
                <a:srgbClr val="FF0000"/>
              </a:solidFill>
            </a:rPr>
            <a:t>台风扰动剧烈且范围很大，半径可达数百千米</a:t>
          </a:r>
          <a:r>
            <a:rPr lang="zh-CN" altLang="en-US" sz="2400" b="1" dirty="0" smtClean="0"/>
            <a:t>。台风雨的产生仅限于夏、秋季，有时会造成灾害。</a:t>
          </a:r>
          <a:endParaRPr lang="zh-CN" altLang="en-US" sz="2400" dirty="0"/>
        </a:p>
      </dgm:t>
    </dgm:pt>
    <dgm:pt modelId="{E7D16DF7-496B-42BA-AEB7-8B63CDA0E025}" type="parTrans" cxnId="{12ADB29D-D5C4-4975-9CFB-E4FECE5B3F68}">
      <dgm:prSet/>
      <dgm:spPr/>
      <dgm:t>
        <a:bodyPr/>
        <a:lstStyle/>
        <a:p>
          <a:endParaRPr lang="zh-CN" altLang="en-US"/>
        </a:p>
      </dgm:t>
    </dgm:pt>
    <dgm:pt modelId="{9E613238-8D35-41C0-9FAF-FE7E6AFD2722}" type="sibTrans" cxnId="{12ADB29D-D5C4-4975-9CFB-E4FECE5B3F68}">
      <dgm:prSet/>
      <dgm:spPr/>
      <dgm:t>
        <a:bodyPr/>
        <a:lstStyle/>
        <a:p>
          <a:endParaRPr lang="zh-CN" altLang="en-US"/>
        </a:p>
      </dgm:t>
    </dgm:pt>
    <dgm:pt modelId="{7E9FD807-C72E-4540-86CB-D62BCDB79FB8}" type="pres">
      <dgm:prSet presAssocID="{B66D3115-CDB2-44C2-A20D-1713ACE17ADF}" presName="linear" presStyleCnt="0">
        <dgm:presLayoutVars>
          <dgm:dir/>
          <dgm:animLvl val="lvl"/>
          <dgm:resizeHandles val="exact"/>
        </dgm:presLayoutVars>
      </dgm:prSet>
      <dgm:spPr/>
      <dgm:t>
        <a:bodyPr/>
        <a:lstStyle/>
        <a:p>
          <a:endParaRPr lang="zh-CN" altLang="en-US"/>
        </a:p>
      </dgm:t>
    </dgm:pt>
    <dgm:pt modelId="{19DEF2F8-A797-43A3-A219-85EA9E47147F}" type="pres">
      <dgm:prSet presAssocID="{3362F0CB-A450-4FF9-B60F-6405507E3F3A}" presName="parentLin" presStyleCnt="0"/>
      <dgm:spPr/>
      <dgm:t>
        <a:bodyPr/>
        <a:lstStyle/>
        <a:p>
          <a:endParaRPr lang="zh-CN" altLang="en-US"/>
        </a:p>
      </dgm:t>
    </dgm:pt>
    <dgm:pt modelId="{0E0084CE-EC6F-4932-A766-346256DADD01}" type="pres">
      <dgm:prSet presAssocID="{3362F0CB-A450-4FF9-B60F-6405507E3F3A}" presName="parentLeftMargin" presStyleLbl="node1" presStyleIdx="0" presStyleCnt="2"/>
      <dgm:spPr/>
      <dgm:t>
        <a:bodyPr/>
        <a:lstStyle/>
        <a:p>
          <a:endParaRPr lang="zh-CN" altLang="en-US"/>
        </a:p>
      </dgm:t>
    </dgm:pt>
    <dgm:pt modelId="{1774B637-4211-4923-96B3-63D65BBAD561}" type="pres">
      <dgm:prSet presAssocID="{3362F0CB-A450-4FF9-B60F-6405507E3F3A}" presName="parentText" presStyleLbl="node1" presStyleIdx="0" presStyleCnt="2">
        <dgm:presLayoutVars>
          <dgm:chMax val="0"/>
          <dgm:bulletEnabled val="1"/>
        </dgm:presLayoutVars>
      </dgm:prSet>
      <dgm:spPr/>
      <dgm:t>
        <a:bodyPr/>
        <a:lstStyle/>
        <a:p>
          <a:endParaRPr lang="zh-CN" altLang="en-US"/>
        </a:p>
      </dgm:t>
    </dgm:pt>
    <dgm:pt modelId="{5FD10DF6-3834-41F6-86E9-BFB41D4CB815}" type="pres">
      <dgm:prSet presAssocID="{3362F0CB-A450-4FF9-B60F-6405507E3F3A}" presName="negativeSpace" presStyleCnt="0"/>
      <dgm:spPr/>
      <dgm:t>
        <a:bodyPr/>
        <a:lstStyle/>
        <a:p>
          <a:endParaRPr lang="zh-CN" altLang="en-US"/>
        </a:p>
      </dgm:t>
    </dgm:pt>
    <dgm:pt modelId="{861A74D3-F316-4444-9EB3-28E74887D1BD}" type="pres">
      <dgm:prSet presAssocID="{3362F0CB-A450-4FF9-B60F-6405507E3F3A}" presName="childText" presStyleLbl="conFgAcc1" presStyleIdx="0" presStyleCnt="2">
        <dgm:presLayoutVars>
          <dgm:bulletEnabled val="1"/>
        </dgm:presLayoutVars>
      </dgm:prSet>
      <dgm:spPr/>
      <dgm:t>
        <a:bodyPr/>
        <a:lstStyle/>
        <a:p>
          <a:endParaRPr lang="zh-CN" altLang="en-US"/>
        </a:p>
      </dgm:t>
    </dgm:pt>
    <dgm:pt modelId="{26F2B84E-16AB-48D8-8A5E-11CB38A55867}" type="pres">
      <dgm:prSet presAssocID="{60C93B6A-B2F9-49D1-828B-90FFE2FDF948}" presName="spaceBetweenRectangles" presStyleCnt="0"/>
      <dgm:spPr/>
      <dgm:t>
        <a:bodyPr/>
        <a:lstStyle/>
        <a:p>
          <a:endParaRPr lang="zh-CN" altLang="en-US"/>
        </a:p>
      </dgm:t>
    </dgm:pt>
    <dgm:pt modelId="{BEB7F5EA-4EBF-46F9-AA21-0358D7EE1261}" type="pres">
      <dgm:prSet presAssocID="{BE77D151-1A08-42AC-B5DF-68F73D632A19}" presName="parentLin" presStyleCnt="0"/>
      <dgm:spPr/>
      <dgm:t>
        <a:bodyPr/>
        <a:lstStyle/>
        <a:p>
          <a:endParaRPr lang="zh-CN" altLang="en-US"/>
        </a:p>
      </dgm:t>
    </dgm:pt>
    <dgm:pt modelId="{36E41880-7560-467E-97FE-15BE4A316644}" type="pres">
      <dgm:prSet presAssocID="{BE77D151-1A08-42AC-B5DF-68F73D632A19}" presName="parentLeftMargin" presStyleLbl="node1" presStyleIdx="0" presStyleCnt="2"/>
      <dgm:spPr/>
      <dgm:t>
        <a:bodyPr/>
        <a:lstStyle/>
        <a:p>
          <a:endParaRPr lang="zh-CN" altLang="en-US"/>
        </a:p>
      </dgm:t>
    </dgm:pt>
    <dgm:pt modelId="{3AD3FF26-D2BE-4A05-8832-0B3E12B113CF}" type="pres">
      <dgm:prSet presAssocID="{BE77D151-1A08-42AC-B5DF-68F73D632A19}" presName="parentText" presStyleLbl="node1" presStyleIdx="1" presStyleCnt="2">
        <dgm:presLayoutVars>
          <dgm:chMax val="0"/>
          <dgm:bulletEnabled val="1"/>
        </dgm:presLayoutVars>
      </dgm:prSet>
      <dgm:spPr/>
      <dgm:t>
        <a:bodyPr/>
        <a:lstStyle/>
        <a:p>
          <a:endParaRPr lang="zh-CN" altLang="en-US"/>
        </a:p>
      </dgm:t>
    </dgm:pt>
    <dgm:pt modelId="{B535A97C-51D2-4D2E-9740-77E0ABA428C3}" type="pres">
      <dgm:prSet presAssocID="{BE77D151-1A08-42AC-B5DF-68F73D632A19}" presName="negativeSpace" presStyleCnt="0"/>
      <dgm:spPr/>
      <dgm:t>
        <a:bodyPr/>
        <a:lstStyle/>
        <a:p>
          <a:endParaRPr lang="zh-CN" altLang="en-US"/>
        </a:p>
      </dgm:t>
    </dgm:pt>
    <dgm:pt modelId="{5ABA9CBF-C4E3-4A44-B442-B7B4D9078CAD}" type="pres">
      <dgm:prSet presAssocID="{BE77D151-1A08-42AC-B5DF-68F73D632A19}" presName="childText" presStyleLbl="conFgAcc1" presStyleIdx="1" presStyleCnt="2">
        <dgm:presLayoutVars>
          <dgm:bulletEnabled val="1"/>
        </dgm:presLayoutVars>
      </dgm:prSet>
      <dgm:spPr/>
      <dgm:t>
        <a:bodyPr/>
        <a:lstStyle/>
        <a:p>
          <a:endParaRPr lang="zh-CN" altLang="en-US"/>
        </a:p>
      </dgm:t>
    </dgm:pt>
  </dgm:ptLst>
  <dgm:cxnLst>
    <dgm:cxn modelId="{15F63ACD-D613-4C78-91CE-C6ECB152CBA0}" type="presOf" srcId="{3362F0CB-A450-4FF9-B60F-6405507E3F3A}" destId="{1774B637-4211-4923-96B3-63D65BBAD561}" srcOrd="1" destOrd="0" presId="urn:microsoft.com/office/officeart/2005/8/layout/list1"/>
    <dgm:cxn modelId="{1DAA1FDC-E765-4991-BEBE-155063153A73}" type="presOf" srcId="{E18292CE-8939-464D-9385-5F9FB92B4FAA}" destId="{861A74D3-F316-4444-9EB3-28E74887D1BD}" srcOrd="0" destOrd="0" presId="urn:microsoft.com/office/officeart/2005/8/layout/list1"/>
    <dgm:cxn modelId="{12ADB29D-D5C4-4975-9CFB-E4FECE5B3F68}" srcId="{BE77D151-1A08-42AC-B5DF-68F73D632A19}" destId="{F22D78C3-F4B5-450C-A5B0-F4246638972A}" srcOrd="0" destOrd="0" parTransId="{E7D16DF7-496B-42BA-AEB7-8B63CDA0E025}" sibTransId="{9E613238-8D35-41C0-9FAF-FE7E6AFD2722}"/>
    <dgm:cxn modelId="{924BF0EF-2E0B-4FAF-97E4-9B03428E9937}" srcId="{B66D3115-CDB2-44C2-A20D-1713ACE17ADF}" destId="{BE77D151-1A08-42AC-B5DF-68F73D632A19}" srcOrd="1" destOrd="0" parTransId="{56CD142D-77C1-4E9E-A376-BD789AFCD3F0}" sibTransId="{72F0D283-CCC8-4EC3-8AFA-1F9825ABD684}"/>
    <dgm:cxn modelId="{A4D745D7-065D-41CC-BF16-C7EE2F730412}" type="presOf" srcId="{B66D3115-CDB2-44C2-A20D-1713ACE17ADF}" destId="{7E9FD807-C72E-4540-86CB-D62BCDB79FB8}" srcOrd="0" destOrd="0" presId="urn:microsoft.com/office/officeart/2005/8/layout/list1"/>
    <dgm:cxn modelId="{CEEA883A-462E-433D-A404-05E047B1B53B}" srcId="{B66D3115-CDB2-44C2-A20D-1713ACE17ADF}" destId="{3362F0CB-A450-4FF9-B60F-6405507E3F3A}" srcOrd="0" destOrd="0" parTransId="{FDB1D4BB-C123-46A0-8FC5-4FD6C48C89B2}" sibTransId="{60C93B6A-B2F9-49D1-828B-90FFE2FDF948}"/>
    <dgm:cxn modelId="{B7BC430A-6A29-4533-A970-EBA04B2A7094}" srcId="{3362F0CB-A450-4FF9-B60F-6405507E3F3A}" destId="{E18292CE-8939-464D-9385-5F9FB92B4FAA}" srcOrd="0" destOrd="0" parTransId="{1E94D12A-4C25-4997-B98A-DC0A46F1C042}" sibTransId="{928175F3-A773-46A1-BD45-249D57F6632A}"/>
    <dgm:cxn modelId="{AF4EF73B-4E3F-4A2F-9B36-DD548C9DE5AE}" type="presOf" srcId="{3362F0CB-A450-4FF9-B60F-6405507E3F3A}" destId="{0E0084CE-EC6F-4932-A766-346256DADD01}" srcOrd="0" destOrd="0" presId="urn:microsoft.com/office/officeart/2005/8/layout/list1"/>
    <dgm:cxn modelId="{B49BF53C-7CEB-415E-98B8-2446870A5B58}" type="presOf" srcId="{BE77D151-1A08-42AC-B5DF-68F73D632A19}" destId="{36E41880-7560-467E-97FE-15BE4A316644}" srcOrd="0" destOrd="0" presId="urn:microsoft.com/office/officeart/2005/8/layout/list1"/>
    <dgm:cxn modelId="{B49BA49D-67A0-41C0-9B7F-EA82CF911F9B}" type="presOf" srcId="{BE77D151-1A08-42AC-B5DF-68F73D632A19}" destId="{3AD3FF26-D2BE-4A05-8832-0B3E12B113CF}" srcOrd="1" destOrd="0" presId="urn:microsoft.com/office/officeart/2005/8/layout/list1"/>
    <dgm:cxn modelId="{880BE34E-7EA2-444D-9497-D44F8065F5C6}" type="presOf" srcId="{F22D78C3-F4B5-450C-A5B0-F4246638972A}" destId="{5ABA9CBF-C4E3-4A44-B442-B7B4D9078CAD}" srcOrd="0" destOrd="0" presId="urn:microsoft.com/office/officeart/2005/8/layout/list1"/>
    <dgm:cxn modelId="{B6A56BC7-207E-4128-8F11-94E8B840F075}" type="presParOf" srcId="{7E9FD807-C72E-4540-86CB-D62BCDB79FB8}" destId="{19DEF2F8-A797-43A3-A219-85EA9E47147F}" srcOrd="0" destOrd="0" presId="urn:microsoft.com/office/officeart/2005/8/layout/list1"/>
    <dgm:cxn modelId="{3492E0AE-BA4D-4659-ADBF-689FB0756876}" type="presParOf" srcId="{19DEF2F8-A797-43A3-A219-85EA9E47147F}" destId="{0E0084CE-EC6F-4932-A766-346256DADD01}" srcOrd="0" destOrd="0" presId="urn:microsoft.com/office/officeart/2005/8/layout/list1"/>
    <dgm:cxn modelId="{E9EF5E19-D426-4765-B206-65A4034444A9}" type="presParOf" srcId="{19DEF2F8-A797-43A3-A219-85EA9E47147F}" destId="{1774B637-4211-4923-96B3-63D65BBAD561}" srcOrd="1" destOrd="0" presId="urn:microsoft.com/office/officeart/2005/8/layout/list1"/>
    <dgm:cxn modelId="{59991B61-1A93-47F3-A166-4C7E67E1B9A1}" type="presParOf" srcId="{7E9FD807-C72E-4540-86CB-D62BCDB79FB8}" destId="{5FD10DF6-3834-41F6-86E9-BFB41D4CB815}" srcOrd="1" destOrd="0" presId="urn:microsoft.com/office/officeart/2005/8/layout/list1"/>
    <dgm:cxn modelId="{259CBB61-BC74-4E04-B33B-A72607B722CF}" type="presParOf" srcId="{7E9FD807-C72E-4540-86CB-D62BCDB79FB8}" destId="{861A74D3-F316-4444-9EB3-28E74887D1BD}" srcOrd="2" destOrd="0" presId="urn:microsoft.com/office/officeart/2005/8/layout/list1"/>
    <dgm:cxn modelId="{5EB90365-FE89-4495-AF86-03305B811AED}" type="presParOf" srcId="{7E9FD807-C72E-4540-86CB-D62BCDB79FB8}" destId="{26F2B84E-16AB-48D8-8A5E-11CB38A55867}" srcOrd="3" destOrd="0" presId="urn:microsoft.com/office/officeart/2005/8/layout/list1"/>
    <dgm:cxn modelId="{59E65C91-EF96-4CA7-A280-21ABC4C7F892}" type="presParOf" srcId="{7E9FD807-C72E-4540-86CB-D62BCDB79FB8}" destId="{BEB7F5EA-4EBF-46F9-AA21-0358D7EE1261}" srcOrd="4" destOrd="0" presId="urn:microsoft.com/office/officeart/2005/8/layout/list1"/>
    <dgm:cxn modelId="{390ADC56-4FF3-4319-92CF-43ED6440D3D7}" type="presParOf" srcId="{BEB7F5EA-4EBF-46F9-AA21-0358D7EE1261}" destId="{36E41880-7560-467E-97FE-15BE4A316644}" srcOrd="0" destOrd="0" presId="urn:microsoft.com/office/officeart/2005/8/layout/list1"/>
    <dgm:cxn modelId="{5F5BB5B2-077D-484E-BEDD-13D111E40BAA}" type="presParOf" srcId="{BEB7F5EA-4EBF-46F9-AA21-0358D7EE1261}" destId="{3AD3FF26-D2BE-4A05-8832-0B3E12B113CF}" srcOrd="1" destOrd="0" presId="urn:microsoft.com/office/officeart/2005/8/layout/list1"/>
    <dgm:cxn modelId="{1B0A141C-CF22-490C-A11B-4050C7AA6937}" type="presParOf" srcId="{7E9FD807-C72E-4540-86CB-D62BCDB79FB8}" destId="{B535A97C-51D2-4D2E-9740-77E0ABA428C3}" srcOrd="5" destOrd="0" presId="urn:microsoft.com/office/officeart/2005/8/layout/list1"/>
    <dgm:cxn modelId="{37E297AE-A2D0-47F8-9DBC-307185982657}" type="presParOf" srcId="{7E9FD807-C72E-4540-86CB-D62BCDB79FB8}" destId="{5ABA9CBF-C4E3-4A44-B442-B7B4D9078CA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52DD0167-9A6E-4E8F-987E-615B48AB4123}"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4509ADC5-8BE7-4F25-BD16-F79AB654FCFA}">
      <dgm:prSet/>
      <dgm:spPr/>
      <dgm:t>
        <a:bodyPr/>
        <a:lstStyle/>
        <a:p>
          <a:pPr rtl="0"/>
          <a:r>
            <a:rPr lang="zh-CN" b="1" dirty="0" smtClean="0">
              <a:effectLst/>
            </a:rPr>
            <a:t>降水强度：</a:t>
          </a:r>
          <a:endParaRPr lang="zh-CN" b="1" dirty="0">
            <a:effectLst/>
          </a:endParaRPr>
        </a:p>
      </dgm:t>
    </dgm:pt>
    <dgm:pt modelId="{3F0D1267-BD63-418B-BAAC-A5C9346B8EB7}" type="parTrans" cxnId="{B7490326-DB2F-42B3-813C-D0595B5C06DD}">
      <dgm:prSet/>
      <dgm:spPr/>
      <dgm:t>
        <a:bodyPr/>
        <a:lstStyle/>
        <a:p>
          <a:endParaRPr lang="zh-CN" altLang="en-US">
            <a:effectLst/>
          </a:endParaRPr>
        </a:p>
      </dgm:t>
    </dgm:pt>
    <dgm:pt modelId="{18D8C369-2C9F-47AE-81E4-242D11132075}" type="sibTrans" cxnId="{B7490326-DB2F-42B3-813C-D0595B5C06DD}">
      <dgm:prSet/>
      <dgm:spPr/>
      <dgm:t>
        <a:bodyPr/>
        <a:lstStyle/>
        <a:p>
          <a:endParaRPr lang="zh-CN" altLang="en-US">
            <a:effectLst/>
          </a:endParaRPr>
        </a:p>
      </dgm:t>
    </dgm:pt>
    <dgm:pt modelId="{1CA3084E-8013-41AD-8374-4387905059AC}">
      <dgm:prSet/>
      <dgm:spPr/>
      <dgm:t>
        <a:bodyPr/>
        <a:lstStyle/>
        <a:p>
          <a:pPr rtl="0"/>
          <a:r>
            <a:rPr lang="zh-CN" b="1" dirty="0" smtClean="0">
              <a:effectLst/>
            </a:rPr>
            <a:t>降水量：</a:t>
          </a:r>
          <a:endParaRPr lang="zh-CN" b="1" dirty="0">
            <a:effectLst/>
          </a:endParaRPr>
        </a:p>
      </dgm:t>
    </dgm:pt>
    <dgm:pt modelId="{36BE4EE8-33CC-4117-90B1-AE3A8AB9C5B2}" type="parTrans" cxnId="{98654AA8-4736-4A9D-9D92-AE9CF5BD5BB1}">
      <dgm:prSet/>
      <dgm:spPr/>
      <dgm:t>
        <a:bodyPr/>
        <a:lstStyle/>
        <a:p>
          <a:endParaRPr lang="zh-CN" altLang="en-US">
            <a:effectLst/>
          </a:endParaRPr>
        </a:p>
      </dgm:t>
    </dgm:pt>
    <dgm:pt modelId="{2DFE45E3-3EAA-4187-A889-7B2BEF3D396F}" type="sibTrans" cxnId="{98654AA8-4736-4A9D-9D92-AE9CF5BD5BB1}">
      <dgm:prSet/>
      <dgm:spPr/>
      <dgm:t>
        <a:bodyPr/>
        <a:lstStyle/>
        <a:p>
          <a:endParaRPr lang="zh-CN" altLang="en-US">
            <a:effectLst/>
          </a:endParaRPr>
        </a:p>
      </dgm:t>
    </dgm:pt>
    <dgm:pt modelId="{D2ED554A-3380-46FC-8914-24349EA41F4B}">
      <dgm:prSet/>
      <dgm:spPr/>
      <dgm:t>
        <a:bodyPr/>
        <a:lstStyle/>
        <a:p>
          <a:pPr rtl="0"/>
          <a:r>
            <a:rPr lang="zh-CN" b="1" dirty="0" smtClean="0">
              <a:effectLst/>
            </a:rPr>
            <a:t>指单位时间内的</a:t>
          </a:r>
          <a:r>
            <a:rPr lang="zh-CN" b="1" dirty="0" smtClean="0">
              <a:effectLst/>
            </a:rPr>
            <a:t>降水量</a:t>
          </a:r>
          <a:endParaRPr lang="zh-CN" b="1" dirty="0">
            <a:effectLst/>
          </a:endParaRPr>
        </a:p>
      </dgm:t>
    </dgm:pt>
    <dgm:pt modelId="{01B40208-60FB-4FB9-AB12-B4CAC14221C1}" type="parTrans" cxnId="{E2487AE1-7BBE-4E04-800A-A7E0025A2AAB}">
      <dgm:prSet/>
      <dgm:spPr/>
      <dgm:t>
        <a:bodyPr/>
        <a:lstStyle/>
        <a:p>
          <a:endParaRPr lang="zh-CN" altLang="en-US">
            <a:effectLst/>
          </a:endParaRPr>
        </a:p>
      </dgm:t>
    </dgm:pt>
    <dgm:pt modelId="{9E936807-E65A-4364-A7BC-915803C6123F}" type="sibTrans" cxnId="{E2487AE1-7BBE-4E04-800A-A7E0025A2AAB}">
      <dgm:prSet/>
      <dgm:spPr/>
      <dgm:t>
        <a:bodyPr/>
        <a:lstStyle/>
        <a:p>
          <a:endParaRPr lang="zh-CN" altLang="en-US">
            <a:effectLst/>
          </a:endParaRPr>
        </a:p>
      </dgm:t>
    </dgm:pt>
    <dgm:pt modelId="{DD7494AF-AB41-4D70-828D-BA483DA31F18}">
      <dgm:prSet/>
      <dgm:spPr/>
      <dgm:t>
        <a:bodyPr/>
        <a:lstStyle/>
        <a:p>
          <a:pPr rtl="0"/>
          <a:r>
            <a:rPr lang="zh-CN" b="1" dirty="0" smtClean="0">
              <a:effectLst/>
            </a:rPr>
            <a:t>指降落在地面的雨和融化后的雪、雹、霰等，未经蒸发、渗透流失而积聚在水平面上的水层厚度（</a:t>
          </a:r>
          <a:r>
            <a:rPr lang="en-US" b="1" dirty="0" smtClean="0">
              <a:effectLst/>
            </a:rPr>
            <a:t>mm</a:t>
          </a:r>
          <a:r>
            <a:rPr lang="zh-CN" b="1" dirty="0" smtClean="0">
              <a:effectLst/>
            </a:rPr>
            <a:t>）。</a:t>
          </a:r>
          <a:endParaRPr lang="zh-CN" b="1" dirty="0">
            <a:effectLst/>
          </a:endParaRPr>
        </a:p>
      </dgm:t>
    </dgm:pt>
    <dgm:pt modelId="{0B6B6769-B9F7-4E10-AFC9-46DA416C91D8}" type="parTrans" cxnId="{D12446CD-E55F-43CE-A5C7-6E395DC3AD80}">
      <dgm:prSet/>
      <dgm:spPr/>
      <dgm:t>
        <a:bodyPr/>
        <a:lstStyle/>
        <a:p>
          <a:endParaRPr lang="zh-CN" altLang="en-US">
            <a:effectLst/>
          </a:endParaRPr>
        </a:p>
      </dgm:t>
    </dgm:pt>
    <dgm:pt modelId="{ABDAB878-3B8D-42F0-8D90-21F1C0239538}" type="sibTrans" cxnId="{D12446CD-E55F-43CE-A5C7-6E395DC3AD80}">
      <dgm:prSet/>
      <dgm:spPr/>
      <dgm:t>
        <a:bodyPr/>
        <a:lstStyle/>
        <a:p>
          <a:endParaRPr lang="zh-CN" altLang="en-US">
            <a:effectLst/>
          </a:endParaRPr>
        </a:p>
      </dgm:t>
    </dgm:pt>
    <dgm:pt modelId="{AAED6E87-399D-4919-B30A-9E3AACC9A29E}">
      <dgm:prSet/>
      <dgm:spPr/>
      <dgm:t>
        <a:bodyPr/>
        <a:lstStyle/>
        <a:p>
          <a:pPr rtl="0"/>
          <a:r>
            <a:rPr lang="zh-CN" b="1" dirty="0" smtClean="0">
              <a:effectLst/>
            </a:rPr>
            <a:t>用来</a:t>
          </a:r>
          <a:r>
            <a:rPr lang="zh-CN" b="1" dirty="0" smtClean="0">
              <a:effectLst/>
            </a:rPr>
            <a:t>说明在一定时段内大气降水的数量特征，并用以预报未来的降水数量变化趋势。一般将降水强度划分若干等级。</a:t>
          </a:r>
          <a:endParaRPr lang="zh-CN" b="1" dirty="0">
            <a:effectLst/>
          </a:endParaRPr>
        </a:p>
      </dgm:t>
    </dgm:pt>
    <dgm:pt modelId="{44E2718D-1A73-4CBA-A5D7-BE12A4496B36}" type="parTrans" cxnId="{AF9DE3AE-2E7E-4FD6-999F-6CDEF53799B3}">
      <dgm:prSet/>
      <dgm:spPr/>
    </dgm:pt>
    <dgm:pt modelId="{E6831979-2B5C-4062-85A8-C5CB00E6465D}" type="sibTrans" cxnId="{AF9DE3AE-2E7E-4FD6-999F-6CDEF53799B3}">
      <dgm:prSet/>
      <dgm:spPr/>
    </dgm:pt>
    <dgm:pt modelId="{B42C8D02-E408-40D1-8783-FCD889646790}" type="pres">
      <dgm:prSet presAssocID="{52DD0167-9A6E-4E8F-987E-615B48AB4123}" presName="linear" presStyleCnt="0">
        <dgm:presLayoutVars>
          <dgm:dir/>
          <dgm:animLvl val="lvl"/>
          <dgm:resizeHandles val="exact"/>
        </dgm:presLayoutVars>
      </dgm:prSet>
      <dgm:spPr/>
      <dgm:t>
        <a:bodyPr/>
        <a:lstStyle/>
        <a:p>
          <a:endParaRPr lang="zh-CN" altLang="en-US"/>
        </a:p>
      </dgm:t>
    </dgm:pt>
    <dgm:pt modelId="{5CFA1A5B-7FA8-4620-8A47-106612F95B45}" type="pres">
      <dgm:prSet presAssocID="{4509ADC5-8BE7-4F25-BD16-F79AB654FCFA}" presName="parentLin" presStyleCnt="0"/>
      <dgm:spPr/>
      <dgm:t>
        <a:bodyPr/>
        <a:lstStyle/>
        <a:p>
          <a:endParaRPr lang="zh-CN" altLang="en-US"/>
        </a:p>
      </dgm:t>
    </dgm:pt>
    <dgm:pt modelId="{E4DAC347-C793-4658-BA8F-446128618967}" type="pres">
      <dgm:prSet presAssocID="{4509ADC5-8BE7-4F25-BD16-F79AB654FCFA}" presName="parentLeftMargin" presStyleLbl="node1" presStyleIdx="0" presStyleCnt="2"/>
      <dgm:spPr/>
      <dgm:t>
        <a:bodyPr/>
        <a:lstStyle/>
        <a:p>
          <a:endParaRPr lang="zh-CN" altLang="en-US"/>
        </a:p>
      </dgm:t>
    </dgm:pt>
    <dgm:pt modelId="{D62E336A-9CD9-47AA-88EE-35D5DDF9A4E3}" type="pres">
      <dgm:prSet presAssocID="{4509ADC5-8BE7-4F25-BD16-F79AB654FCFA}" presName="parentText" presStyleLbl="node1" presStyleIdx="0" presStyleCnt="2" custScaleY="108076">
        <dgm:presLayoutVars>
          <dgm:chMax val="0"/>
          <dgm:bulletEnabled val="1"/>
        </dgm:presLayoutVars>
      </dgm:prSet>
      <dgm:spPr/>
      <dgm:t>
        <a:bodyPr/>
        <a:lstStyle/>
        <a:p>
          <a:endParaRPr lang="zh-CN" altLang="en-US"/>
        </a:p>
      </dgm:t>
    </dgm:pt>
    <dgm:pt modelId="{E5B46660-11E0-48F7-A0A0-FC9E866C00A4}" type="pres">
      <dgm:prSet presAssocID="{4509ADC5-8BE7-4F25-BD16-F79AB654FCFA}" presName="negativeSpace" presStyleCnt="0"/>
      <dgm:spPr/>
      <dgm:t>
        <a:bodyPr/>
        <a:lstStyle/>
        <a:p>
          <a:endParaRPr lang="zh-CN" altLang="en-US"/>
        </a:p>
      </dgm:t>
    </dgm:pt>
    <dgm:pt modelId="{F767CB11-3B6D-4A2B-B760-F869746F1EA8}" type="pres">
      <dgm:prSet presAssocID="{4509ADC5-8BE7-4F25-BD16-F79AB654FCFA}" presName="childText" presStyleLbl="conFgAcc1" presStyleIdx="0" presStyleCnt="2">
        <dgm:presLayoutVars>
          <dgm:bulletEnabled val="1"/>
        </dgm:presLayoutVars>
      </dgm:prSet>
      <dgm:spPr/>
      <dgm:t>
        <a:bodyPr/>
        <a:lstStyle/>
        <a:p>
          <a:endParaRPr lang="zh-CN" altLang="en-US"/>
        </a:p>
      </dgm:t>
    </dgm:pt>
    <dgm:pt modelId="{D42741B5-4FEB-42C1-86A8-BE0F9E08D4F0}" type="pres">
      <dgm:prSet presAssocID="{18D8C369-2C9F-47AE-81E4-242D11132075}" presName="spaceBetweenRectangles" presStyleCnt="0"/>
      <dgm:spPr/>
      <dgm:t>
        <a:bodyPr/>
        <a:lstStyle/>
        <a:p>
          <a:endParaRPr lang="zh-CN" altLang="en-US"/>
        </a:p>
      </dgm:t>
    </dgm:pt>
    <dgm:pt modelId="{1B6B4B90-D86C-4BFA-BC96-E2DE86740419}" type="pres">
      <dgm:prSet presAssocID="{1CA3084E-8013-41AD-8374-4387905059AC}" presName="parentLin" presStyleCnt="0"/>
      <dgm:spPr/>
      <dgm:t>
        <a:bodyPr/>
        <a:lstStyle/>
        <a:p>
          <a:endParaRPr lang="zh-CN" altLang="en-US"/>
        </a:p>
      </dgm:t>
    </dgm:pt>
    <dgm:pt modelId="{CC548767-F527-41CC-A498-1C64C052E840}" type="pres">
      <dgm:prSet presAssocID="{1CA3084E-8013-41AD-8374-4387905059AC}" presName="parentLeftMargin" presStyleLbl="node1" presStyleIdx="0" presStyleCnt="2"/>
      <dgm:spPr/>
      <dgm:t>
        <a:bodyPr/>
        <a:lstStyle/>
        <a:p>
          <a:endParaRPr lang="zh-CN" altLang="en-US"/>
        </a:p>
      </dgm:t>
    </dgm:pt>
    <dgm:pt modelId="{06C702D4-3855-46EA-AAC9-DEBFB5271093}" type="pres">
      <dgm:prSet presAssocID="{1CA3084E-8013-41AD-8374-4387905059AC}" presName="parentText" presStyleLbl="node1" presStyleIdx="1" presStyleCnt="2">
        <dgm:presLayoutVars>
          <dgm:chMax val="0"/>
          <dgm:bulletEnabled val="1"/>
        </dgm:presLayoutVars>
      </dgm:prSet>
      <dgm:spPr/>
      <dgm:t>
        <a:bodyPr/>
        <a:lstStyle/>
        <a:p>
          <a:endParaRPr lang="zh-CN" altLang="en-US"/>
        </a:p>
      </dgm:t>
    </dgm:pt>
    <dgm:pt modelId="{D44C7831-D36B-46C9-B422-51983D6B16F0}" type="pres">
      <dgm:prSet presAssocID="{1CA3084E-8013-41AD-8374-4387905059AC}" presName="negativeSpace" presStyleCnt="0"/>
      <dgm:spPr/>
      <dgm:t>
        <a:bodyPr/>
        <a:lstStyle/>
        <a:p>
          <a:endParaRPr lang="zh-CN" altLang="en-US"/>
        </a:p>
      </dgm:t>
    </dgm:pt>
    <dgm:pt modelId="{E4782E75-6B19-42C3-B2F2-4E8F8E6C5246}" type="pres">
      <dgm:prSet presAssocID="{1CA3084E-8013-41AD-8374-4387905059AC}" presName="childText" presStyleLbl="conFgAcc1" presStyleIdx="1" presStyleCnt="2">
        <dgm:presLayoutVars>
          <dgm:bulletEnabled val="1"/>
        </dgm:presLayoutVars>
      </dgm:prSet>
      <dgm:spPr/>
      <dgm:t>
        <a:bodyPr/>
        <a:lstStyle/>
        <a:p>
          <a:endParaRPr lang="zh-CN" altLang="en-US"/>
        </a:p>
      </dgm:t>
    </dgm:pt>
  </dgm:ptLst>
  <dgm:cxnLst>
    <dgm:cxn modelId="{0331117A-8CBC-4940-A4FE-4683D5A120AE}" type="presOf" srcId="{52DD0167-9A6E-4E8F-987E-615B48AB4123}" destId="{B42C8D02-E408-40D1-8783-FCD889646790}" srcOrd="0" destOrd="0" presId="urn:microsoft.com/office/officeart/2005/8/layout/list1"/>
    <dgm:cxn modelId="{D8F2AFD2-830C-4BAC-8560-B10B0217EAFB}" type="presOf" srcId="{DD7494AF-AB41-4D70-828D-BA483DA31F18}" destId="{E4782E75-6B19-42C3-B2F2-4E8F8E6C5246}" srcOrd="0" destOrd="0" presId="urn:microsoft.com/office/officeart/2005/8/layout/list1"/>
    <dgm:cxn modelId="{2DCD83C6-20B6-486E-BDFB-E0561062E2AF}" type="presOf" srcId="{1CA3084E-8013-41AD-8374-4387905059AC}" destId="{06C702D4-3855-46EA-AAC9-DEBFB5271093}" srcOrd="1" destOrd="0" presId="urn:microsoft.com/office/officeart/2005/8/layout/list1"/>
    <dgm:cxn modelId="{E2487AE1-7BBE-4E04-800A-A7E0025A2AAB}" srcId="{4509ADC5-8BE7-4F25-BD16-F79AB654FCFA}" destId="{D2ED554A-3380-46FC-8914-24349EA41F4B}" srcOrd="0" destOrd="0" parTransId="{01B40208-60FB-4FB9-AB12-B4CAC14221C1}" sibTransId="{9E936807-E65A-4364-A7BC-915803C6123F}"/>
    <dgm:cxn modelId="{C00CD903-FBEE-4ED7-B501-00DCA38CC826}" type="presOf" srcId="{4509ADC5-8BE7-4F25-BD16-F79AB654FCFA}" destId="{D62E336A-9CD9-47AA-88EE-35D5DDF9A4E3}" srcOrd="1" destOrd="0" presId="urn:microsoft.com/office/officeart/2005/8/layout/list1"/>
    <dgm:cxn modelId="{B7490326-DB2F-42B3-813C-D0595B5C06DD}" srcId="{52DD0167-9A6E-4E8F-987E-615B48AB4123}" destId="{4509ADC5-8BE7-4F25-BD16-F79AB654FCFA}" srcOrd="0" destOrd="0" parTransId="{3F0D1267-BD63-418B-BAAC-A5C9346B8EB7}" sibTransId="{18D8C369-2C9F-47AE-81E4-242D11132075}"/>
    <dgm:cxn modelId="{9FDDFC62-709B-4133-A2ED-5E71888FFABE}" type="presOf" srcId="{D2ED554A-3380-46FC-8914-24349EA41F4B}" destId="{F767CB11-3B6D-4A2B-B760-F869746F1EA8}" srcOrd="0" destOrd="0" presId="urn:microsoft.com/office/officeart/2005/8/layout/list1"/>
    <dgm:cxn modelId="{AF9DE3AE-2E7E-4FD6-999F-6CDEF53799B3}" srcId="{4509ADC5-8BE7-4F25-BD16-F79AB654FCFA}" destId="{AAED6E87-399D-4919-B30A-9E3AACC9A29E}" srcOrd="1" destOrd="0" parTransId="{44E2718D-1A73-4CBA-A5D7-BE12A4496B36}" sibTransId="{E6831979-2B5C-4062-85A8-C5CB00E6465D}"/>
    <dgm:cxn modelId="{D500EB5B-2419-40D1-BE08-7608DECEA604}" type="presOf" srcId="{4509ADC5-8BE7-4F25-BD16-F79AB654FCFA}" destId="{E4DAC347-C793-4658-BA8F-446128618967}" srcOrd="0" destOrd="0" presId="urn:microsoft.com/office/officeart/2005/8/layout/list1"/>
    <dgm:cxn modelId="{98654AA8-4736-4A9D-9D92-AE9CF5BD5BB1}" srcId="{52DD0167-9A6E-4E8F-987E-615B48AB4123}" destId="{1CA3084E-8013-41AD-8374-4387905059AC}" srcOrd="1" destOrd="0" parTransId="{36BE4EE8-33CC-4117-90B1-AE3A8AB9C5B2}" sibTransId="{2DFE45E3-3EAA-4187-A889-7B2BEF3D396F}"/>
    <dgm:cxn modelId="{D0540DDD-CE9C-4C54-B92B-619CF358CA9C}" type="presOf" srcId="{AAED6E87-399D-4919-B30A-9E3AACC9A29E}" destId="{F767CB11-3B6D-4A2B-B760-F869746F1EA8}" srcOrd="0" destOrd="1" presId="urn:microsoft.com/office/officeart/2005/8/layout/list1"/>
    <dgm:cxn modelId="{F70E9CC6-BBD4-46A8-B303-E3FBE2069DFE}" type="presOf" srcId="{1CA3084E-8013-41AD-8374-4387905059AC}" destId="{CC548767-F527-41CC-A498-1C64C052E840}" srcOrd="0" destOrd="0" presId="urn:microsoft.com/office/officeart/2005/8/layout/list1"/>
    <dgm:cxn modelId="{D12446CD-E55F-43CE-A5C7-6E395DC3AD80}" srcId="{1CA3084E-8013-41AD-8374-4387905059AC}" destId="{DD7494AF-AB41-4D70-828D-BA483DA31F18}" srcOrd="0" destOrd="0" parTransId="{0B6B6769-B9F7-4E10-AFC9-46DA416C91D8}" sibTransId="{ABDAB878-3B8D-42F0-8D90-21F1C0239538}"/>
    <dgm:cxn modelId="{0AB58E7B-A568-4447-BC12-1E64FB54BA49}" type="presParOf" srcId="{B42C8D02-E408-40D1-8783-FCD889646790}" destId="{5CFA1A5B-7FA8-4620-8A47-106612F95B45}" srcOrd="0" destOrd="0" presId="urn:microsoft.com/office/officeart/2005/8/layout/list1"/>
    <dgm:cxn modelId="{64481D9A-881B-4BC1-9FAE-49D9C10CC401}" type="presParOf" srcId="{5CFA1A5B-7FA8-4620-8A47-106612F95B45}" destId="{E4DAC347-C793-4658-BA8F-446128618967}" srcOrd="0" destOrd="0" presId="urn:microsoft.com/office/officeart/2005/8/layout/list1"/>
    <dgm:cxn modelId="{44275814-D476-467E-A8CC-19F57B4AC6B1}" type="presParOf" srcId="{5CFA1A5B-7FA8-4620-8A47-106612F95B45}" destId="{D62E336A-9CD9-47AA-88EE-35D5DDF9A4E3}" srcOrd="1" destOrd="0" presId="urn:microsoft.com/office/officeart/2005/8/layout/list1"/>
    <dgm:cxn modelId="{C59111E0-1B05-4910-BCA9-66C119BF6EBB}" type="presParOf" srcId="{B42C8D02-E408-40D1-8783-FCD889646790}" destId="{E5B46660-11E0-48F7-A0A0-FC9E866C00A4}" srcOrd="1" destOrd="0" presId="urn:microsoft.com/office/officeart/2005/8/layout/list1"/>
    <dgm:cxn modelId="{CCD2E23A-B0DE-4702-A220-60567334EBBE}" type="presParOf" srcId="{B42C8D02-E408-40D1-8783-FCD889646790}" destId="{F767CB11-3B6D-4A2B-B760-F869746F1EA8}" srcOrd="2" destOrd="0" presId="urn:microsoft.com/office/officeart/2005/8/layout/list1"/>
    <dgm:cxn modelId="{1D40E3AE-0292-48EC-BF64-5FA82A0401F4}" type="presParOf" srcId="{B42C8D02-E408-40D1-8783-FCD889646790}" destId="{D42741B5-4FEB-42C1-86A8-BE0F9E08D4F0}" srcOrd="3" destOrd="0" presId="urn:microsoft.com/office/officeart/2005/8/layout/list1"/>
    <dgm:cxn modelId="{1D5E54EE-53A3-413B-93DE-81DAF59AC2FB}" type="presParOf" srcId="{B42C8D02-E408-40D1-8783-FCD889646790}" destId="{1B6B4B90-D86C-4BFA-BC96-E2DE86740419}" srcOrd="4" destOrd="0" presId="urn:microsoft.com/office/officeart/2005/8/layout/list1"/>
    <dgm:cxn modelId="{F6A8E96E-0559-4737-B8B8-A20DF8A3C717}" type="presParOf" srcId="{1B6B4B90-D86C-4BFA-BC96-E2DE86740419}" destId="{CC548767-F527-41CC-A498-1C64C052E840}" srcOrd="0" destOrd="0" presId="urn:microsoft.com/office/officeart/2005/8/layout/list1"/>
    <dgm:cxn modelId="{B497D246-3EF9-4FCC-BD55-DB1BE9C547A4}" type="presParOf" srcId="{1B6B4B90-D86C-4BFA-BC96-E2DE86740419}" destId="{06C702D4-3855-46EA-AAC9-DEBFB5271093}" srcOrd="1" destOrd="0" presId="urn:microsoft.com/office/officeart/2005/8/layout/list1"/>
    <dgm:cxn modelId="{58D29C8C-04F9-44FE-AE6E-567A4CEBE9CC}" type="presParOf" srcId="{B42C8D02-E408-40D1-8783-FCD889646790}" destId="{D44C7831-D36B-46C9-B422-51983D6B16F0}" srcOrd="5" destOrd="0" presId="urn:microsoft.com/office/officeart/2005/8/layout/list1"/>
    <dgm:cxn modelId="{81AC9038-CBC9-416C-82FC-09F92D332226}" type="presParOf" srcId="{B42C8D02-E408-40D1-8783-FCD889646790}" destId="{E4782E75-6B19-42C3-B2F2-4E8F8E6C524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65D71B06-4B75-4553-9255-61D7A877D467}"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8886B365-04C6-4611-8F7E-927E7D13A357}">
      <dgm:prSet custT="1"/>
      <dgm:spPr/>
      <dgm:t>
        <a:bodyPr/>
        <a:lstStyle/>
        <a:p>
          <a:pPr rtl="0"/>
          <a:r>
            <a:rPr lang="zh-CN" altLang="en-US" sz="2800" b="1" dirty="0" smtClean="0"/>
            <a:t>降水变率：各年降水量的距平数与多年平均降水量之比的百分数。</a:t>
          </a:r>
          <a:endParaRPr lang="zh-CN" altLang="en-US" sz="2800" b="1" dirty="0"/>
        </a:p>
      </dgm:t>
    </dgm:pt>
    <dgm:pt modelId="{DA4FD857-111A-457D-83D1-2E6A942F4A9E}" type="parTrans" cxnId="{B038E2DD-F699-4442-8EAF-6F3713ED6ABF}">
      <dgm:prSet/>
      <dgm:spPr/>
      <dgm:t>
        <a:bodyPr/>
        <a:lstStyle/>
        <a:p>
          <a:endParaRPr lang="zh-CN" altLang="en-US" sz="2800" b="1"/>
        </a:p>
      </dgm:t>
    </dgm:pt>
    <dgm:pt modelId="{84AB8201-845F-4AAF-868A-A6A985CCE33F}" type="sibTrans" cxnId="{B038E2DD-F699-4442-8EAF-6F3713ED6ABF}">
      <dgm:prSet/>
      <dgm:spPr/>
      <dgm:t>
        <a:bodyPr/>
        <a:lstStyle/>
        <a:p>
          <a:endParaRPr lang="zh-CN" altLang="en-US" sz="2800" b="1"/>
        </a:p>
      </dgm:t>
    </dgm:pt>
    <dgm:pt modelId="{90DE93B1-DF54-45F2-B5E4-0CF15DE75090}">
      <dgm:prSet custT="1"/>
      <dgm:spPr/>
      <dgm:t>
        <a:bodyPr/>
        <a:lstStyle/>
        <a:p>
          <a:pPr rtl="0">
            <a:spcBef>
              <a:spcPct val="0"/>
            </a:spcBef>
          </a:pPr>
          <a:endParaRPr lang="zh-CN" altLang="en-US" sz="2800" b="1" dirty="0"/>
        </a:p>
      </dgm:t>
    </dgm:pt>
    <dgm:pt modelId="{D2E1C49E-1C24-4CCC-8F4F-73B2BBCFAB40}" type="parTrans" cxnId="{EA614FAF-F868-4773-9436-35D11DF9CDC7}">
      <dgm:prSet/>
      <dgm:spPr/>
      <dgm:t>
        <a:bodyPr/>
        <a:lstStyle/>
        <a:p>
          <a:endParaRPr lang="zh-CN" altLang="en-US" sz="2800" b="1"/>
        </a:p>
      </dgm:t>
    </dgm:pt>
    <dgm:pt modelId="{5BC47EC3-580C-49CC-876E-E1EBFD3B2FCA}" type="sibTrans" cxnId="{EA614FAF-F868-4773-9436-35D11DF9CDC7}">
      <dgm:prSet/>
      <dgm:spPr/>
      <dgm:t>
        <a:bodyPr/>
        <a:lstStyle/>
        <a:p>
          <a:endParaRPr lang="zh-CN" altLang="en-US" sz="2800" b="1"/>
        </a:p>
      </dgm:t>
    </dgm:pt>
    <dgm:pt modelId="{9C832281-6A67-4C2A-B367-20C4F3C5DFA2}">
      <dgm:prSet custT="1"/>
      <dgm:spPr/>
      <dgm:t>
        <a:bodyPr/>
        <a:lstStyle/>
        <a:p>
          <a:pPr rtl="0">
            <a:spcBef>
              <a:spcPct val="0"/>
            </a:spcBef>
          </a:pPr>
          <a:endParaRPr lang="zh-CN" altLang="en-US" sz="2800" b="1" dirty="0"/>
        </a:p>
      </dgm:t>
    </dgm:pt>
    <dgm:pt modelId="{9D85121C-3CD3-4B3E-97B2-1791221D5609}" type="parTrans" cxnId="{80571BAF-CC85-4711-8FAD-434FCF14639F}">
      <dgm:prSet/>
      <dgm:spPr/>
      <dgm:t>
        <a:bodyPr/>
        <a:lstStyle/>
        <a:p>
          <a:endParaRPr lang="zh-CN" altLang="en-US" sz="2800" b="1"/>
        </a:p>
      </dgm:t>
    </dgm:pt>
    <dgm:pt modelId="{1C6FB2D5-9CE5-4382-AA7B-62F6F0A0C0F3}" type="sibTrans" cxnId="{80571BAF-CC85-4711-8FAD-434FCF14639F}">
      <dgm:prSet/>
      <dgm:spPr/>
      <dgm:t>
        <a:bodyPr/>
        <a:lstStyle/>
        <a:p>
          <a:endParaRPr lang="zh-CN" altLang="en-US" sz="2800" b="1"/>
        </a:p>
      </dgm:t>
    </dgm:pt>
    <dgm:pt modelId="{556AB239-D17E-4F57-8A25-7845B972041D}">
      <dgm:prSet custT="1"/>
      <dgm:spPr/>
      <dgm:t>
        <a:bodyPr/>
        <a:lstStyle/>
        <a:p>
          <a:pPr rtl="0">
            <a:spcBef>
              <a:spcPts val="1200"/>
            </a:spcBef>
          </a:pPr>
          <a:r>
            <a:rPr lang="zh-CN" altLang="en-US" sz="2800" b="1" dirty="0" smtClean="0">
              <a:solidFill>
                <a:srgbClr val="0000FF"/>
              </a:solidFill>
            </a:rPr>
            <a:t>距平数</a:t>
          </a:r>
          <a:r>
            <a:rPr lang="zh-CN" altLang="en-US" sz="2400" b="1" dirty="0" smtClean="0"/>
            <a:t>：当年降水量与平均数之差</a:t>
          </a:r>
          <a:endParaRPr lang="zh-CN" altLang="en-US" sz="2400" b="1" dirty="0"/>
        </a:p>
      </dgm:t>
    </dgm:pt>
    <dgm:pt modelId="{28C080E7-3BCA-452A-9ECD-D9E1548470E7}" type="parTrans" cxnId="{4E68AE1F-CAF0-49A2-91D9-DE2B4EF10579}">
      <dgm:prSet/>
      <dgm:spPr/>
      <dgm:t>
        <a:bodyPr/>
        <a:lstStyle/>
        <a:p>
          <a:endParaRPr lang="zh-CN" altLang="en-US"/>
        </a:p>
      </dgm:t>
    </dgm:pt>
    <dgm:pt modelId="{D6CFC3D9-EBDF-4526-AA5E-7A8E4FDF29C5}" type="sibTrans" cxnId="{4E68AE1F-CAF0-49A2-91D9-DE2B4EF10579}">
      <dgm:prSet/>
      <dgm:spPr/>
      <dgm:t>
        <a:bodyPr/>
        <a:lstStyle/>
        <a:p>
          <a:endParaRPr lang="zh-CN" altLang="en-US"/>
        </a:p>
      </dgm:t>
    </dgm:pt>
    <dgm:pt modelId="{97F773D6-DC07-47A7-8725-3185197EEFD6}">
      <dgm:prSet custT="1"/>
      <dgm:spPr/>
      <dgm:t>
        <a:bodyPr/>
        <a:lstStyle/>
        <a:p>
          <a:pPr rtl="0">
            <a:spcBef>
              <a:spcPts val="1200"/>
            </a:spcBef>
          </a:pPr>
          <a:r>
            <a:rPr lang="zh-CN" altLang="en-US" sz="2800" b="1" dirty="0" smtClean="0">
              <a:solidFill>
                <a:srgbClr val="0000FF"/>
              </a:solidFill>
            </a:rPr>
            <a:t>平均数</a:t>
          </a:r>
          <a:r>
            <a:rPr lang="zh-CN" altLang="en-US" sz="2400" b="1" dirty="0" smtClean="0"/>
            <a:t>：某地多年平均降水量</a:t>
          </a:r>
          <a:endParaRPr lang="zh-CN" altLang="en-US" sz="2400" b="1" dirty="0"/>
        </a:p>
      </dgm:t>
    </dgm:pt>
    <dgm:pt modelId="{7ACD4A70-72CE-4B1A-9FF4-DC464DB4374D}" type="parTrans" cxnId="{89A0D13A-DD62-4695-9436-2BB84AC12DDD}">
      <dgm:prSet/>
      <dgm:spPr/>
      <dgm:t>
        <a:bodyPr/>
        <a:lstStyle/>
        <a:p>
          <a:endParaRPr lang="zh-CN" altLang="en-US"/>
        </a:p>
      </dgm:t>
    </dgm:pt>
    <dgm:pt modelId="{B32585F6-DA2A-4EEE-B382-69402C75EA48}" type="sibTrans" cxnId="{89A0D13A-DD62-4695-9436-2BB84AC12DDD}">
      <dgm:prSet/>
      <dgm:spPr/>
      <dgm:t>
        <a:bodyPr/>
        <a:lstStyle/>
        <a:p>
          <a:endParaRPr lang="zh-CN" altLang="en-US"/>
        </a:p>
      </dgm:t>
    </dgm:pt>
    <dgm:pt modelId="{F91BE992-7070-46C9-B808-EF9A79B4E0E3}">
      <dgm:prSet custT="1"/>
      <dgm:spPr/>
      <dgm:t>
        <a:bodyPr/>
        <a:lstStyle/>
        <a:p>
          <a:pPr rtl="0">
            <a:spcBef>
              <a:spcPts val="1200"/>
            </a:spcBef>
          </a:pPr>
          <a:r>
            <a:rPr lang="zh-CN" altLang="en-US" sz="2800" b="1" dirty="0" smtClean="0">
              <a:solidFill>
                <a:srgbClr val="FF0000"/>
              </a:solidFill>
            </a:rPr>
            <a:t>降水变率</a:t>
          </a:r>
          <a:r>
            <a:rPr lang="zh-CN" altLang="en-US" sz="2400" b="1" dirty="0" smtClean="0"/>
            <a:t>表示了某一地区降水的</a:t>
          </a:r>
          <a:r>
            <a:rPr lang="zh-CN" altLang="en-US" sz="2400" b="1" dirty="0" smtClean="0">
              <a:solidFill>
                <a:srgbClr val="0000FF"/>
              </a:solidFill>
            </a:rPr>
            <a:t>稳定性或可靠性</a:t>
          </a:r>
          <a:endParaRPr lang="zh-CN" altLang="en-US" sz="2400" b="1" dirty="0">
            <a:solidFill>
              <a:srgbClr val="0000FF"/>
            </a:solidFill>
          </a:endParaRPr>
        </a:p>
      </dgm:t>
    </dgm:pt>
    <dgm:pt modelId="{C19AB27C-A670-46BA-AE48-3BF160A50C8D}" type="parTrans" cxnId="{17E338A7-FC9C-4A96-8A63-F4919E2BBC46}">
      <dgm:prSet/>
      <dgm:spPr/>
      <dgm:t>
        <a:bodyPr/>
        <a:lstStyle/>
        <a:p>
          <a:endParaRPr lang="zh-CN" altLang="en-US"/>
        </a:p>
      </dgm:t>
    </dgm:pt>
    <dgm:pt modelId="{A4F54327-FB0B-4F4D-865E-F6E255C3E6C1}" type="sibTrans" cxnId="{17E338A7-FC9C-4A96-8A63-F4919E2BBC46}">
      <dgm:prSet/>
      <dgm:spPr/>
      <dgm:t>
        <a:bodyPr/>
        <a:lstStyle/>
        <a:p>
          <a:endParaRPr lang="zh-CN" altLang="en-US"/>
        </a:p>
      </dgm:t>
    </dgm:pt>
    <dgm:pt modelId="{56F035E0-E893-4DE6-88E5-59AE9AFE52D3}" type="pres">
      <dgm:prSet presAssocID="{65D71B06-4B75-4553-9255-61D7A877D467}" presName="linear" presStyleCnt="0">
        <dgm:presLayoutVars>
          <dgm:animLvl val="lvl"/>
          <dgm:resizeHandles val="exact"/>
        </dgm:presLayoutVars>
      </dgm:prSet>
      <dgm:spPr/>
      <dgm:t>
        <a:bodyPr/>
        <a:lstStyle/>
        <a:p>
          <a:endParaRPr lang="zh-CN" altLang="en-US"/>
        </a:p>
      </dgm:t>
    </dgm:pt>
    <dgm:pt modelId="{426025CC-32A5-4E51-8EA6-8F4E9EA2ECCA}" type="pres">
      <dgm:prSet presAssocID="{8886B365-04C6-4611-8F7E-927E7D13A357}" presName="parentText" presStyleLbl="node1" presStyleIdx="0" presStyleCnt="1" custScaleY="84201" custLinFactY="-14744" custLinFactNeighborX="520" custLinFactNeighborY="-100000">
        <dgm:presLayoutVars>
          <dgm:chMax val="0"/>
          <dgm:bulletEnabled val="1"/>
        </dgm:presLayoutVars>
      </dgm:prSet>
      <dgm:spPr/>
      <dgm:t>
        <a:bodyPr/>
        <a:lstStyle/>
        <a:p>
          <a:endParaRPr lang="zh-CN" altLang="en-US"/>
        </a:p>
      </dgm:t>
    </dgm:pt>
    <dgm:pt modelId="{55532557-131B-4F48-9433-765F0C654F86}" type="pres">
      <dgm:prSet presAssocID="{8886B365-04C6-4611-8F7E-927E7D13A357}" presName="childText" presStyleLbl="revTx" presStyleIdx="0" presStyleCnt="1" custLinFactNeighborY="-26045">
        <dgm:presLayoutVars>
          <dgm:bulletEnabled val="1"/>
        </dgm:presLayoutVars>
      </dgm:prSet>
      <dgm:spPr/>
      <dgm:t>
        <a:bodyPr/>
        <a:lstStyle/>
        <a:p>
          <a:endParaRPr lang="zh-CN" altLang="en-US"/>
        </a:p>
      </dgm:t>
    </dgm:pt>
  </dgm:ptLst>
  <dgm:cxnLst>
    <dgm:cxn modelId="{B038E2DD-F699-4442-8EAF-6F3713ED6ABF}" srcId="{65D71B06-4B75-4553-9255-61D7A877D467}" destId="{8886B365-04C6-4611-8F7E-927E7D13A357}" srcOrd="0" destOrd="0" parTransId="{DA4FD857-111A-457D-83D1-2E6A942F4A9E}" sibTransId="{84AB8201-845F-4AAF-868A-A6A985CCE33F}"/>
    <dgm:cxn modelId="{89A0D13A-DD62-4695-9436-2BB84AC12DDD}" srcId="{8886B365-04C6-4611-8F7E-927E7D13A357}" destId="{97F773D6-DC07-47A7-8725-3185197EEFD6}" srcOrd="3" destOrd="0" parTransId="{7ACD4A70-72CE-4B1A-9FF4-DC464DB4374D}" sibTransId="{B32585F6-DA2A-4EEE-B382-69402C75EA48}"/>
    <dgm:cxn modelId="{EA614FAF-F868-4773-9436-35D11DF9CDC7}" srcId="{8886B365-04C6-4611-8F7E-927E7D13A357}" destId="{90DE93B1-DF54-45F2-B5E4-0CF15DE75090}" srcOrd="0" destOrd="0" parTransId="{D2E1C49E-1C24-4CCC-8F4F-73B2BBCFAB40}" sibTransId="{5BC47EC3-580C-49CC-876E-E1EBFD3B2FCA}"/>
    <dgm:cxn modelId="{ADFB5A42-8425-45A2-8BFE-0FACC69595FD}" type="presOf" srcId="{90DE93B1-DF54-45F2-B5E4-0CF15DE75090}" destId="{55532557-131B-4F48-9433-765F0C654F86}" srcOrd="0" destOrd="0" presId="urn:microsoft.com/office/officeart/2005/8/layout/vList2"/>
    <dgm:cxn modelId="{4E68AE1F-CAF0-49A2-91D9-DE2B4EF10579}" srcId="{8886B365-04C6-4611-8F7E-927E7D13A357}" destId="{556AB239-D17E-4F57-8A25-7845B972041D}" srcOrd="2" destOrd="0" parTransId="{28C080E7-3BCA-452A-9ECD-D9E1548470E7}" sibTransId="{D6CFC3D9-EBDF-4526-AA5E-7A8E4FDF29C5}"/>
    <dgm:cxn modelId="{E700318A-3E40-42C2-9820-B1F21A1F0CEF}" type="presOf" srcId="{65D71B06-4B75-4553-9255-61D7A877D467}" destId="{56F035E0-E893-4DE6-88E5-59AE9AFE52D3}" srcOrd="0" destOrd="0" presId="urn:microsoft.com/office/officeart/2005/8/layout/vList2"/>
    <dgm:cxn modelId="{CD64A4D4-DCBD-4A25-9360-05A111263C09}" type="presOf" srcId="{556AB239-D17E-4F57-8A25-7845B972041D}" destId="{55532557-131B-4F48-9433-765F0C654F86}" srcOrd="0" destOrd="2" presId="urn:microsoft.com/office/officeart/2005/8/layout/vList2"/>
    <dgm:cxn modelId="{17E338A7-FC9C-4A96-8A63-F4919E2BBC46}" srcId="{8886B365-04C6-4611-8F7E-927E7D13A357}" destId="{F91BE992-7070-46C9-B808-EF9A79B4E0E3}" srcOrd="4" destOrd="0" parTransId="{C19AB27C-A670-46BA-AE48-3BF160A50C8D}" sibTransId="{A4F54327-FB0B-4F4D-865E-F6E255C3E6C1}"/>
    <dgm:cxn modelId="{80571BAF-CC85-4711-8FAD-434FCF14639F}" srcId="{8886B365-04C6-4611-8F7E-927E7D13A357}" destId="{9C832281-6A67-4C2A-B367-20C4F3C5DFA2}" srcOrd="1" destOrd="0" parTransId="{9D85121C-3CD3-4B3E-97B2-1791221D5609}" sibTransId="{1C6FB2D5-9CE5-4382-AA7B-62F6F0A0C0F3}"/>
    <dgm:cxn modelId="{7C68DD2E-5E1B-420C-B506-A73C22376517}" type="presOf" srcId="{9C832281-6A67-4C2A-B367-20C4F3C5DFA2}" destId="{55532557-131B-4F48-9433-765F0C654F86}" srcOrd="0" destOrd="1" presId="urn:microsoft.com/office/officeart/2005/8/layout/vList2"/>
    <dgm:cxn modelId="{636D3324-439B-4B61-9B5E-1DA902F7013D}" type="presOf" srcId="{F91BE992-7070-46C9-B808-EF9A79B4E0E3}" destId="{55532557-131B-4F48-9433-765F0C654F86}" srcOrd="0" destOrd="4" presId="urn:microsoft.com/office/officeart/2005/8/layout/vList2"/>
    <dgm:cxn modelId="{A9D50219-3FEB-4767-98F6-03DDA4612E0E}" type="presOf" srcId="{97F773D6-DC07-47A7-8725-3185197EEFD6}" destId="{55532557-131B-4F48-9433-765F0C654F86}" srcOrd="0" destOrd="3" presId="urn:microsoft.com/office/officeart/2005/8/layout/vList2"/>
    <dgm:cxn modelId="{6E136C0A-F642-4709-8B2B-CAD1EB99F455}" type="presOf" srcId="{8886B365-04C6-4611-8F7E-927E7D13A357}" destId="{426025CC-32A5-4E51-8EA6-8F4E9EA2ECCA}" srcOrd="0" destOrd="0" presId="urn:microsoft.com/office/officeart/2005/8/layout/vList2"/>
    <dgm:cxn modelId="{3494C363-645F-4A75-8C25-0ED07301397E}" type="presParOf" srcId="{56F035E0-E893-4DE6-88E5-59AE9AFE52D3}" destId="{426025CC-32A5-4E51-8EA6-8F4E9EA2ECCA}" srcOrd="0" destOrd="0" presId="urn:microsoft.com/office/officeart/2005/8/layout/vList2"/>
    <dgm:cxn modelId="{5DC2C09D-C248-40A7-B9CD-6839A67D6B8C}" type="presParOf" srcId="{56F035E0-E893-4DE6-88E5-59AE9AFE52D3}" destId="{55532557-131B-4F48-9433-765F0C654F86}"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7F42D1E-283C-4E66-A7BC-F913D013FC1F}"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zh-CN" altLang="en-US"/>
        </a:p>
      </dgm:t>
    </dgm:pt>
    <dgm:pt modelId="{E53C5D3A-7CD6-46C6-9CA2-5F4541FC3B32}">
      <dgm:prSet/>
      <dgm:spPr/>
      <dgm:t>
        <a:bodyPr/>
        <a:lstStyle/>
        <a:p>
          <a:pPr rtl="0"/>
          <a:r>
            <a:rPr lang="zh-CN" altLang="en-US" b="1" dirty="0" smtClean="0"/>
            <a:t>影响因子：</a:t>
          </a:r>
          <a:endParaRPr lang="en-US" altLang="zh-CN" b="1" dirty="0" smtClean="0"/>
        </a:p>
      </dgm:t>
    </dgm:pt>
    <dgm:pt modelId="{0EFBFB60-7711-4ABB-AEB3-8588830881EB}" type="parTrans" cxnId="{1AB9C63A-E54B-4D2B-BEA7-A95436BB8883}">
      <dgm:prSet/>
      <dgm:spPr/>
      <dgm:t>
        <a:bodyPr/>
        <a:lstStyle/>
        <a:p>
          <a:endParaRPr lang="zh-CN" altLang="en-US"/>
        </a:p>
      </dgm:t>
    </dgm:pt>
    <dgm:pt modelId="{7C1AC889-A7A7-4A1C-9AF7-8DB51A412586}" type="sibTrans" cxnId="{1AB9C63A-E54B-4D2B-BEA7-A95436BB8883}">
      <dgm:prSet/>
      <dgm:spPr/>
      <dgm:t>
        <a:bodyPr/>
        <a:lstStyle/>
        <a:p>
          <a:endParaRPr lang="zh-CN" altLang="en-US"/>
        </a:p>
      </dgm:t>
    </dgm:pt>
    <dgm:pt modelId="{E9D3DAC9-59AF-4CDC-94D8-CF4A08E9659A}">
      <dgm:prSet/>
      <dgm:spPr/>
      <dgm:t>
        <a:bodyPr/>
        <a:lstStyle/>
        <a:p>
          <a:pPr rtl="0"/>
          <a:r>
            <a:rPr lang="zh-CN" b="1" dirty="0" smtClean="0"/>
            <a:t>全球降水带</a:t>
          </a:r>
          <a:r>
            <a:rPr lang="zh-CN" altLang="en-US" b="1" dirty="0" smtClean="0"/>
            <a:t>分布</a:t>
          </a:r>
          <a:r>
            <a:rPr lang="zh-CN" b="1" dirty="0" smtClean="0"/>
            <a:t>：</a:t>
          </a:r>
          <a:endParaRPr lang="zh-CN" dirty="0"/>
        </a:p>
      </dgm:t>
    </dgm:pt>
    <dgm:pt modelId="{4B005746-6DB2-4261-86B8-645A16DFD877}" type="parTrans" cxnId="{7BDCD43F-9FE5-4C3F-921F-91DFC8C6C4FE}">
      <dgm:prSet/>
      <dgm:spPr/>
      <dgm:t>
        <a:bodyPr/>
        <a:lstStyle/>
        <a:p>
          <a:endParaRPr lang="zh-CN" altLang="en-US"/>
        </a:p>
      </dgm:t>
    </dgm:pt>
    <dgm:pt modelId="{63832D9B-5566-4E9F-ABFF-C087014AE742}" type="sibTrans" cxnId="{7BDCD43F-9FE5-4C3F-921F-91DFC8C6C4FE}">
      <dgm:prSet/>
      <dgm:spPr/>
      <dgm:t>
        <a:bodyPr/>
        <a:lstStyle/>
        <a:p>
          <a:endParaRPr lang="zh-CN" altLang="en-US"/>
        </a:p>
      </dgm:t>
    </dgm:pt>
    <dgm:pt modelId="{7C09622A-9101-453E-9675-2F6BEE9D18CD}">
      <dgm:prSet/>
      <dgm:spPr/>
      <dgm:t>
        <a:bodyPr/>
        <a:lstStyle/>
        <a:p>
          <a:pPr rtl="0"/>
          <a:r>
            <a:rPr lang="zh-CN" b="1" dirty="0" smtClean="0"/>
            <a:t>赤道多雨带</a:t>
          </a:r>
          <a:endParaRPr lang="zh-CN" dirty="0"/>
        </a:p>
      </dgm:t>
    </dgm:pt>
    <dgm:pt modelId="{2B6A4623-1E55-4B7C-A1F1-BC39539982B4}" type="parTrans" cxnId="{C3ACF8B2-C1D3-46AB-B261-6396F961202C}">
      <dgm:prSet/>
      <dgm:spPr/>
      <dgm:t>
        <a:bodyPr/>
        <a:lstStyle/>
        <a:p>
          <a:endParaRPr lang="zh-CN" altLang="en-US"/>
        </a:p>
      </dgm:t>
    </dgm:pt>
    <dgm:pt modelId="{29CB7453-4EB0-41E5-9CBE-C3BEA18E2E05}" type="sibTrans" cxnId="{C3ACF8B2-C1D3-46AB-B261-6396F961202C}">
      <dgm:prSet/>
      <dgm:spPr/>
      <dgm:t>
        <a:bodyPr/>
        <a:lstStyle/>
        <a:p>
          <a:endParaRPr lang="zh-CN" altLang="en-US"/>
        </a:p>
      </dgm:t>
    </dgm:pt>
    <dgm:pt modelId="{A415435A-C920-4A0D-84E8-1618BFC09090}">
      <dgm:prSet/>
      <dgm:spPr/>
      <dgm:t>
        <a:bodyPr/>
        <a:lstStyle/>
        <a:p>
          <a:pPr rtl="0"/>
          <a:r>
            <a:rPr lang="en-US" b="1" dirty="0" smtClean="0"/>
            <a:t>15°</a:t>
          </a:r>
          <a:r>
            <a:rPr lang="en-US" altLang="zh-CN" b="1" dirty="0" smtClean="0"/>
            <a:t>-</a:t>
          </a:r>
          <a:r>
            <a:rPr lang="en-US" b="1" dirty="0" smtClean="0"/>
            <a:t>30°</a:t>
          </a:r>
          <a:r>
            <a:rPr lang="zh-CN" b="1" dirty="0" smtClean="0"/>
            <a:t>少雨带</a:t>
          </a:r>
          <a:endParaRPr lang="zh-CN" dirty="0"/>
        </a:p>
      </dgm:t>
    </dgm:pt>
    <dgm:pt modelId="{DC23CEC4-6015-4D3C-A3FC-542D7C92739F}" type="parTrans" cxnId="{DFB26F59-AF42-4E34-8FA1-12D642F3F17B}">
      <dgm:prSet/>
      <dgm:spPr/>
      <dgm:t>
        <a:bodyPr/>
        <a:lstStyle/>
        <a:p>
          <a:endParaRPr lang="zh-CN" altLang="en-US"/>
        </a:p>
      </dgm:t>
    </dgm:pt>
    <dgm:pt modelId="{CA845D3A-04E3-4756-A93B-761D89D0294E}" type="sibTrans" cxnId="{DFB26F59-AF42-4E34-8FA1-12D642F3F17B}">
      <dgm:prSet/>
      <dgm:spPr/>
      <dgm:t>
        <a:bodyPr/>
        <a:lstStyle/>
        <a:p>
          <a:endParaRPr lang="zh-CN" altLang="en-US"/>
        </a:p>
      </dgm:t>
    </dgm:pt>
    <dgm:pt modelId="{D3F27167-5BAD-4F7F-96EF-C9A5827FB8B5}">
      <dgm:prSet/>
      <dgm:spPr/>
      <dgm:t>
        <a:bodyPr/>
        <a:lstStyle/>
        <a:p>
          <a:pPr rtl="0"/>
          <a:r>
            <a:rPr lang="zh-CN" b="1" dirty="0" smtClean="0"/>
            <a:t>中纬多雨带</a:t>
          </a:r>
          <a:endParaRPr lang="zh-CN" dirty="0"/>
        </a:p>
      </dgm:t>
    </dgm:pt>
    <dgm:pt modelId="{92B17D23-DBD3-4260-913F-21E461AA9225}" type="parTrans" cxnId="{967A8975-7603-4A30-8335-8E44FF5C59F3}">
      <dgm:prSet/>
      <dgm:spPr/>
      <dgm:t>
        <a:bodyPr/>
        <a:lstStyle/>
        <a:p>
          <a:endParaRPr lang="zh-CN" altLang="en-US"/>
        </a:p>
      </dgm:t>
    </dgm:pt>
    <dgm:pt modelId="{7B05C2C6-345F-47AD-9BDE-F2C9810A5538}" type="sibTrans" cxnId="{967A8975-7603-4A30-8335-8E44FF5C59F3}">
      <dgm:prSet/>
      <dgm:spPr/>
      <dgm:t>
        <a:bodyPr/>
        <a:lstStyle/>
        <a:p>
          <a:endParaRPr lang="zh-CN" altLang="en-US"/>
        </a:p>
      </dgm:t>
    </dgm:pt>
    <dgm:pt modelId="{EDEE4F54-6427-4A44-958C-30FEA2D120E9}">
      <dgm:prSet/>
      <dgm:spPr/>
      <dgm:t>
        <a:bodyPr/>
        <a:lstStyle/>
        <a:p>
          <a:pPr rtl="0"/>
          <a:r>
            <a:rPr lang="zh-CN" b="1" dirty="0" smtClean="0"/>
            <a:t>高纬少雨带</a:t>
          </a:r>
          <a:endParaRPr lang="zh-CN" dirty="0"/>
        </a:p>
      </dgm:t>
    </dgm:pt>
    <dgm:pt modelId="{732756B8-4509-495A-8B5B-41A885C31BE6}" type="parTrans" cxnId="{AB6A42FA-29B2-450B-A21C-255672E1EC59}">
      <dgm:prSet/>
      <dgm:spPr/>
      <dgm:t>
        <a:bodyPr/>
        <a:lstStyle/>
        <a:p>
          <a:endParaRPr lang="zh-CN" altLang="en-US"/>
        </a:p>
      </dgm:t>
    </dgm:pt>
    <dgm:pt modelId="{78A9E4DB-3281-4CEF-A090-DEFE168D1316}" type="sibTrans" cxnId="{AB6A42FA-29B2-450B-A21C-255672E1EC59}">
      <dgm:prSet/>
      <dgm:spPr/>
      <dgm:t>
        <a:bodyPr/>
        <a:lstStyle/>
        <a:p>
          <a:endParaRPr lang="zh-CN" altLang="en-US"/>
        </a:p>
      </dgm:t>
    </dgm:pt>
    <dgm:pt modelId="{88F7E7C4-1BAB-4548-BEB2-6E2DE083C79B}">
      <dgm:prSet/>
      <dgm:spPr/>
      <dgm:t>
        <a:bodyPr/>
        <a:lstStyle/>
        <a:p>
          <a:pPr rtl="0"/>
          <a:r>
            <a:rPr lang="zh-CN" b="1" dirty="0" smtClean="0"/>
            <a:t>地理纬度、海陆位置、大气环流、天气系统和地形等。</a:t>
          </a:r>
          <a:endParaRPr lang="zh-CN" dirty="0"/>
        </a:p>
      </dgm:t>
    </dgm:pt>
    <dgm:pt modelId="{FF897A15-8C8A-4773-8093-49BAA4E0D602}" type="parTrans" cxnId="{448183F0-600B-4F42-B8C8-9B01EFECC068}">
      <dgm:prSet/>
      <dgm:spPr/>
      <dgm:t>
        <a:bodyPr/>
        <a:lstStyle/>
        <a:p>
          <a:endParaRPr lang="zh-CN" altLang="en-US"/>
        </a:p>
      </dgm:t>
    </dgm:pt>
    <dgm:pt modelId="{5940D9A4-CEEF-4B0D-A445-B1AD88565A60}" type="sibTrans" cxnId="{448183F0-600B-4F42-B8C8-9B01EFECC068}">
      <dgm:prSet/>
      <dgm:spPr/>
      <dgm:t>
        <a:bodyPr/>
        <a:lstStyle/>
        <a:p>
          <a:endParaRPr lang="zh-CN" altLang="en-US"/>
        </a:p>
      </dgm:t>
    </dgm:pt>
    <dgm:pt modelId="{1F7F5BE7-2BCC-4CD8-B175-E1131FFC6383}" type="pres">
      <dgm:prSet presAssocID="{27F42D1E-283C-4E66-A7BC-F913D013FC1F}" presName="linear" presStyleCnt="0">
        <dgm:presLayoutVars>
          <dgm:dir/>
          <dgm:animLvl val="lvl"/>
          <dgm:resizeHandles val="exact"/>
        </dgm:presLayoutVars>
      </dgm:prSet>
      <dgm:spPr/>
      <dgm:t>
        <a:bodyPr/>
        <a:lstStyle/>
        <a:p>
          <a:endParaRPr lang="zh-CN" altLang="en-US"/>
        </a:p>
      </dgm:t>
    </dgm:pt>
    <dgm:pt modelId="{ADA3297C-AEC5-4D94-AD08-CFD86BC75263}" type="pres">
      <dgm:prSet presAssocID="{E53C5D3A-7CD6-46C6-9CA2-5F4541FC3B32}" presName="parentLin" presStyleCnt="0"/>
      <dgm:spPr/>
      <dgm:t>
        <a:bodyPr/>
        <a:lstStyle/>
        <a:p>
          <a:endParaRPr lang="zh-CN" altLang="en-US"/>
        </a:p>
      </dgm:t>
    </dgm:pt>
    <dgm:pt modelId="{AFEE02F5-E603-4E80-A725-3AA3660BB2BA}" type="pres">
      <dgm:prSet presAssocID="{E53C5D3A-7CD6-46C6-9CA2-5F4541FC3B32}" presName="parentLeftMargin" presStyleLbl="node1" presStyleIdx="0" presStyleCnt="2"/>
      <dgm:spPr/>
      <dgm:t>
        <a:bodyPr/>
        <a:lstStyle/>
        <a:p>
          <a:endParaRPr lang="zh-CN" altLang="en-US"/>
        </a:p>
      </dgm:t>
    </dgm:pt>
    <dgm:pt modelId="{E0CBBE6F-1CD0-482B-8677-21CBECA6FFFD}" type="pres">
      <dgm:prSet presAssocID="{E53C5D3A-7CD6-46C6-9CA2-5F4541FC3B32}" presName="parentText" presStyleLbl="node1" presStyleIdx="0" presStyleCnt="2">
        <dgm:presLayoutVars>
          <dgm:chMax val="0"/>
          <dgm:bulletEnabled val="1"/>
        </dgm:presLayoutVars>
      </dgm:prSet>
      <dgm:spPr/>
      <dgm:t>
        <a:bodyPr/>
        <a:lstStyle/>
        <a:p>
          <a:endParaRPr lang="zh-CN" altLang="en-US"/>
        </a:p>
      </dgm:t>
    </dgm:pt>
    <dgm:pt modelId="{E2FD97DA-0EA9-4EFA-8830-9DA37D9991FE}" type="pres">
      <dgm:prSet presAssocID="{E53C5D3A-7CD6-46C6-9CA2-5F4541FC3B32}" presName="negativeSpace" presStyleCnt="0"/>
      <dgm:spPr/>
      <dgm:t>
        <a:bodyPr/>
        <a:lstStyle/>
        <a:p>
          <a:endParaRPr lang="zh-CN" altLang="en-US"/>
        </a:p>
      </dgm:t>
    </dgm:pt>
    <dgm:pt modelId="{D0B9CCA3-2E27-4705-8295-45E4CFF428B6}" type="pres">
      <dgm:prSet presAssocID="{E53C5D3A-7CD6-46C6-9CA2-5F4541FC3B32}" presName="childText" presStyleLbl="conFgAcc1" presStyleIdx="0" presStyleCnt="2">
        <dgm:presLayoutVars>
          <dgm:bulletEnabled val="1"/>
        </dgm:presLayoutVars>
      </dgm:prSet>
      <dgm:spPr/>
      <dgm:t>
        <a:bodyPr/>
        <a:lstStyle/>
        <a:p>
          <a:endParaRPr lang="zh-CN" altLang="en-US"/>
        </a:p>
      </dgm:t>
    </dgm:pt>
    <dgm:pt modelId="{963393AE-DB5F-4FFF-B1A9-152FC6B6521C}" type="pres">
      <dgm:prSet presAssocID="{7C1AC889-A7A7-4A1C-9AF7-8DB51A412586}" presName="spaceBetweenRectangles" presStyleCnt="0"/>
      <dgm:spPr/>
      <dgm:t>
        <a:bodyPr/>
        <a:lstStyle/>
        <a:p>
          <a:endParaRPr lang="zh-CN" altLang="en-US"/>
        </a:p>
      </dgm:t>
    </dgm:pt>
    <dgm:pt modelId="{18E520E9-FD8C-4F1D-BA5B-C44108C389DF}" type="pres">
      <dgm:prSet presAssocID="{E9D3DAC9-59AF-4CDC-94D8-CF4A08E9659A}" presName="parentLin" presStyleCnt="0"/>
      <dgm:spPr/>
      <dgm:t>
        <a:bodyPr/>
        <a:lstStyle/>
        <a:p>
          <a:endParaRPr lang="zh-CN" altLang="en-US"/>
        </a:p>
      </dgm:t>
    </dgm:pt>
    <dgm:pt modelId="{D288AD7B-89A1-4C84-81C9-C881851C4E30}" type="pres">
      <dgm:prSet presAssocID="{E9D3DAC9-59AF-4CDC-94D8-CF4A08E9659A}" presName="parentLeftMargin" presStyleLbl="node1" presStyleIdx="0" presStyleCnt="2"/>
      <dgm:spPr/>
      <dgm:t>
        <a:bodyPr/>
        <a:lstStyle/>
        <a:p>
          <a:endParaRPr lang="zh-CN" altLang="en-US"/>
        </a:p>
      </dgm:t>
    </dgm:pt>
    <dgm:pt modelId="{42B58EA4-E8A8-4C07-8A32-56EAAF93D4B1}" type="pres">
      <dgm:prSet presAssocID="{E9D3DAC9-59AF-4CDC-94D8-CF4A08E9659A}" presName="parentText" presStyleLbl="node1" presStyleIdx="1" presStyleCnt="2">
        <dgm:presLayoutVars>
          <dgm:chMax val="0"/>
          <dgm:bulletEnabled val="1"/>
        </dgm:presLayoutVars>
      </dgm:prSet>
      <dgm:spPr/>
      <dgm:t>
        <a:bodyPr/>
        <a:lstStyle/>
        <a:p>
          <a:endParaRPr lang="zh-CN" altLang="en-US"/>
        </a:p>
      </dgm:t>
    </dgm:pt>
    <dgm:pt modelId="{5AEF7A70-FB57-4C3F-A31C-262AB8BC496C}" type="pres">
      <dgm:prSet presAssocID="{E9D3DAC9-59AF-4CDC-94D8-CF4A08E9659A}" presName="negativeSpace" presStyleCnt="0"/>
      <dgm:spPr/>
      <dgm:t>
        <a:bodyPr/>
        <a:lstStyle/>
        <a:p>
          <a:endParaRPr lang="zh-CN" altLang="en-US"/>
        </a:p>
      </dgm:t>
    </dgm:pt>
    <dgm:pt modelId="{0DABFBB0-D02A-4E21-B1FD-FB2DB952582D}" type="pres">
      <dgm:prSet presAssocID="{E9D3DAC9-59AF-4CDC-94D8-CF4A08E9659A}" presName="childText" presStyleLbl="conFgAcc1" presStyleIdx="1" presStyleCnt="2">
        <dgm:presLayoutVars>
          <dgm:bulletEnabled val="1"/>
        </dgm:presLayoutVars>
      </dgm:prSet>
      <dgm:spPr/>
      <dgm:t>
        <a:bodyPr/>
        <a:lstStyle/>
        <a:p>
          <a:endParaRPr lang="zh-CN" altLang="en-US"/>
        </a:p>
      </dgm:t>
    </dgm:pt>
  </dgm:ptLst>
  <dgm:cxnLst>
    <dgm:cxn modelId="{448183F0-600B-4F42-B8C8-9B01EFECC068}" srcId="{E53C5D3A-7CD6-46C6-9CA2-5F4541FC3B32}" destId="{88F7E7C4-1BAB-4548-BEB2-6E2DE083C79B}" srcOrd="0" destOrd="0" parTransId="{FF897A15-8C8A-4773-8093-49BAA4E0D602}" sibTransId="{5940D9A4-CEEF-4B0D-A445-B1AD88565A60}"/>
    <dgm:cxn modelId="{967A8975-7603-4A30-8335-8E44FF5C59F3}" srcId="{E9D3DAC9-59AF-4CDC-94D8-CF4A08E9659A}" destId="{D3F27167-5BAD-4F7F-96EF-C9A5827FB8B5}" srcOrd="2" destOrd="0" parTransId="{92B17D23-DBD3-4260-913F-21E461AA9225}" sibTransId="{7B05C2C6-345F-47AD-9BDE-F2C9810A5538}"/>
    <dgm:cxn modelId="{02D84969-9E67-4953-9222-FD6D19E46C69}" type="presOf" srcId="{EDEE4F54-6427-4A44-958C-30FEA2D120E9}" destId="{0DABFBB0-D02A-4E21-B1FD-FB2DB952582D}" srcOrd="0" destOrd="3" presId="urn:microsoft.com/office/officeart/2005/8/layout/list1"/>
    <dgm:cxn modelId="{9A1C072E-7628-424B-9196-F4AF4FB65EAE}" type="presOf" srcId="{E53C5D3A-7CD6-46C6-9CA2-5F4541FC3B32}" destId="{AFEE02F5-E603-4E80-A725-3AA3660BB2BA}" srcOrd="0" destOrd="0" presId="urn:microsoft.com/office/officeart/2005/8/layout/list1"/>
    <dgm:cxn modelId="{87026B45-FCC4-4986-8E92-843370CAB092}" type="presOf" srcId="{E9D3DAC9-59AF-4CDC-94D8-CF4A08E9659A}" destId="{42B58EA4-E8A8-4C07-8A32-56EAAF93D4B1}" srcOrd="1" destOrd="0" presId="urn:microsoft.com/office/officeart/2005/8/layout/list1"/>
    <dgm:cxn modelId="{6B84803B-FA0C-4DF4-87C8-6FE3BB1BE974}" type="presOf" srcId="{A415435A-C920-4A0D-84E8-1618BFC09090}" destId="{0DABFBB0-D02A-4E21-B1FD-FB2DB952582D}" srcOrd="0" destOrd="1" presId="urn:microsoft.com/office/officeart/2005/8/layout/list1"/>
    <dgm:cxn modelId="{6A48D372-D54F-4489-B634-489E69206897}" type="presOf" srcId="{E53C5D3A-7CD6-46C6-9CA2-5F4541FC3B32}" destId="{E0CBBE6F-1CD0-482B-8677-21CBECA6FFFD}" srcOrd="1" destOrd="0" presId="urn:microsoft.com/office/officeart/2005/8/layout/list1"/>
    <dgm:cxn modelId="{AB6A42FA-29B2-450B-A21C-255672E1EC59}" srcId="{E9D3DAC9-59AF-4CDC-94D8-CF4A08E9659A}" destId="{EDEE4F54-6427-4A44-958C-30FEA2D120E9}" srcOrd="3" destOrd="0" parTransId="{732756B8-4509-495A-8B5B-41A885C31BE6}" sibTransId="{78A9E4DB-3281-4CEF-A090-DEFE168D1316}"/>
    <dgm:cxn modelId="{BC939009-AE67-4A16-A758-1FF6C8783B58}" type="presOf" srcId="{88F7E7C4-1BAB-4548-BEB2-6E2DE083C79B}" destId="{D0B9CCA3-2E27-4705-8295-45E4CFF428B6}" srcOrd="0" destOrd="0" presId="urn:microsoft.com/office/officeart/2005/8/layout/list1"/>
    <dgm:cxn modelId="{EAD12219-8A56-48DB-8643-1C48182DDB02}" type="presOf" srcId="{7C09622A-9101-453E-9675-2F6BEE9D18CD}" destId="{0DABFBB0-D02A-4E21-B1FD-FB2DB952582D}" srcOrd="0" destOrd="0" presId="urn:microsoft.com/office/officeart/2005/8/layout/list1"/>
    <dgm:cxn modelId="{DFB26F59-AF42-4E34-8FA1-12D642F3F17B}" srcId="{E9D3DAC9-59AF-4CDC-94D8-CF4A08E9659A}" destId="{A415435A-C920-4A0D-84E8-1618BFC09090}" srcOrd="1" destOrd="0" parTransId="{DC23CEC4-6015-4D3C-A3FC-542D7C92739F}" sibTransId="{CA845D3A-04E3-4756-A93B-761D89D0294E}"/>
    <dgm:cxn modelId="{7BDCD43F-9FE5-4C3F-921F-91DFC8C6C4FE}" srcId="{27F42D1E-283C-4E66-A7BC-F913D013FC1F}" destId="{E9D3DAC9-59AF-4CDC-94D8-CF4A08E9659A}" srcOrd="1" destOrd="0" parTransId="{4B005746-6DB2-4261-86B8-645A16DFD877}" sibTransId="{63832D9B-5566-4E9F-ABFF-C087014AE742}"/>
    <dgm:cxn modelId="{1AB9C63A-E54B-4D2B-BEA7-A95436BB8883}" srcId="{27F42D1E-283C-4E66-A7BC-F913D013FC1F}" destId="{E53C5D3A-7CD6-46C6-9CA2-5F4541FC3B32}" srcOrd="0" destOrd="0" parTransId="{0EFBFB60-7711-4ABB-AEB3-8588830881EB}" sibTransId="{7C1AC889-A7A7-4A1C-9AF7-8DB51A412586}"/>
    <dgm:cxn modelId="{60FF8FC2-AF2F-4B0E-9BC7-53C5C906A126}" type="presOf" srcId="{E9D3DAC9-59AF-4CDC-94D8-CF4A08E9659A}" destId="{D288AD7B-89A1-4C84-81C9-C881851C4E30}" srcOrd="0" destOrd="0" presId="urn:microsoft.com/office/officeart/2005/8/layout/list1"/>
    <dgm:cxn modelId="{0D15372D-9DA6-46F6-A8BB-F0E52744D2D8}" type="presOf" srcId="{27F42D1E-283C-4E66-A7BC-F913D013FC1F}" destId="{1F7F5BE7-2BCC-4CD8-B175-E1131FFC6383}" srcOrd="0" destOrd="0" presId="urn:microsoft.com/office/officeart/2005/8/layout/list1"/>
    <dgm:cxn modelId="{582DD55C-3489-4BBF-BAF6-8B5BC2984DBF}" type="presOf" srcId="{D3F27167-5BAD-4F7F-96EF-C9A5827FB8B5}" destId="{0DABFBB0-D02A-4E21-B1FD-FB2DB952582D}" srcOrd="0" destOrd="2" presId="urn:microsoft.com/office/officeart/2005/8/layout/list1"/>
    <dgm:cxn modelId="{C3ACF8B2-C1D3-46AB-B261-6396F961202C}" srcId="{E9D3DAC9-59AF-4CDC-94D8-CF4A08E9659A}" destId="{7C09622A-9101-453E-9675-2F6BEE9D18CD}" srcOrd="0" destOrd="0" parTransId="{2B6A4623-1E55-4B7C-A1F1-BC39539982B4}" sibTransId="{29CB7453-4EB0-41E5-9CBE-C3BEA18E2E05}"/>
    <dgm:cxn modelId="{AAA4565A-F50E-4A65-AEC3-156390F5CE58}" type="presParOf" srcId="{1F7F5BE7-2BCC-4CD8-B175-E1131FFC6383}" destId="{ADA3297C-AEC5-4D94-AD08-CFD86BC75263}" srcOrd="0" destOrd="0" presId="urn:microsoft.com/office/officeart/2005/8/layout/list1"/>
    <dgm:cxn modelId="{A23F7B04-FBE3-45AD-AB95-DFD803A1FE4C}" type="presParOf" srcId="{ADA3297C-AEC5-4D94-AD08-CFD86BC75263}" destId="{AFEE02F5-E603-4E80-A725-3AA3660BB2BA}" srcOrd="0" destOrd="0" presId="urn:microsoft.com/office/officeart/2005/8/layout/list1"/>
    <dgm:cxn modelId="{F22035E9-01FC-4019-95AD-EE80A4677027}" type="presParOf" srcId="{ADA3297C-AEC5-4D94-AD08-CFD86BC75263}" destId="{E0CBBE6F-1CD0-482B-8677-21CBECA6FFFD}" srcOrd="1" destOrd="0" presId="urn:microsoft.com/office/officeart/2005/8/layout/list1"/>
    <dgm:cxn modelId="{00BCCF33-56EC-4F00-9918-1231FB827FB9}" type="presParOf" srcId="{1F7F5BE7-2BCC-4CD8-B175-E1131FFC6383}" destId="{E2FD97DA-0EA9-4EFA-8830-9DA37D9991FE}" srcOrd="1" destOrd="0" presId="urn:microsoft.com/office/officeart/2005/8/layout/list1"/>
    <dgm:cxn modelId="{B2BED0CC-B24E-4700-B54F-81675D6CFB17}" type="presParOf" srcId="{1F7F5BE7-2BCC-4CD8-B175-E1131FFC6383}" destId="{D0B9CCA3-2E27-4705-8295-45E4CFF428B6}" srcOrd="2" destOrd="0" presId="urn:microsoft.com/office/officeart/2005/8/layout/list1"/>
    <dgm:cxn modelId="{CAFE60B4-4BF7-4643-89D9-DE7CCA8811A1}" type="presParOf" srcId="{1F7F5BE7-2BCC-4CD8-B175-E1131FFC6383}" destId="{963393AE-DB5F-4FFF-B1A9-152FC6B6521C}" srcOrd="3" destOrd="0" presId="urn:microsoft.com/office/officeart/2005/8/layout/list1"/>
    <dgm:cxn modelId="{B50A01EC-380B-45DF-B55F-588F8613BEEB}" type="presParOf" srcId="{1F7F5BE7-2BCC-4CD8-B175-E1131FFC6383}" destId="{18E520E9-FD8C-4F1D-BA5B-C44108C389DF}" srcOrd="4" destOrd="0" presId="urn:microsoft.com/office/officeart/2005/8/layout/list1"/>
    <dgm:cxn modelId="{D10953DC-6BD8-4A06-A64C-D3C0294786A1}" type="presParOf" srcId="{18E520E9-FD8C-4F1D-BA5B-C44108C389DF}" destId="{D288AD7B-89A1-4C84-81C9-C881851C4E30}" srcOrd="0" destOrd="0" presId="urn:microsoft.com/office/officeart/2005/8/layout/list1"/>
    <dgm:cxn modelId="{1A01F5A7-EFCD-4536-A84C-50DFB156CF07}" type="presParOf" srcId="{18E520E9-FD8C-4F1D-BA5B-C44108C389DF}" destId="{42B58EA4-E8A8-4C07-8A32-56EAAF93D4B1}" srcOrd="1" destOrd="0" presId="urn:microsoft.com/office/officeart/2005/8/layout/list1"/>
    <dgm:cxn modelId="{1486AB25-A173-40A2-99DE-C51379E28075}" type="presParOf" srcId="{1F7F5BE7-2BCC-4CD8-B175-E1131FFC6383}" destId="{5AEF7A70-FB57-4C3F-A31C-262AB8BC496C}" srcOrd="5" destOrd="0" presId="urn:microsoft.com/office/officeart/2005/8/layout/list1"/>
    <dgm:cxn modelId="{55ED16C1-7371-40D6-9FD7-2355256FEED0}" type="presParOf" srcId="{1F7F5BE7-2BCC-4CD8-B175-E1131FFC6383}" destId="{0DABFBB0-D02A-4E21-B1FD-FB2DB952582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2C0DBD5-B0F2-42E0-B065-5CEAD2404135}"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zh-CN" altLang="en-US"/>
        </a:p>
      </dgm:t>
    </dgm:pt>
    <dgm:pt modelId="{F8EC08D0-FF07-419F-B2C8-3FDAA6507963}">
      <dgm:prSet/>
      <dgm:spPr/>
      <dgm:t>
        <a:bodyPr/>
        <a:lstStyle/>
        <a:p>
          <a:pPr rtl="0"/>
          <a:r>
            <a:rPr lang="zh-CN" altLang="en-US" b="1" dirty="0" smtClean="0">
              <a:effectLst/>
            </a:rPr>
            <a:t>范围：</a:t>
          </a:r>
          <a:endParaRPr lang="zh-CN" b="1" dirty="0">
            <a:effectLst/>
          </a:endParaRPr>
        </a:p>
      </dgm:t>
    </dgm:pt>
    <dgm:pt modelId="{831033BF-F1AE-40F0-9EA4-3BF4E7BD6B53}" type="parTrans" cxnId="{9FC9A815-91E8-4024-B915-7B62150C67D5}">
      <dgm:prSet/>
      <dgm:spPr/>
      <dgm:t>
        <a:bodyPr/>
        <a:lstStyle/>
        <a:p>
          <a:endParaRPr lang="zh-CN" altLang="en-US" b="1">
            <a:effectLst/>
          </a:endParaRPr>
        </a:p>
      </dgm:t>
    </dgm:pt>
    <dgm:pt modelId="{BF9391C2-983A-4207-937D-503D884BE382}" type="sibTrans" cxnId="{9FC9A815-91E8-4024-B915-7B62150C67D5}">
      <dgm:prSet/>
      <dgm:spPr/>
      <dgm:t>
        <a:bodyPr/>
        <a:lstStyle/>
        <a:p>
          <a:endParaRPr lang="zh-CN" altLang="en-US" b="1">
            <a:effectLst/>
          </a:endParaRPr>
        </a:p>
      </dgm:t>
    </dgm:pt>
    <dgm:pt modelId="{81B3EB9A-12E3-4EDC-9770-28544B545691}">
      <dgm:prSet/>
      <dgm:spPr/>
      <dgm:t>
        <a:bodyPr/>
        <a:lstStyle/>
        <a:p>
          <a:pPr rtl="0"/>
          <a:r>
            <a:rPr lang="zh-CN" b="1" dirty="0" smtClean="0">
              <a:effectLst/>
            </a:rPr>
            <a:t>两个高值时期和两个低值时期：</a:t>
          </a:r>
          <a:endParaRPr lang="zh-CN" b="1" dirty="0">
            <a:effectLst/>
          </a:endParaRPr>
        </a:p>
      </dgm:t>
    </dgm:pt>
    <dgm:pt modelId="{8AE99AAC-4F67-4032-9500-F65F23BB2C86}" type="parTrans" cxnId="{138DBD79-0865-46D0-A27B-31B2F8CBAFA4}">
      <dgm:prSet/>
      <dgm:spPr/>
      <dgm:t>
        <a:bodyPr/>
        <a:lstStyle/>
        <a:p>
          <a:endParaRPr lang="zh-CN" altLang="en-US" b="1">
            <a:effectLst/>
          </a:endParaRPr>
        </a:p>
      </dgm:t>
    </dgm:pt>
    <dgm:pt modelId="{84AF8F5E-5A51-4603-99BC-CF46E11379A6}" type="sibTrans" cxnId="{138DBD79-0865-46D0-A27B-31B2F8CBAFA4}">
      <dgm:prSet/>
      <dgm:spPr/>
      <dgm:t>
        <a:bodyPr/>
        <a:lstStyle/>
        <a:p>
          <a:endParaRPr lang="zh-CN" altLang="en-US" b="1">
            <a:effectLst/>
          </a:endParaRPr>
        </a:p>
      </dgm:t>
    </dgm:pt>
    <dgm:pt modelId="{8362698F-3F70-483C-AE44-C7CA8E6A26E0}">
      <dgm:prSet/>
      <dgm:spPr/>
      <dgm:t>
        <a:bodyPr/>
        <a:lstStyle/>
        <a:p>
          <a:pPr rtl="0"/>
          <a:r>
            <a:rPr lang="zh-CN" b="1" dirty="0" smtClean="0">
              <a:effectLst/>
            </a:rPr>
            <a:t>春分、秋分附近</a:t>
          </a:r>
          <a:r>
            <a:rPr lang="zh-CN" altLang="en-US" b="1" dirty="0" smtClean="0">
              <a:effectLst/>
            </a:rPr>
            <a:t>：</a:t>
          </a:r>
          <a:r>
            <a:rPr lang="zh-CN" b="1" dirty="0" smtClean="0">
              <a:effectLst/>
            </a:rPr>
            <a:t>降水很多</a:t>
          </a:r>
          <a:endParaRPr lang="zh-CN" b="1" dirty="0">
            <a:effectLst/>
          </a:endParaRPr>
        </a:p>
      </dgm:t>
    </dgm:pt>
    <dgm:pt modelId="{9ABB4775-90F1-4E8A-B682-9DD15745CD6F}" type="parTrans" cxnId="{196816BD-70B5-4763-B3AF-86CCB0D86F63}">
      <dgm:prSet/>
      <dgm:spPr/>
      <dgm:t>
        <a:bodyPr/>
        <a:lstStyle/>
        <a:p>
          <a:endParaRPr lang="zh-CN" altLang="en-US" b="1">
            <a:effectLst/>
          </a:endParaRPr>
        </a:p>
      </dgm:t>
    </dgm:pt>
    <dgm:pt modelId="{61F4267C-82B3-4A21-9FDE-61CF8A12651F}" type="sibTrans" cxnId="{196816BD-70B5-4763-B3AF-86CCB0D86F63}">
      <dgm:prSet/>
      <dgm:spPr/>
      <dgm:t>
        <a:bodyPr/>
        <a:lstStyle/>
        <a:p>
          <a:endParaRPr lang="zh-CN" altLang="en-US" b="1">
            <a:effectLst/>
          </a:endParaRPr>
        </a:p>
      </dgm:t>
    </dgm:pt>
    <dgm:pt modelId="{A4F2894B-85AA-4517-AEDD-AD823506BE50}">
      <dgm:prSet/>
      <dgm:spPr/>
      <dgm:t>
        <a:bodyPr/>
        <a:lstStyle/>
        <a:p>
          <a:pPr rtl="0"/>
          <a:r>
            <a:rPr lang="zh-CN" b="1" dirty="0" smtClean="0">
              <a:effectLst/>
            </a:rPr>
            <a:t>夏至、冬至附近</a:t>
          </a:r>
          <a:r>
            <a:rPr lang="zh-CN" altLang="en-US" b="1" dirty="0" smtClean="0">
              <a:effectLst/>
            </a:rPr>
            <a:t>：</a:t>
          </a:r>
          <a:r>
            <a:rPr lang="zh-CN" b="1" dirty="0" smtClean="0">
              <a:effectLst/>
            </a:rPr>
            <a:t>降水最少</a:t>
          </a:r>
          <a:endParaRPr lang="zh-CN" b="1" dirty="0">
            <a:effectLst/>
          </a:endParaRPr>
        </a:p>
      </dgm:t>
    </dgm:pt>
    <dgm:pt modelId="{7B109DB6-3BCC-4A9A-993F-ECC7937F4064}" type="parTrans" cxnId="{0E7B4E96-040D-4FE5-978C-48B0F81F7922}">
      <dgm:prSet/>
      <dgm:spPr/>
      <dgm:t>
        <a:bodyPr/>
        <a:lstStyle/>
        <a:p>
          <a:endParaRPr lang="zh-CN" altLang="en-US" b="1">
            <a:effectLst/>
          </a:endParaRPr>
        </a:p>
      </dgm:t>
    </dgm:pt>
    <dgm:pt modelId="{235D2F5E-CCBA-41A0-B90B-C40A8D3CDF88}" type="sibTrans" cxnId="{0E7B4E96-040D-4FE5-978C-48B0F81F7922}">
      <dgm:prSet/>
      <dgm:spPr/>
      <dgm:t>
        <a:bodyPr/>
        <a:lstStyle/>
        <a:p>
          <a:endParaRPr lang="zh-CN" altLang="en-US" b="1">
            <a:effectLst/>
          </a:endParaRPr>
        </a:p>
      </dgm:t>
    </dgm:pt>
    <dgm:pt modelId="{F120A66C-EF9A-4D67-A63B-D13D788462CE}">
      <dgm:prSet/>
      <dgm:spPr/>
      <dgm:t>
        <a:bodyPr/>
        <a:lstStyle/>
        <a:p>
          <a:pPr rtl="0"/>
          <a:r>
            <a:rPr lang="zh-CN" b="1" dirty="0" smtClean="0">
              <a:effectLst/>
            </a:rPr>
            <a:t>赤道及其两侧地带</a:t>
          </a:r>
          <a:endParaRPr lang="en-US" altLang="zh-CN" b="1" dirty="0" smtClean="0">
            <a:effectLst/>
          </a:endParaRPr>
        </a:p>
      </dgm:t>
    </dgm:pt>
    <dgm:pt modelId="{1DCAA12B-7CAE-486F-B154-13112274F4A6}" type="parTrans" cxnId="{5404F2D1-3B97-4D93-802E-B1312E27300C}">
      <dgm:prSet/>
      <dgm:spPr/>
      <dgm:t>
        <a:bodyPr/>
        <a:lstStyle/>
        <a:p>
          <a:endParaRPr lang="zh-CN" altLang="en-US" b="1">
            <a:effectLst/>
          </a:endParaRPr>
        </a:p>
      </dgm:t>
    </dgm:pt>
    <dgm:pt modelId="{39FBD801-466A-4D21-AFD6-98E5B85974A8}" type="sibTrans" cxnId="{5404F2D1-3B97-4D93-802E-B1312E27300C}">
      <dgm:prSet/>
      <dgm:spPr/>
      <dgm:t>
        <a:bodyPr/>
        <a:lstStyle/>
        <a:p>
          <a:endParaRPr lang="zh-CN" altLang="en-US" b="1">
            <a:effectLst/>
          </a:endParaRPr>
        </a:p>
      </dgm:t>
    </dgm:pt>
    <dgm:pt modelId="{83353765-003E-4450-8B12-D19AB6845F1D}">
      <dgm:prSet/>
      <dgm:spPr/>
      <dgm:t>
        <a:bodyPr/>
        <a:lstStyle/>
        <a:p>
          <a:pPr rtl="0"/>
          <a:r>
            <a:rPr lang="zh-CN" altLang="en-US" b="1" dirty="0" smtClean="0">
              <a:effectLst/>
            </a:rPr>
            <a:t>降水量：</a:t>
          </a:r>
          <a:endParaRPr lang="zh-CN" b="1" dirty="0">
            <a:effectLst/>
          </a:endParaRPr>
        </a:p>
      </dgm:t>
    </dgm:pt>
    <dgm:pt modelId="{ECCCFED5-CC7C-403B-8CDE-2F0CFB35CA8E}" type="parTrans" cxnId="{CCEF2373-5723-48AE-9D57-0581969B7C0C}">
      <dgm:prSet/>
      <dgm:spPr/>
      <dgm:t>
        <a:bodyPr/>
        <a:lstStyle/>
        <a:p>
          <a:endParaRPr lang="zh-CN" altLang="en-US" b="1">
            <a:effectLst/>
          </a:endParaRPr>
        </a:p>
      </dgm:t>
    </dgm:pt>
    <dgm:pt modelId="{81F68DC8-E780-46A1-9622-085CCBB7D7CD}" type="sibTrans" cxnId="{CCEF2373-5723-48AE-9D57-0581969B7C0C}">
      <dgm:prSet/>
      <dgm:spPr/>
      <dgm:t>
        <a:bodyPr/>
        <a:lstStyle/>
        <a:p>
          <a:endParaRPr lang="zh-CN" altLang="en-US" b="1">
            <a:effectLst/>
          </a:endParaRPr>
        </a:p>
      </dgm:t>
    </dgm:pt>
    <dgm:pt modelId="{D51BAE29-B2A5-4D2A-BDD6-1FD8056A14EF}">
      <dgm:prSet/>
      <dgm:spPr/>
      <dgm:t>
        <a:bodyPr/>
        <a:lstStyle/>
        <a:p>
          <a:pPr rtl="0"/>
          <a:r>
            <a:rPr lang="zh-CN" b="1" dirty="0" smtClean="0">
              <a:effectLst/>
            </a:rPr>
            <a:t>全球降水量最多地带，年降水量至少</a:t>
          </a:r>
          <a:r>
            <a:rPr lang="en-US" b="1" dirty="0" smtClean="0">
              <a:solidFill>
                <a:srgbClr val="FF0000"/>
              </a:solidFill>
              <a:effectLst/>
            </a:rPr>
            <a:t>1500</a:t>
          </a:r>
          <a:r>
            <a:rPr lang="zh-CN" b="1" dirty="0" smtClean="0">
              <a:solidFill>
                <a:srgbClr val="FF0000"/>
              </a:solidFill>
              <a:effectLst/>
            </a:rPr>
            <a:t>毫米</a:t>
          </a:r>
          <a:r>
            <a:rPr lang="zh-CN" b="1" dirty="0" smtClean="0">
              <a:effectLst/>
            </a:rPr>
            <a:t>，一般为</a:t>
          </a:r>
          <a:r>
            <a:rPr lang="en-US" b="1" dirty="0" smtClean="0">
              <a:solidFill>
                <a:srgbClr val="FF0000"/>
              </a:solidFill>
              <a:effectLst/>
            </a:rPr>
            <a:t>2000~3000</a:t>
          </a:r>
          <a:r>
            <a:rPr lang="zh-CN" b="1" dirty="0" smtClean="0">
              <a:solidFill>
                <a:srgbClr val="FF0000"/>
              </a:solidFill>
              <a:effectLst/>
            </a:rPr>
            <a:t>毫米</a:t>
          </a:r>
          <a:endParaRPr lang="zh-CN" b="1" dirty="0">
            <a:effectLst/>
          </a:endParaRPr>
        </a:p>
      </dgm:t>
    </dgm:pt>
    <dgm:pt modelId="{5EABCC65-9DC9-4401-8DB7-70B517371333}" type="parTrans" cxnId="{FA9AADEC-69A1-41CA-8141-CD3311AD04B4}">
      <dgm:prSet/>
      <dgm:spPr/>
      <dgm:t>
        <a:bodyPr/>
        <a:lstStyle/>
        <a:p>
          <a:endParaRPr lang="zh-CN" altLang="en-US" b="1">
            <a:effectLst/>
          </a:endParaRPr>
        </a:p>
      </dgm:t>
    </dgm:pt>
    <dgm:pt modelId="{77948619-496B-460B-93F9-CA97736E316E}" type="sibTrans" cxnId="{FA9AADEC-69A1-41CA-8141-CD3311AD04B4}">
      <dgm:prSet/>
      <dgm:spPr/>
      <dgm:t>
        <a:bodyPr/>
        <a:lstStyle/>
        <a:p>
          <a:endParaRPr lang="zh-CN" altLang="en-US" b="1">
            <a:effectLst/>
          </a:endParaRPr>
        </a:p>
      </dgm:t>
    </dgm:pt>
    <dgm:pt modelId="{572F3B6F-AD90-48D2-9B7B-C23374EBB80E}" type="pres">
      <dgm:prSet presAssocID="{82C0DBD5-B0F2-42E0-B065-5CEAD2404135}" presName="linear" presStyleCnt="0">
        <dgm:presLayoutVars>
          <dgm:dir/>
          <dgm:animLvl val="lvl"/>
          <dgm:resizeHandles val="exact"/>
        </dgm:presLayoutVars>
      </dgm:prSet>
      <dgm:spPr/>
      <dgm:t>
        <a:bodyPr/>
        <a:lstStyle/>
        <a:p>
          <a:endParaRPr lang="zh-CN" altLang="en-US"/>
        </a:p>
      </dgm:t>
    </dgm:pt>
    <dgm:pt modelId="{74158671-FADA-4EB9-A2B3-5FAF22A99657}" type="pres">
      <dgm:prSet presAssocID="{F8EC08D0-FF07-419F-B2C8-3FDAA6507963}" presName="parentLin" presStyleCnt="0"/>
      <dgm:spPr/>
      <dgm:t>
        <a:bodyPr/>
        <a:lstStyle/>
        <a:p>
          <a:endParaRPr lang="zh-CN" altLang="en-US"/>
        </a:p>
      </dgm:t>
    </dgm:pt>
    <dgm:pt modelId="{356DBFC2-931F-447F-97AA-4F24EA5A4663}" type="pres">
      <dgm:prSet presAssocID="{F8EC08D0-FF07-419F-B2C8-3FDAA6507963}" presName="parentLeftMargin" presStyleLbl="node1" presStyleIdx="0" presStyleCnt="3"/>
      <dgm:spPr/>
      <dgm:t>
        <a:bodyPr/>
        <a:lstStyle/>
        <a:p>
          <a:endParaRPr lang="zh-CN" altLang="en-US"/>
        </a:p>
      </dgm:t>
    </dgm:pt>
    <dgm:pt modelId="{5C67C89A-D049-404F-8DCB-3918412ABAAE}" type="pres">
      <dgm:prSet presAssocID="{F8EC08D0-FF07-419F-B2C8-3FDAA6507963}" presName="parentText" presStyleLbl="node1" presStyleIdx="0" presStyleCnt="3">
        <dgm:presLayoutVars>
          <dgm:chMax val="0"/>
          <dgm:bulletEnabled val="1"/>
        </dgm:presLayoutVars>
      </dgm:prSet>
      <dgm:spPr/>
      <dgm:t>
        <a:bodyPr/>
        <a:lstStyle/>
        <a:p>
          <a:endParaRPr lang="zh-CN" altLang="en-US"/>
        </a:p>
      </dgm:t>
    </dgm:pt>
    <dgm:pt modelId="{8BF77D19-8BB9-422E-8A33-5648CA33F21C}" type="pres">
      <dgm:prSet presAssocID="{F8EC08D0-FF07-419F-B2C8-3FDAA6507963}" presName="negativeSpace" presStyleCnt="0"/>
      <dgm:spPr/>
      <dgm:t>
        <a:bodyPr/>
        <a:lstStyle/>
        <a:p>
          <a:endParaRPr lang="zh-CN" altLang="en-US"/>
        </a:p>
      </dgm:t>
    </dgm:pt>
    <dgm:pt modelId="{A20D7B5D-F557-4E01-A216-58B83167BD4D}" type="pres">
      <dgm:prSet presAssocID="{F8EC08D0-FF07-419F-B2C8-3FDAA6507963}" presName="childText" presStyleLbl="conFgAcc1" presStyleIdx="0" presStyleCnt="3">
        <dgm:presLayoutVars>
          <dgm:bulletEnabled val="1"/>
        </dgm:presLayoutVars>
      </dgm:prSet>
      <dgm:spPr/>
      <dgm:t>
        <a:bodyPr/>
        <a:lstStyle/>
        <a:p>
          <a:endParaRPr lang="zh-CN" altLang="en-US"/>
        </a:p>
      </dgm:t>
    </dgm:pt>
    <dgm:pt modelId="{1CD56871-DDAE-425B-98FA-E69061842362}" type="pres">
      <dgm:prSet presAssocID="{BF9391C2-983A-4207-937D-503D884BE382}" presName="spaceBetweenRectangles" presStyleCnt="0"/>
      <dgm:spPr/>
      <dgm:t>
        <a:bodyPr/>
        <a:lstStyle/>
        <a:p>
          <a:endParaRPr lang="zh-CN" altLang="en-US"/>
        </a:p>
      </dgm:t>
    </dgm:pt>
    <dgm:pt modelId="{4864DAD6-F5C8-4E58-B08B-9B98F1C1FD75}" type="pres">
      <dgm:prSet presAssocID="{83353765-003E-4450-8B12-D19AB6845F1D}" presName="parentLin" presStyleCnt="0"/>
      <dgm:spPr/>
      <dgm:t>
        <a:bodyPr/>
        <a:lstStyle/>
        <a:p>
          <a:endParaRPr lang="zh-CN" altLang="en-US"/>
        </a:p>
      </dgm:t>
    </dgm:pt>
    <dgm:pt modelId="{D857B65D-6FC4-4D9F-84AE-F426E3A99FE4}" type="pres">
      <dgm:prSet presAssocID="{83353765-003E-4450-8B12-D19AB6845F1D}" presName="parentLeftMargin" presStyleLbl="node1" presStyleIdx="0" presStyleCnt="3"/>
      <dgm:spPr/>
      <dgm:t>
        <a:bodyPr/>
        <a:lstStyle/>
        <a:p>
          <a:endParaRPr lang="zh-CN" altLang="en-US"/>
        </a:p>
      </dgm:t>
    </dgm:pt>
    <dgm:pt modelId="{0BD5FFAF-DCD0-49AA-9B72-12F52F22BFE0}" type="pres">
      <dgm:prSet presAssocID="{83353765-003E-4450-8B12-D19AB6845F1D}" presName="parentText" presStyleLbl="node1" presStyleIdx="1" presStyleCnt="3">
        <dgm:presLayoutVars>
          <dgm:chMax val="0"/>
          <dgm:bulletEnabled val="1"/>
        </dgm:presLayoutVars>
      </dgm:prSet>
      <dgm:spPr/>
      <dgm:t>
        <a:bodyPr/>
        <a:lstStyle/>
        <a:p>
          <a:endParaRPr lang="zh-CN" altLang="en-US"/>
        </a:p>
      </dgm:t>
    </dgm:pt>
    <dgm:pt modelId="{93923378-61F8-4648-97DE-338C2F28F6B1}" type="pres">
      <dgm:prSet presAssocID="{83353765-003E-4450-8B12-D19AB6845F1D}" presName="negativeSpace" presStyleCnt="0"/>
      <dgm:spPr/>
      <dgm:t>
        <a:bodyPr/>
        <a:lstStyle/>
        <a:p>
          <a:endParaRPr lang="zh-CN" altLang="en-US"/>
        </a:p>
      </dgm:t>
    </dgm:pt>
    <dgm:pt modelId="{806FF670-BE67-488E-B586-41644F7DCDCA}" type="pres">
      <dgm:prSet presAssocID="{83353765-003E-4450-8B12-D19AB6845F1D}" presName="childText" presStyleLbl="conFgAcc1" presStyleIdx="1" presStyleCnt="3">
        <dgm:presLayoutVars>
          <dgm:bulletEnabled val="1"/>
        </dgm:presLayoutVars>
      </dgm:prSet>
      <dgm:spPr/>
      <dgm:t>
        <a:bodyPr/>
        <a:lstStyle/>
        <a:p>
          <a:endParaRPr lang="zh-CN" altLang="en-US"/>
        </a:p>
      </dgm:t>
    </dgm:pt>
    <dgm:pt modelId="{06FE7834-A415-4B47-814C-840D6DAAFAA8}" type="pres">
      <dgm:prSet presAssocID="{81F68DC8-E780-46A1-9622-085CCBB7D7CD}" presName="spaceBetweenRectangles" presStyleCnt="0"/>
      <dgm:spPr/>
      <dgm:t>
        <a:bodyPr/>
        <a:lstStyle/>
        <a:p>
          <a:endParaRPr lang="zh-CN" altLang="en-US"/>
        </a:p>
      </dgm:t>
    </dgm:pt>
    <dgm:pt modelId="{443AFFAA-B973-41AB-AAB8-19EC4C510F9A}" type="pres">
      <dgm:prSet presAssocID="{81B3EB9A-12E3-4EDC-9770-28544B545691}" presName="parentLin" presStyleCnt="0"/>
      <dgm:spPr/>
      <dgm:t>
        <a:bodyPr/>
        <a:lstStyle/>
        <a:p>
          <a:endParaRPr lang="zh-CN" altLang="en-US"/>
        </a:p>
      </dgm:t>
    </dgm:pt>
    <dgm:pt modelId="{65D676C9-9AA1-4716-AAC9-EF424E66030B}" type="pres">
      <dgm:prSet presAssocID="{81B3EB9A-12E3-4EDC-9770-28544B545691}" presName="parentLeftMargin" presStyleLbl="node1" presStyleIdx="1" presStyleCnt="3"/>
      <dgm:spPr/>
      <dgm:t>
        <a:bodyPr/>
        <a:lstStyle/>
        <a:p>
          <a:endParaRPr lang="zh-CN" altLang="en-US"/>
        </a:p>
      </dgm:t>
    </dgm:pt>
    <dgm:pt modelId="{9FCDBA82-1A46-4254-99FF-5FC6A2BDA463}" type="pres">
      <dgm:prSet presAssocID="{81B3EB9A-12E3-4EDC-9770-28544B545691}" presName="parentText" presStyleLbl="node1" presStyleIdx="2" presStyleCnt="3">
        <dgm:presLayoutVars>
          <dgm:chMax val="0"/>
          <dgm:bulletEnabled val="1"/>
        </dgm:presLayoutVars>
      </dgm:prSet>
      <dgm:spPr/>
      <dgm:t>
        <a:bodyPr/>
        <a:lstStyle/>
        <a:p>
          <a:endParaRPr lang="zh-CN" altLang="en-US"/>
        </a:p>
      </dgm:t>
    </dgm:pt>
    <dgm:pt modelId="{D091A166-757E-43B2-880A-B090B9F31A82}" type="pres">
      <dgm:prSet presAssocID="{81B3EB9A-12E3-4EDC-9770-28544B545691}" presName="negativeSpace" presStyleCnt="0"/>
      <dgm:spPr/>
      <dgm:t>
        <a:bodyPr/>
        <a:lstStyle/>
        <a:p>
          <a:endParaRPr lang="zh-CN" altLang="en-US"/>
        </a:p>
      </dgm:t>
    </dgm:pt>
    <dgm:pt modelId="{C2A2D3C5-46CA-4A36-B4EE-0A9963CD4018}" type="pres">
      <dgm:prSet presAssocID="{81B3EB9A-12E3-4EDC-9770-28544B545691}" presName="childText" presStyleLbl="conFgAcc1" presStyleIdx="2" presStyleCnt="3">
        <dgm:presLayoutVars>
          <dgm:bulletEnabled val="1"/>
        </dgm:presLayoutVars>
      </dgm:prSet>
      <dgm:spPr/>
      <dgm:t>
        <a:bodyPr/>
        <a:lstStyle/>
        <a:p>
          <a:endParaRPr lang="zh-CN" altLang="en-US"/>
        </a:p>
      </dgm:t>
    </dgm:pt>
  </dgm:ptLst>
  <dgm:cxnLst>
    <dgm:cxn modelId="{E4882B78-49E3-4BE8-9C54-DA3BDDC99973}" type="presOf" srcId="{A4F2894B-85AA-4517-AEDD-AD823506BE50}" destId="{C2A2D3C5-46CA-4A36-B4EE-0A9963CD4018}" srcOrd="0" destOrd="1" presId="urn:microsoft.com/office/officeart/2005/8/layout/list1"/>
    <dgm:cxn modelId="{1301BDE6-AA93-4173-8B3D-B2B865D20138}" type="presOf" srcId="{83353765-003E-4450-8B12-D19AB6845F1D}" destId="{0BD5FFAF-DCD0-49AA-9B72-12F52F22BFE0}" srcOrd="1" destOrd="0" presId="urn:microsoft.com/office/officeart/2005/8/layout/list1"/>
    <dgm:cxn modelId="{58F16751-238B-4E6D-B0E6-307EE0382BF5}" type="presOf" srcId="{83353765-003E-4450-8B12-D19AB6845F1D}" destId="{D857B65D-6FC4-4D9F-84AE-F426E3A99FE4}" srcOrd="0" destOrd="0" presId="urn:microsoft.com/office/officeart/2005/8/layout/list1"/>
    <dgm:cxn modelId="{7C4E3390-7084-4F1D-B0C2-F43C75FD5B8D}" type="presOf" srcId="{F8EC08D0-FF07-419F-B2C8-3FDAA6507963}" destId="{5C67C89A-D049-404F-8DCB-3918412ABAAE}" srcOrd="1" destOrd="0" presId="urn:microsoft.com/office/officeart/2005/8/layout/list1"/>
    <dgm:cxn modelId="{46048809-7134-4080-8E6F-876AAAA3F144}" type="presOf" srcId="{81B3EB9A-12E3-4EDC-9770-28544B545691}" destId="{9FCDBA82-1A46-4254-99FF-5FC6A2BDA463}" srcOrd="1" destOrd="0" presId="urn:microsoft.com/office/officeart/2005/8/layout/list1"/>
    <dgm:cxn modelId="{FA9AADEC-69A1-41CA-8141-CD3311AD04B4}" srcId="{83353765-003E-4450-8B12-D19AB6845F1D}" destId="{D51BAE29-B2A5-4D2A-BDD6-1FD8056A14EF}" srcOrd="0" destOrd="0" parTransId="{5EABCC65-9DC9-4401-8DB7-70B517371333}" sibTransId="{77948619-496B-460B-93F9-CA97736E316E}"/>
    <dgm:cxn modelId="{AC3C332E-6476-4747-BEAA-C6DEF374954A}" type="presOf" srcId="{F8EC08D0-FF07-419F-B2C8-3FDAA6507963}" destId="{356DBFC2-931F-447F-97AA-4F24EA5A4663}" srcOrd="0" destOrd="0" presId="urn:microsoft.com/office/officeart/2005/8/layout/list1"/>
    <dgm:cxn modelId="{52A0034D-617B-4107-ACDC-DA9AEFAEE1B7}" type="presOf" srcId="{D51BAE29-B2A5-4D2A-BDD6-1FD8056A14EF}" destId="{806FF670-BE67-488E-B586-41644F7DCDCA}" srcOrd="0" destOrd="0" presId="urn:microsoft.com/office/officeart/2005/8/layout/list1"/>
    <dgm:cxn modelId="{6BA67489-C272-45DC-ACF5-848FF68AF7EE}" type="presOf" srcId="{8362698F-3F70-483C-AE44-C7CA8E6A26E0}" destId="{C2A2D3C5-46CA-4A36-B4EE-0A9963CD4018}" srcOrd="0" destOrd="0" presId="urn:microsoft.com/office/officeart/2005/8/layout/list1"/>
    <dgm:cxn modelId="{CCEF2373-5723-48AE-9D57-0581969B7C0C}" srcId="{82C0DBD5-B0F2-42E0-B065-5CEAD2404135}" destId="{83353765-003E-4450-8B12-D19AB6845F1D}" srcOrd="1" destOrd="0" parTransId="{ECCCFED5-CC7C-403B-8CDE-2F0CFB35CA8E}" sibTransId="{81F68DC8-E780-46A1-9622-085CCBB7D7CD}"/>
    <dgm:cxn modelId="{5404F2D1-3B97-4D93-802E-B1312E27300C}" srcId="{F8EC08D0-FF07-419F-B2C8-3FDAA6507963}" destId="{F120A66C-EF9A-4D67-A63B-D13D788462CE}" srcOrd="0" destOrd="0" parTransId="{1DCAA12B-7CAE-486F-B154-13112274F4A6}" sibTransId="{39FBD801-466A-4D21-AFD6-98E5B85974A8}"/>
    <dgm:cxn modelId="{196816BD-70B5-4763-B3AF-86CCB0D86F63}" srcId="{81B3EB9A-12E3-4EDC-9770-28544B545691}" destId="{8362698F-3F70-483C-AE44-C7CA8E6A26E0}" srcOrd="0" destOrd="0" parTransId="{9ABB4775-90F1-4E8A-B682-9DD15745CD6F}" sibTransId="{61F4267C-82B3-4A21-9FDE-61CF8A12651F}"/>
    <dgm:cxn modelId="{138DBD79-0865-46D0-A27B-31B2F8CBAFA4}" srcId="{82C0DBD5-B0F2-42E0-B065-5CEAD2404135}" destId="{81B3EB9A-12E3-4EDC-9770-28544B545691}" srcOrd="2" destOrd="0" parTransId="{8AE99AAC-4F67-4032-9500-F65F23BB2C86}" sibTransId="{84AF8F5E-5A51-4603-99BC-CF46E11379A6}"/>
    <dgm:cxn modelId="{0E7B4E96-040D-4FE5-978C-48B0F81F7922}" srcId="{81B3EB9A-12E3-4EDC-9770-28544B545691}" destId="{A4F2894B-85AA-4517-AEDD-AD823506BE50}" srcOrd="1" destOrd="0" parTransId="{7B109DB6-3BCC-4A9A-993F-ECC7937F4064}" sibTransId="{235D2F5E-CCBA-41A0-B90B-C40A8D3CDF88}"/>
    <dgm:cxn modelId="{15463776-9868-4C77-96B2-9750FA5373B3}" type="presOf" srcId="{81B3EB9A-12E3-4EDC-9770-28544B545691}" destId="{65D676C9-9AA1-4716-AAC9-EF424E66030B}" srcOrd="0" destOrd="0" presId="urn:microsoft.com/office/officeart/2005/8/layout/list1"/>
    <dgm:cxn modelId="{9FC9A815-91E8-4024-B915-7B62150C67D5}" srcId="{82C0DBD5-B0F2-42E0-B065-5CEAD2404135}" destId="{F8EC08D0-FF07-419F-B2C8-3FDAA6507963}" srcOrd="0" destOrd="0" parTransId="{831033BF-F1AE-40F0-9EA4-3BF4E7BD6B53}" sibTransId="{BF9391C2-983A-4207-937D-503D884BE382}"/>
    <dgm:cxn modelId="{977C48CD-C0A0-4259-AEE6-74E0F9C51CB8}" type="presOf" srcId="{F120A66C-EF9A-4D67-A63B-D13D788462CE}" destId="{A20D7B5D-F557-4E01-A216-58B83167BD4D}" srcOrd="0" destOrd="0" presId="urn:microsoft.com/office/officeart/2005/8/layout/list1"/>
    <dgm:cxn modelId="{A8C5A20F-11A6-4E3F-AE6D-EE09AF7C3DDA}" type="presOf" srcId="{82C0DBD5-B0F2-42E0-B065-5CEAD2404135}" destId="{572F3B6F-AD90-48D2-9B7B-C23374EBB80E}" srcOrd="0" destOrd="0" presId="urn:microsoft.com/office/officeart/2005/8/layout/list1"/>
    <dgm:cxn modelId="{27D25DD1-7F68-4231-858E-4637DE677C7C}" type="presParOf" srcId="{572F3B6F-AD90-48D2-9B7B-C23374EBB80E}" destId="{74158671-FADA-4EB9-A2B3-5FAF22A99657}" srcOrd="0" destOrd="0" presId="urn:microsoft.com/office/officeart/2005/8/layout/list1"/>
    <dgm:cxn modelId="{BF4B3EAE-A580-4612-9AF2-6C33249F6FDC}" type="presParOf" srcId="{74158671-FADA-4EB9-A2B3-5FAF22A99657}" destId="{356DBFC2-931F-447F-97AA-4F24EA5A4663}" srcOrd="0" destOrd="0" presId="urn:microsoft.com/office/officeart/2005/8/layout/list1"/>
    <dgm:cxn modelId="{31D522A4-8BD2-4082-82BE-6D5385708609}" type="presParOf" srcId="{74158671-FADA-4EB9-A2B3-5FAF22A99657}" destId="{5C67C89A-D049-404F-8DCB-3918412ABAAE}" srcOrd="1" destOrd="0" presId="urn:microsoft.com/office/officeart/2005/8/layout/list1"/>
    <dgm:cxn modelId="{F65B24C9-E019-4E37-9D6F-B4F89222EC83}" type="presParOf" srcId="{572F3B6F-AD90-48D2-9B7B-C23374EBB80E}" destId="{8BF77D19-8BB9-422E-8A33-5648CA33F21C}" srcOrd="1" destOrd="0" presId="urn:microsoft.com/office/officeart/2005/8/layout/list1"/>
    <dgm:cxn modelId="{FDA47F16-60DE-45CE-B652-EADCD9759E83}" type="presParOf" srcId="{572F3B6F-AD90-48D2-9B7B-C23374EBB80E}" destId="{A20D7B5D-F557-4E01-A216-58B83167BD4D}" srcOrd="2" destOrd="0" presId="urn:microsoft.com/office/officeart/2005/8/layout/list1"/>
    <dgm:cxn modelId="{3AAA3236-7A61-4E94-B957-6A8A7584B488}" type="presParOf" srcId="{572F3B6F-AD90-48D2-9B7B-C23374EBB80E}" destId="{1CD56871-DDAE-425B-98FA-E69061842362}" srcOrd="3" destOrd="0" presId="urn:microsoft.com/office/officeart/2005/8/layout/list1"/>
    <dgm:cxn modelId="{E93D29EC-38CE-4042-9D17-76F9D69EE5E1}" type="presParOf" srcId="{572F3B6F-AD90-48D2-9B7B-C23374EBB80E}" destId="{4864DAD6-F5C8-4E58-B08B-9B98F1C1FD75}" srcOrd="4" destOrd="0" presId="urn:microsoft.com/office/officeart/2005/8/layout/list1"/>
    <dgm:cxn modelId="{98629649-7ED4-44F4-9230-265092E53176}" type="presParOf" srcId="{4864DAD6-F5C8-4E58-B08B-9B98F1C1FD75}" destId="{D857B65D-6FC4-4D9F-84AE-F426E3A99FE4}" srcOrd="0" destOrd="0" presId="urn:microsoft.com/office/officeart/2005/8/layout/list1"/>
    <dgm:cxn modelId="{89F2A910-741B-4016-A02B-5FB5757A0686}" type="presParOf" srcId="{4864DAD6-F5C8-4E58-B08B-9B98F1C1FD75}" destId="{0BD5FFAF-DCD0-49AA-9B72-12F52F22BFE0}" srcOrd="1" destOrd="0" presId="urn:microsoft.com/office/officeart/2005/8/layout/list1"/>
    <dgm:cxn modelId="{A6C1F10F-642E-4D0F-8CCF-F20EB8C2472F}" type="presParOf" srcId="{572F3B6F-AD90-48D2-9B7B-C23374EBB80E}" destId="{93923378-61F8-4648-97DE-338C2F28F6B1}" srcOrd="5" destOrd="0" presId="urn:microsoft.com/office/officeart/2005/8/layout/list1"/>
    <dgm:cxn modelId="{9F561305-672C-417F-9083-ABFCCCD3461C}" type="presParOf" srcId="{572F3B6F-AD90-48D2-9B7B-C23374EBB80E}" destId="{806FF670-BE67-488E-B586-41644F7DCDCA}" srcOrd="6" destOrd="0" presId="urn:microsoft.com/office/officeart/2005/8/layout/list1"/>
    <dgm:cxn modelId="{B6042D6A-AF11-45D3-919D-9C0BAD24DADB}" type="presParOf" srcId="{572F3B6F-AD90-48D2-9B7B-C23374EBB80E}" destId="{06FE7834-A415-4B47-814C-840D6DAAFAA8}" srcOrd="7" destOrd="0" presId="urn:microsoft.com/office/officeart/2005/8/layout/list1"/>
    <dgm:cxn modelId="{26D57CDB-E676-493F-BBDF-390CA0C123D0}" type="presParOf" srcId="{572F3B6F-AD90-48D2-9B7B-C23374EBB80E}" destId="{443AFFAA-B973-41AB-AAB8-19EC4C510F9A}" srcOrd="8" destOrd="0" presId="urn:microsoft.com/office/officeart/2005/8/layout/list1"/>
    <dgm:cxn modelId="{2E2EAEAB-BED5-4F27-96CF-B3464F12C82C}" type="presParOf" srcId="{443AFFAA-B973-41AB-AAB8-19EC4C510F9A}" destId="{65D676C9-9AA1-4716-AAC9-EF424E66030B}" srcOrd="0" destOrd="0" presId="urn:microsoft.com/office/officeart/2005/8/layout/list1"/>
    <dgm:cxn modelId="{A4BA9167-7BD5-4C11-B6B6-C885EBA109F2}" type="presParOf" srcId="{443AFFAA-B973-41AB-AAB8-19EC4C510F9A}" destId="{9FCDBA82-1A46-4254-99FF-5FC6A2BDA463}" srcOrd="1" destOrd="0" presId="urn:microsoft.com/office/officeart/2005/8/layout/list1"/>
    <dgm:cxn modelId="{7273AE7A-46BD-4285-B258-D884F9165F6A}" type="presParOf" srcId="{572F3B6F-AD90-48D2-9B7B-C23374EBB80E}" destId="{D091A166-757E-43B2-880A-B090B9F31A82}" srcOrd="9" destOrd="0" presId="urn:microsoft.com/office/officeart/2005/8/layout/list1"/>
    <dgm:cxn modelId="{AACE847F-CC91-4C60-9CB1-C34A8FA0AAE3}" type="presParOf" srcId="{572F3B6F-AD90-48D2-9B7B-C23374EBB80E}" destId="{C2A2D3C5-46CA-4A36-B4EE-0A9963CD401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6D8C866-6A73-41C0-A2C9-D22EC3A85E59}"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868383BD-7C7A-432B-9737-33973D0CE3CE}">
      <dgm:prSet/>
      <dgm:spPr/>
      <dgm:t>
        <a:bodyPr/>
        <a:lstStyle/>
        <a:p>
          <a:pPr rtl="0"/>
          <a:r>
            <a:rPr lang="zh-CN" b="1" dirty="0" smtClean="0"/>
            <a:t>温带年降水量比副热带多，一般在</a:t>
          </a:r>
          <a:r>
            <a:rPr lang="en-US" b="1" dirty="0" smtClean="0"/>
            <a:t>500—1000</a:t>
          </a:r>
          <a:r>
            <a:rPr lang="zh-CN" b="1" dirty="0" smtClean="0"/>
            <a:t>毫米。多雨的原因，主要受天气系统影响，即锋面、气旋活动频繁，以锋面雨、气旋雨为主</a:t>
          </a:r>
          <a:endParaRPr lang="zh-CN" dirty="0"/>
        </a:p>
      </dgm:t>
    </dgm:pt>
    <dgm:pt modelId="{7F92FA41-5856-41A6-9810-726EEC96F291}" type="parTrans" cxnId="{FDB45028-E5DF-4BA4-ACE7-F4B8B2BC3A90}">
      <dgm:prSet/>
      <dgm:spPr/>
      <dgm:t>
        <a:bodyPr/>
        <a:lstStyle/>
        <a:p>
          <a:endParaRPr lang="zh-CN" altLang="en-US"/>
        </a:p>
      </dgm:t>
    </dgm:pt>
    <dgm:pt modelId="{EA592B6A-641A-4487-9447-764681A11A9B}" type="sibTrans" cxnId="{FDB45028-E5DF-4BA4-ACE7-F4B8B2BC3A90}">
      <dgm:prSet/>
      <dgm:spPr/>
      <dgm:t>
        <a:bodyPr/>
        <a:lstStyle/>
        <a:p>
          <a:endParaRPr lang="zh-CN" altLang="en-US"/>
        </a:p>
      </dgm:t>
    </dgm:pt>
    <dgm:pt modelId="{37D10CD2-6E1D-47FE-8EC9-F40B9F777C48}">
      <dgm:prSet/>
      <dgm:spPr/>
      <dgm:t>
        <a:bodyPr/>
        <a:lstStyle/>
        <a:p>
          <a:pPr rtl="0"/>
          <a:r>
            <a:rPr lang="zh-CN" b="1" dirty="0" smtClean="0"/>
            <a:t>大陆东岸还受到季风影响，夏季风来自海洋，局部地区的降水很丰富</a:t>
          </a:r>
          <a:endParaRPr lang="zh-CN" dirty="0"/>
        </a:p>
      </dgm:t>
    </dgm:pt>
    <dgm:pt modelId="{2984A6D8-9BC5-44EA-A355-6436943BB825}" type="parTrans" cxnId="{015D772C-2033-471F-A0B9-E30590C9961A}">
      <dgm:prSet/>
      <dgm:spPr/>
      <dgm:t>
        <a:bodyPr/>
        <a:lstStyle/>
        <a:p>
          <a:endParaRPr lang="zh-CN" altLang="en-US"/>
        </a:p>
      </dgm:t>
    </dgm:pt>
    <dgm:pt modelId="{6B896608-8021-43B6-8971-3C8E45311DAC}" type="sibTrans" cxnId="{015D772C-2033-471F-A0B9-E30590C9961A}">
      <dgm:prSet/>
      <dgm:spPr/>
      <dgm:t>
        <a:bodyPr/>
        <a:lstStyle/>
        <a:p>
          <a:endParaRPr lang="zh-CN" altLang="en-US"/>
        </a:p>
      </dgm:t>
    </dgm:pt>
    <dgm:pt modelId="{6BCF34CB-56BE-488F-9529-D38A6A4F05A7}">
      <dgm:prSet/>
      <dgm:spPr/>
      <dgm:t>
        <a:bodyPr/>
        <a:lstStyle/>
        <a:p>
          <a:pPr rtl="0"/>
          <a:r>
            <a:rPr lang="zh-CN" b="1" dirty="0" smtClean="0"/>
            <a:t>中纬度大陆内部因距海洋较远，空气干燥，降水量很少，分布着大面积的温带荒漠</a:t>
          </a:r>
          <a:endParaRPr lang="zh-CN" dirty="0"/>
        </a:p>
      </dgm:t>
    </dgm:pt>
    <dgm:pt modelId="{B83C2C69-8C1A-4E0B-BA5B-EA2DDC6CBDF1}" type="parTrans" cxnId="{566B8187-B932-4E4A-82E9-585E63ABE28A}">
      <dgm:prSet/>
      <dgm:spPr/>
      <dgm:t>
        <a:bodyPr/>
        <a:lstStyle/>
        <a:p>
          <a:endParaRPr lang="zh-CN" altLang="en-US"/>
        </a:p>
      </dgm:t>
    </dgm:pt>
    <dgm:pt modelId="{D48B4C64-FEBA-4BC5-BC05-DCE553A10C45}" type="sibTrans" cxnId="{566B8187-B932-4E4A-82E9-585E63ABE28A}">
      <dgm:prSet/>
      <dgm:spPr/>
      <dgm:t>
        <a:bodyPr/>
        <a:lstStyle/>
        <a:p>
          <a:endParaRPr lang="zh-CN" altLang="en-US"/>
        </a:p>
      </dgm:t>
    </dgm:pt>
    <dgm:pt modelId="{D39ED141-1533-49AF-B158-B0C8B856D82A}" type="pres">
      <dgm:prSet presAssocID="{96D8C866-6A73-41C0-A2C9-D22EC3A85E59}" presName="linear" presStyleCnt="0">
        <dgm:presLayoutVars>
          <dgm:animLvl val="lvl"/>
          <dgm:resizeHandles val="exact"/>
        </dgm:presLayoutVars>
      </dgm:prSet>
      <dgm:spPr/>
      <dgm:t>
        <a:bodyPr/>
        <a:lstStyle/>
        <a:p>
          <a:endParaRPr lang="zh-CN" altLang="en-US"/>
        </a:p>
      </dgm:t>
    </dgm:pt>
    <dgm:pt modelId="{AD1802E2-30C7-4068-9582-73A3D7FE9512}" type="pres">
      <dgm:prSet presAssocID="{868383BD-7C7A-432B-9737-33973D0CE3CE}" presName="parentText" presStyleLbl="node1" presStyleIdx="0" presStyleCnt="3">
        <dgm:presLayoutVars>
          <dgm:chMax val="0"/>
          <dgm:bulletEnabled val="1"/>
        </dgm:presLayoutVars>
      </dgm:prSet>
      <dgm:spPr/>
      <dgm:t>
        <a:bodyPr/>
        <a:lstStyle/>
        <a:p>
          <a:endParaRPr lang="zh-CN" altLang="en-US"/>
        </a:p>
      </dgm:t>
    </dgm:pt>
    <dgm:pt modelId="{D430833D-BF51-4B60-9EB8-F7B807DE7A6F}" type="pres">
      <dgm:prSet presAssocID="{EA592B6A-641A-4487-9447-764681A11A9B}" presName="spacer" presStyleCnt="0"/>
      <dgm:spPr/>
    </dgm:pt>
    <dgm:pt modelId="{AC3307E1-1068-46D0-BFE0-24836C29B622}" type="pres">
      <dgm:prSet presAssocID="{37D10CD2-6E1D-47FE-8EC9-F40B9F777C48}" presName="parentText" presStyleLbl="node1" presStyleIdx="1" presStyleCnt="3">
        <dgm:presLayoutVars>
          <dgm:chMax val="0"/>
          <dgm:bulletEnabled val="1"/>
        </dgm:presLayoutVars>
      </dgm:prSet>
      <dgm:spPr/>
      <dgm:t>
        <a:bodyPr/>
        <a:lstStyle/>
        <a:p>
          <a:endParaRPr lang="zh-CN" altLang="en-US"/>
        </a:p>
      </dgm:t>
    </dgm:pt>
    <dgm:pt modelId="{1F779A03-38DC-46D7-B895-A6EFE39C4BFF}" type="pres">
      <dgm:prSet presAssocID="{6B896608-8021-43B6-8971-3C8E45311DAC}" presName="spacer" presStyleCnt="0"/>
      <dgm:spPr/>
    </dgm:pt>
    <dgm:pt modelId="{D8EAB609-6318-43B0-9EF5-D2BE9C9B2BE5}" type="pres">
      <dgm:prSet presAssocID="{6BCF34CB-56BE-488F-9529-D38A6A4F05A7}" presName="parentText" presStyleLbl="node1" presStyleIdx="2" presStyleCnt="3">
        <dgm:presLayoutVars>
          <dgm:chMax val="0"/>
          <dgm:bulletEnabled val="1"/>
        </dgm:presLayoutVars>
      </dgm:prSet>
      <dgm:spPr/>
      <dgm:t>
        <a:bodyPr/>
        <a:lstStyle/>
        <a:p>
          <a:endParaRPr lang="zh-CN" altLang="en-US"/>
        </a:p>
      </dgm:t>
    </dgm:pt>
  </dgm:ptLst>
  <dgm:cxnLst>
    <dgm:cxn modelId="{3FDBDC6F-4E6C-48B5-B197-DA11BF576F8C}" type="presOf" srcId="{868383BD-7C7A-432B-9737-33973D0CE3CE}" destId="{AD1802E2-30C7-4068-9582-73A3D7FE9512}" srcOrd="0" destOrd="0" presId="urn:microsoft.com/office/officeart/2005/8/layout/vList2"/>
    <dgm:cxn modelId="{FDB45028-E5DF-4BA4-ACE7-F4B8B2BC3A90}" srcId="{96D8C866-6A73-41C0-A2C9-D22EC3A85E59}" destId="{868383BD-7C7A-432B-9737-33973D0CE3CE}" srcOrd="0" destOrd="0" parTransId="{7F92FA41-5856-41A6-9810-726EEC96F291}" sibTransId="{EA592B6A-641A-4487-9447-764681A11A9B}"/>
    <dgm:cxn modelId="{882A6C72-618F-4AC2-849D-3A69257C2333}" type="presOf" srcId="{37D10CD2-6E1D-47FE-8EC9-F40B9F777C48}" destId="{AC3307E1-1068-46D0-BFE0-24836C29B622}" srcOrd="0" destOrd="0" presId="urn:microsoft.com/office/officeart/2005/8/layout/vList2"/>
    <dgm:cxn modelId="{1620A7BD-C90A-46C8-9E4E-DC42F3BBACC1}" type="presOf" srcId="{6BCF34CB-56BE-488F-9529-D38A6A4F05A7}" destId="{D8EAB609-6318-43B0-9EF5-D2BE9C9B2BE5}" srcOrd="0" destOrd="0" presId="urn:microsoft.com/office/officeart/2005/8/layout/vList2"/>
    <dgm:cxn modelId="{C55EE95A-8CC1-4528-80AF-E8FC6B274EA0}" type="presOf" srcId="{96D8C866-6A73-41C0-A2C9-D22EC3A85E59}" destId="{D39ED141-1533-49AF-B158-B0C8B856D82A}" srcOrd="0" destOrd="0" presId="urn:microsoft.com/office/officeart/2005/8/layout/vList2"/>
    <dgm:cxn modelId="{015D772C-2033-471F-A0B9-E30590C9961A}" srcId="{96D8C866-6A73-41C0-A2C9-D22EC3A85E59}" destId="{37D10CD2-6E1D-47FE-8EC9-F40B9F777C48}" srcOrd="1" destOrd="0" parTransId="{2984A6D8-9BC5-44EA-A355-6436943BB825}" sibTransId="{6B896608-8021-43B6-8971-3C8E45311DAC}"/>
    <dgm:cxn modelId="{566B8187-B932-4E4A-82E9-585E63ABE28A}" srcId="{96D8C866-6A73-41C0-A2C9-D22EC3A85E59}" destId="{6BCF34CB-56BE-488F-9529-D38A6A4F05A7}" srcOrd="2" destOrd="0" parTransId="{B83C2C69-8C1A-4E0B-BA5B-EA2DDC6CBDF1}" sibTransId="{D48B4C64-FEBA-4BC5-BC05-DCE553A10C45}"/>
    <dgm:cxn modelId="{18CC091C-4D31-49EB-B435-9852D5994373}" type="presParOf" srcId="{D39ED141-1533-49AF-B158-B0C8B856D82A}" destId="{AD1802E2-30C7-4068-9582-73A3D7FE9512}" srcOrd="0" destOrd="0" presId="urn:microsoft.com/office/officeart/2005/8/layout/vList2"/>
    <dgm:cxn modelId="{8AFDECF2-31DC-4D8D-8582-B40AB4680DCE}" type="presParOf" srcId="{D39ED141-1533-49AF-B158-B0C8B856D82A}" destId="{D430833D-BF51-4B60-9EB8-F7B807DE7A6F}" srcOrd="1" destOrd="0" presId="urn:microsoft.com/office/officeart/2005/8/layout/vList2"/>
    <dgm:cxn modelId="{6E9D3B49-89C2-481A-869A-C3D686CEE4EC}" type="presParOf" srcId="{D39ED141-1533-49AF-B158-B0C8B856D82A}" destId="{AC3307E1-1068-46D0-BFE0-24836C29B622}" srcOrd="2" destOrd="0" presId="urn:microsoft.com/office/officeart/2005/8/layout/vList2"/>
    <dgm:cxn modelId="{5652FF63-49CD-400C-B257-F790838057B9}" type="presParOf" srcId="{D39ED141-1533-49AF-B158-B0C8B856D82A}" destId="{1F779A03-38DC-46D7-B895-A6EFE39C4BFF}" srcOrd="3" destOrd="0" presId="urn:microsoft.com/office/officeart/2005/8/layout/vList2"/>
    <dgm:cxn modelId="{DB0E3CC4-94A4-452B-8943-DEAA0CF959FD}" type="presParOf" srcId="{D39ED141-1533-49AF-B158-B0C8B856D82A}" destId="{D8EAB609-6318-43B0-9EF5-D2BE9C9B2BE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9E02F304-C8CB-43C6-9112-8A4D941A2184}"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30E91C76-E484-4419-913B-AC03D2548040}">
      <dgm:prSet custT="1"/>
      <dgm:spPr/>
      <dgm:t>
        <a:bodyPr/>
        <a:lstStyle/>
        <a:p>
          <a:pPr rtl="0"/>
          <a:r>
            <a:rPr lang="zh-CN" altLang="en-US" sz="3200" b="1" dirty="0" smtClean="0"/>
            <a:t>空气的水平运动</a:t>
          </a:r>
          <a:endParaRPr lang="zh-CN" altLang="en-US" sz="3200" dirty="0"/>
        </a:p>
      </dgm:t>
    </dgm:pt>
    <dgm:pt modelId="{95B836CF-B5E4-4F8B-BF14-C5DD98C24F8E}" type="parTrans" cxnId="{FBD20D62-8014-49FF-AECE-F53DCC5B9B20}">
      <dgm:prSet/>
      <dgm:spPr/>
      <dgm:t>
        <a:bodyPr/>
        <a:lstStyle/>
        <a:p>
          <a:endParaRPr lang="zh-CN" altLang="en-US" sz="3200"/>
        </a:p>
      </dgm:t>
    </dgm:pt>
    <dgm:pt modelId="{97DE178D-7602-4554-B6CD-CB33ED44D52B}" type="sibTrans" cxnId="{FBD20D62-8014-49FF-AECE-F53DCC5B9B20}">
      <dgm:prSet/>
      <dgm:spPr/>
      <dgm:t>
        <a:bodyPr/>
        <a:lstStyle/>
        <a:p>
          <a:endParaRPr lang="zh-CN" altLang="en-US" sz="3200"/>
        </a:p>
      </dgm:t>
    </dgm:pt>
    <dgm:pt modelId="{B2DE0AC2-8F21-4976-92CC-4FBCAC048EF9}">
      <dgm:prSet custT="1"/>
      <dgm:spPr/>
      <dgm:t>
        <a:bodyPr/>
        <a:lstStyle/>
        <a:p>
          <a:pPr rtl="0"/>
          <a:r>
            <a:rPr lang="zh-CN" altLang="en-US" sz="3200" b="1" dirty="0" smtClean="0"/>
            <a:t>空气的垂直运动</a:t>
          </a:r>
          <a:endParaRPr lang="zh-CN" altLang="en-US" sz="3200" dirty="0"/>
        </a:p>
      </dgm:t>
    </dgm:pt>
    <dgm:pt modelId="{16AA9C85-C370-41B2-8BB5-9D2459DDE9E5}" type="parTrans" cxnId="{EDF8D469-5233-4570-BC90-D60640A3EA65}">
      <dgm:prSet/>
      <dgm:spPr/>
      <dgm:t>
        <a:bodyPr/>
        <a:lstStyle/>
        <a:p>
          <a:endParaRPr lang="zh-CN" altLang="en-US" sz="3200"/>
        </a:p>
      </dgm:t>
    </dgm:pt>
    <dgm:pt modelId="{B6ADA17C-76B2-4D1B-A2D8-0DF6A14D72BB}" type="sibTrans" cxnId="{EDF8D469-5233-4570-BC90-D60640A3EA65}">
      <dgm:prSet/>
      <dgm:spPr/>
      <dgm:t>
        <a:bodyPr/>
        <a:lstStyle/>
        <a:p>
          <a:endParaRPr lang="zh-CN" altLang="en-US" sz="3200"/>
        </a:p>
      </dgm:t>
    </dgm:pt>
    <dgm:pt modelId="{FD4BBAA3-8618-416A-8F05-79761ADB8EB9}" type="pres">
      <dgm:prSet presAssocID="{9E02F304-C8CB-43C6-9112-8A4D941A2184}" presName="linear" presStyleCnt="0">
        <dgm:presLayoutVars>
          <dgm:animLvl val="lvl"/>
          <dgm:resizeHandles val="exact"/>
        </dgm:presLayoutVars>
      </dgm:prSet>
      <dgm:spPr/>
      <dgm:t>
        <a:bodyPr/>
        <a:lstStyle/>
        <a:p>
          <a:endParaRPr lang="zh-CN" altLang="en-US"/>
        </a:p>
      </dgm:t>
    </dgm:pt>
    <dgm:pt modelId="{C9010561-A34B-48A1-97D3-57633DA634BF}" type="pres">
      <dgm:prSet presAssocID="{30E91C76-E484-4419-913B-AC03D2548040}" presName="parentText" presStyleLbl="node1" presStyleIdx="0" presStyleCnt="2" custLinFactNeighborX="-1087" custLinFactNeighborY="-10863">
        <dgm:presLayoutVars>
          <dgm:chMax val="0"/>
          <dgm:bulletEnabled val="1"/>
        </dgm:presLayoutVars>
      </dgm:prSet>
      <dgm:spPr/>
      <dgm:t>
        <a:bodyPr/>
        <a:lstStyle/>
        <a:p>
          <a:endParaRPr lang="zh-CN" altLang="en-US"/>
        </a:p>
      </dgm:t>
    </dgm:pt>
    <dgm:pt modelId="{FCA99044-97D1-4AF4-BEE8-580419DFDBD7}" type="pres">
      <dgm:prSet presAssocID="{97DE178D-7602-4554-B6CD-CB33ED44D52B}" presName="spacer" presStyleCnt="0"/>
      <dgm:spPr/>
    </dgm:pt>
    <dgm:pt modelId="{A958FFED-4349-4EE7-9A32-84610B55E058}" type="pres">
      <dgm:prSet presAssocID="{B2DE0AC2-8F21-4976-92CC-4FBCAC048EF9}" presName="parentText" presStyleLbl="node1" presStyleIdx="1" presStyleCnt="2" custLinFactNeighborY="-8329">
        <dgm:presLayoutVars>
          <dgm:chMax val="0"/>
          <dgm:bulletEnabled val="1"/>
        </dgm:presLayoutVars>
      </dgm:prSet>
      <dgm:spPr/>
      <dgm:t>
        <a:bodyPr/>
        <a:lstStyle/>
        <a:p>
          <a:endParaRPr lang="zh-CN" altLang="en-US"/>
        </a:p>
      </dgm:t>
    </dgm:pt>
  </dgm:ptLst>
  <dgm:cxnLst>
    <dgm:cxn modelId="{C8F9F77F-9938-4F02-BF9D-D6B4C059994C}" type="presOf" srcId="{9E02F304-C8CB-43C6-9112-8A4D941A2184}" destId="{FD4BBAA3-8618-416A-8F05-79761ADB8EB9}" srcOrd="0" destOrd="0" presId="urn:microsoft.com/office/officeart/2005/8/layout/vList2"/>
    <dgm:cxn modelId="{C66585E7-CAE7-4034-9039-E2BAC34098A9}" type="presOf" srcId="{30E91C76-E484-4419-913B-AC03D2548040}" destId="{C9010561-A34B-48A1-97D3-57633DA634BF}" srcOrd="0" destOrd="0" presId="urn:microsoft.com/office/officeart/2005/8/layout/vList2"/>
    <dgm:cxn modelId="{FBD20D62-8014-49FF-AECE-F53DCC5B9B20}" srcId="{9E02F304-C8CB-43C6-9112-8A4D941A2184}" destId="{30E91C76-E484-4419-913B-AC03D2548040}" srcOrd="0" destOrd="0" parTransId="{95B836CF-B5E4-4F8B-BF14-C5DD98C24F8E}" sibTransId="{97DE178D-7602-4554-B6CD-CB33ED44D52B}"/>
    <dgm:cxn modelId="{3CC4310F-1B50-4120-BCD8-2B28F9BAD0C0}" type="presOf" srcId="{B2DE0AC2-8F21-4976-92CC-4FBCAC048EF9}" destId="{A958FFED-4349-4EE7-9A32-84610B55E058}" srcOrd="0" destOrd="0" presId="urn:microsoft.com/office/officeart/2005/8/layout/vList2"/>
    <dgm:cxn modelId="{EDF8D469-5233-4570-BC90-D60640A3EA65}" srcId="{9E02F304-C8CB-43C6-9112-8A4D941A2184}" destId="{B2DE0AC2-8F21-4976-92CC-4FBCAC048EF9}" srcOrd="1" destOrd="0" parTransId="{16AA9C85-C370-41B2-8BB5-9D2459DDE9E5}" sibTransId="{B6ADA17C-76B2-4D1B-A2D8-0DF6A14D72BB}"/>
    <dgm:cxn modelId="{6AE82AD4-C615-4BD0-8BCC-3F24F0545428}" type="presParOf" srcId="{FD4BBAA3-8618-416A-8F05-79761ADB8EB9}" destId="{C9010561-A34B-48A1-97D3-57633DA634BF}" srcOrd="0" destOrd="0" presId="urn:microsoft.com/office/officeart/2005/8/layout/vList2"/>
    <dgm:cxn modelId="{3579E6AA-A55A-4426-8BF2-6D614BEE824F}" type="presParOf" srcId="{FD4BBAA3-8618-416A-8F05-79761ADB8EB9}" destId="{FCA99044-97D1-4AF4-BEE8-580419DFDBD7}" srcOrd="1" destOrd="0" presId="urn:microsoft.com/office/officeart/2005/8/layout/vList2"/>
    <dgm:cxn modelId="{C34C8B87-D30E-4884-98B6-A01180271C3F}" type="presParOf" srcId="{FD4BBAA3-8618-416A-8F05-79761ADB8EB9}" destId="{A958FFED-4349-4EE7-9A32-84610B55E05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AF137F0-7225-49E9-BC71-93BAE5BE1830}"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zh-CN" altLang="en-US"/>
        </a:p>
      </dgm:t>
    </dgm:pt>
    <dgm:pt modelId="{BC3F008E-62B4-4E09-80B3-BEB857620599}">
      <dgm:prSet/>
      <dgm:spPr/>
      <dgm:t>
        <a:bodyPr/>
        <a:lstStyle/>
        <a:p>
          <a:pPr rtl="0"/>
          <a:r>
            <a:rPr lang="zh-CN" b="1" dirty="0" smtClean="0"/>
            <a:t>定义：</a:t>
          </a:r>
          <a:endParaRPr lang="en-US" altLang="zh-CN" b="1" dirty="0" smtClean="0"/>
        </a:p>
      </dgm:t>
    </dgm:pt>
    <dgm:pt modelId="{10A81F27-6490-4C1A-B2A2-F56E8355E3D6}" type="parTrans" cxnId="{9D07A6FE-83DF-473C-A02C-5B04B8B37A75}">
      <dgm:prSet/>
      <dgm:spPr/>
      <dgm:t>
        <a:bodyPr/>
        <a:lstStyle/>
        <a:p>
          <a:endParaRPr lang="zh-CN" altLang="en-US" b="1"/>
        </a:p>
      </dgm:t>
    </dgm:pt>
    <dgm:pt modelId="{79E2309C-59E3-4F5F-8E5F-3825B6FF8116}" type="sibTrans" cxnId="{9D07A6FE-83DF-473C-A02C-5B04B8B37A75}">
      <dgm:prSet/>
      <dgm:spPr/>
      <dgm:t>
        <a:bodyPr/>
        <a:lstStyle/>
        <a:p>
          <a:endParaRPr lang="zh-CN" altLang="en-US" b="1"/>
        </a:p>
      </dgm:t>
    </dgm:pt>
    <dgm:pt modelId="{7F31EDAA-4A0B-4989-AF2C-AE705B8A40FA}">
      <dgm:prSet/>
      <dgm:spPr/>
      <dgm:t>
        <a:bodyPr/>
        <a:lstStyle/>
        <a:p>
          <a:pPr rtl="0"/>
          <a:r>
            <a:rPr lang="zh-CN" b="1" dirty="0" smtClean="0"/>
            <a:t>分类：</a:t>
          </a:r>
          <a:endParaRPr lang="zh-CN" b="1" dirty="0"/>
        </a:p>
      </dgm:t>
    </dgm:pt>
    <dgm:pt modelId="{CC35BEAB-F6EE-43E0-9182-9B5D48AD8F9D}" type="parTrans" cxnId="{A8BB85AB-0F30-417F-953E-EBC6EBB11BCB}">
      <dgm:prSet/>
      <dgm:spPr/>
      <dgm:t>
        <a:bodyPr/>
        <a:lstStyle/>
        <a:p>
          <a:endParaRPr lang="zh-CN" altLang="en-US" b="1"/>
        </a:p>
      </dgm:t>
    </dgm:pt>
    <dgm:pt modelId="{7B84FAAC-E19E-490A-8E61-77FC231C453D}" type="sibTrans" cxnId="{A8BB85AB-0F30-417F-953E-EBC6EBB11BCB}">
      <dgm:prSet/>
      <dgm:spPr/>
      <dgm:t>
        <a:bodyPr/>
        <a:lstStyle/>
        <a:p>
          <a:endParaRPr lang="zh-CN" altLang="en-US" b="1"/>
        </a:p>
      </dgm:t>
    </dgm:pt>
    <dgm:pt modelId="{CE7D23B9-F57A-4A4C-9271-F9A20F36CA1A}">
      <dgm:prSet/>
      <dgm:spPr/>
      <dgm:t>
        <a:bodyPr/>
        <a:lstStyle/>
        <a:p>
          <a:pPr rtl="0"/>
          <a:r>
            <a:rPr lang="zh-CN" b="1" dirty="0" smtClean="0"/>
            <a:t>内摩擦力：气层间的阻力。主要通过湍</a:t>
          </a:r>
          <a:r>
            <a:rPr lang="en-US" b="1" dirty="0" smtClean="0"/>
            <a:t>(</a:t>
          </a:r>
          <a:r>
            <a:rPr lang="en-US" b="1" dirty="0" err="1" smtClean="0"/>
            <a:t>tuan</a:t>
          </a:r>
          <a:r>
            <a:rPr lang="en-US" b="1" dirty="0" smtClean="0"/>
            <a:t>)</a:t>
          </a:r>
          <a:r>
            <a:rPr lang="zh-CN" b="1" dirty="0" smtClean="0"/>
            <a:t>流交换作用使气流速度发生改变。</a:t>
          </a:r>
          <a:endParaRPr lang="zh-CN" b="1" dirty="0"/>
        </a:p>
      </dgm:t>
    </dgm:pt>
    <dgm:pt modelId="{D4BDC391-0B24-4A60-B10A-5F3FF65EBA43}" type="parTrans" cxnId="{000CD0B9-E7AA-459C-8FE1-8C74B85F4CC5}">
      <dgm:prSet/>
      <dgm:spPr/>
      <dgm:t>
        <a:bodyPr/>
        <a:lstStyle/>
        <a:p>
          <a:endParaRPr lang="zh-CN" altLang="en-US" b="1"/>
        </a:p>
      </dgm:t>
    </dgm:pt>
    <dgm:pt modelId="{15500A27-BE7A-4BD6-B20A-CAF7F377FEA1}" type="sibTrans" cxnId="{000CD0B9-E7AA-459C-8FE1-8C74B85F4CC5}">
      <dgm:prSet/>
      <dgm:spPr/>
      <dgm:t>
        <a:bodyPr/>
        <a:lstStyle/>
        <a:p>
          <a:endParaRPr lang="zh-CN" altLang="en-US" b="1"/>
        </a:p>
      </dgm:t>
    </dgm:pt>
    <dgm:pt modelId="{59270054-ED67-439F-B1B1-875CD7328740}">
      <dgm:prSet/>
      <dgm:spPr/>
      <dgm:t>
        <a:bodyPr/>
        <a:lstStyle/>
        <a:p>
          <a:pPr rtl="0"/>
          <a:r>
            <a:rPr lang="zh-CN" b="1" dirty="0" smtClean="0"/>
            <a:t>外摩擦力：地面对气流运动的阻力。</a:t>
          </a:r>
          <a:endParaRPr lang="zh-CN" b="1" dirty="0"/>
        </a:p>
      </dgm:t>
    </dgm:pt>
    <dgm:pt modelId="{6BF70848-3097-4F4B-90D7-72D086113904}" type="parTrans" cxnId="{4A992A46-74DE-4D1E-AA9F-3DBFA74C4C32}">
      <dgm:prSet/>
      <dgm:spPr/>
      <dgm:t>
        <a:bodyPr/>
        <a:lstStyle/>
        <a:p>
          <a:endParaRPr lang="zh-CN" altLang="en-US" b="1"/>
        </a:p>
      </dgm:t>
    </dgm:pt>
    <dgm:pt modelId="{BB389003-A299-4E6E-A176-B7629A1336F9}" type="sibTrans" cxnId="{4A992A46-74DE-4D1E-AA9F-3DBFA74C4C32}">
      <dgm:prSet/>
      <dgm:spPr/>
      <dgm:t>
        <a:bodyPr/>
        <a:lstStyle/>
        <a:p>
          <a:endParaRPr lang="zh-CN" altLang="en-US" b="1"/>
        </a:p>
      </dgm:t>
    </dgm:pt>
    <dgm:pt modelId="{E4624940-58A6-4DC6-AFE6-7EC951C1DA02}">
      <dgm:prSet/>
      <dgm:spPr/>
      <dgm:t>
        <a:bodyPr/>
        <a:lstStyle/>
        <a:p>
          <a:pPr rtl="0"/>
          <a:r>
            <a:rPr lang="zh-CN" b="1" dirty="0" smtClean="0"/>
            <a:t>运动状态不同的气层之间、空气和地面之间都会相互作用，产生阻碍气流运动的力。</a:t>
          </a:r>
          <a:endParaRPr lang="zh-CN" b="1" dirty="0"/>
        </a:p>
      </dgm:t>
    </dgm:pt>
    <dgm:pt modelId="{D72799D0-FF41-427E-B3F2-37040451875E}" type="parTrans" cxnId="{717F8282-CE48-4BC1-9FB4-CEA48E499E99}">
      <dgm:prSet/>
      <dgm:spPr/>
      <dgm:t>
        <a:bodyPr/>
        <a:lstStyle/>
        <a:p>
          <a:endParaRPr lang="zh-CN" altLang="en-US"/>
        </a:p>
      </dgm:t>
    </dgm:pt>
    <dgm:pt modelId="{B4F9D8B2-AD32-4DF6-8378-2085EB3ECBD7}" type="sibTrans" cxnId="{717F8282-CE48-4BC1-9FB4-CEA48E499E99}">
      <dgm:prSet/>
      <dgm:spPr/>
      <dgm:t>
        <a:bodyPr/>
        <a:lstStyle/>
        <a:p>
          <a:endParaRPr lang="zh-CN" altLang="en-US"/>
        </a:p>
      </dgm:t>
    </dgm:pt>
    <dgm:pt modelId="{5087C11F-29BB-4FEC-915C-CD40AE91FC92}" type="pres">
      <dgm:prSet presAssocID="{8AF137F0-7225-49E9-BC71-93BAE5BE1830}" presName="linear" presStyleCnt="0">
        <dgm:presLayoutVars>
          <dgm:dir/>
          <dgm:animLvl val="lvl"/>
          <dgm:resizeHandles val="exact"/>
        </dgm:presLayoutVars>
      </dgm:prSet>
      <dgm:spPr/>
      <dgm:t>
        <a:bodyPr/>
        <a:lstStyle/>
        <a:p>
          <a:endParaRPr lang="zh-CN" altLang="en-US"/>
        </a:p>
      </dgm:t>
    </dgm:pt>
    <dgm:pt modelId="{E1759708-B0F7-4537-8105-AD8F4E180163}" type="pres">
      <dgm:prSet presAssocID="{BC3F008E-62B4-4E09-80B3-BEB857620599}" presName="parentLin" presStyleCnt="0"/>
      <dgm:spPr/>
    </dgm:pt>
    <dgm:pt modelId="{045319E1-8B7B-4A5A-A44E-D61D0EE7CD53}" type="pres">
      <dgm:prSet presAssocID="{BC3F008E-62B4-4E09-80B3-BEB857620599}" presName="parentLeftMargin" presStyleLbl="node1" presStyleIdx="0" presStyleCnt="2"/>
      <dgm:spPr/>
      <dgm:t>
        <a:bodyPr/>
        <a:lstStyle/>
        <a:p>
          <a:endParaRPr lang="zh-CN" altLang="en-US"/>
        </a:p>
      </dgm:t>
    </dgm:pt>
    <dgm:pt modelId="{097564B1-1B27-458F-8117-57E3264723D2}" type="pres">
      <dgm:prSet presAssocID="{BC3F008E-62B4-4E09-80B3-BEB857620599}" presName="parentText" presStyleLbl="node1" presStyleIdx="0" presStyleCnt="2">
        <dgm:presLayoutVars>
          <dgm:chMax val="0"/>
          <dgm:bulletEnabled val="1"/>
        </dgm:presLayoutVars>
      </dgm:prSet>
      <dgm:spPr/>
      <dgm:t>
        <a:bodyPr/>
        <a:lstStyle/>
        <a:p>
          <a:endParaRPr lang="zh-CN" altLang="en-US"/>
        </a:p>
      </dgm:t>
    </dgm:pt>
    <dgm:pt modelId="{2461C383-5DFB-475E-9B1F-BCA1D9909943}" type="pres">
      <dgm:prSet presAssocID="{BC3F008E-62B4-4E09-80B3-BEB857620599}" presName="negativeSpace" presStyleCnt="0"/>
      <dgm:spPr/>
    </dgm:pt>
    <dgm:pt modelId="{6D44B0B0-BEBC-40DF-8F70-6A874B23604A}" type="pres">
      <dgm:prSet presAssocID="{BC3F008E-62B4-4E09-80B3-BEB857620599}" presName="childText" presStyleLbl="conFgAcc1" presStyleIdx="0" presStyleCnt="2">
        <dgm:presLayoutVars>
          <dgm:bulletEnabled val="1"/>
        </dgm:presLayoutVars>
      </dgm:prSet>
      <dgm:spPr/>
      <dgm:t>
        <a:bodyPr/>
        <a:lstStyle/>
        <a:p>
          <a:endParaRPr lang="zh-CN" altLang="en-US"/>
        </a:p>
      </dgm:t>
    </dgm:pt>
    <dgm:pt modelId="{8540BB84-3A75-4324-B466-014ABF7649AD}" type="pres">
      <dgm:prSet presAssocID="{79E2309C-59E3-4F5F-8E5F-3825B6FF8116}" presName="spaceBetweenRectangles" presStyleCnt="0"/>
      <dgm:spPr/>
    </dgm:pt>
    <dgm:pt modelId="{0364C906-89B0-4742-8EE5-73C0CDD75C85}" type="pres">
      <dgm:prSet presAssocID="{7F31EDAA-4A0B-4989-AF2C-AE705B8A40FA}" presName="parentLin" presStyleCnt="0"/>
      <dgm:spPr/>
    </dgm:pt>
    <dgm:pt modelId="{CB3528BE-9D95-4343-A2C3-99E58D3E0E7D}" type="pres">
      <dgm:prSet presAssocID="{7F31EDAA-4A0B-4989-AF2C-AE705B8A40FA}" presName="parentLeftMargin" presStyleLbl="node1" presStyleIdx="0" presStyleCnt="2"/>
      <dgm:spPr/>
      <dgm:t>
        <a:bodyPr/>
        <a:lstStyle/>
        <a:p>
          <a:endParaRPr lang="zh-CN" altLang="en-US"/>
        </a:p>
      </dgm:t>
    </dgm:pt>
    <dgm:pt modelId="{4FF8B28F-4CDB-4DD6-921C-2D73C7A75C0F}" type="pres">
      <dgm:prSet presAssocID="{7F31EDAA-4A0B-4989-AF2C-AE705B8A40FA}" presName="parentText" presStyleLbl="node1" presStyleIdx="1" presStyleCnt="2">
        <dgm:presLayoutVars>
          <dgm:chMax val="0"/>
          <dgm:bulletEnabled val="1"/>
        </dgm:presLayoutVars>
      </dgm:prSet>
      <dgm:spPr/>
      <dgm:t>
        <a:bodyPr/>
        <a:lstStyle/>
        <a:p>
          <a:endParaRPr lang="zh-CN" altLang="en-US"/>
        </a:p>
      </dgm:t>
    </dgm:pt>
    <dgm:pt modelId="{D2CFD01B-3571-463E-BF01-DC551151AAC1}" type="pres">
      <dgm:prSet presAssocID="{7F31EDAA-4A0B-4989-AF2C-AE705B8A40FA}" presName="negativeSpace" presStyleCnt="0"/>
      <dgm:spPr/>
    </dgm:pt>
    <dgm:pt modelId="{BF594B7F-30DA-4832-9E3E-4C2D8BA898D4}" type="pres">
      <dgm:prSet presAssocID="{7F31EDAA-4A0B-4989-AF2C-AE705B8A40FA}" presName="childText" presStyleLbl="conFgAcc1" presStyleIdx="1" presStyleCnt="2">
        <dgm:presLayoutVars>
          <dgm:bulletEnabled val="1"/>
        </dgm:presLayoutVars>
      </dgm:prSet>
      <dgm:spPr/>
      <dgm:t>
        <a:bodyPr/>
        <a:lstStyle/>
        <a:p>
          <a:endParaRPr lang="zh-CN" altLang="en-US"/>
        </a:p>
      </dgm:t>
    </dgm:pt>
  </dgm:ptLst>
  <dgm:cxnLst>
    <dgm:cxn modelId="{AD7E9DA7-85E9-4EB0-A13A-F165119B0798}" type="presOf" srcId="{BC3F008E-62B4-4E09-80B3-BEB857620599}" destId="{045319E1-8B7B-4A5A-A44E-D61D0EE7CD53}" srcOrd="0" destOrd="0" presId="urn:microsoft.com/office/officeart/2005/8/layout/list1"/>
    <dgm:cxn modelId="{4A992A46-74DE-4D1E-AA9F-3DBFA74C4C32}" srcId="{7F31EDAA-4A0B-4989-AF2C-AE705B8A40FA}" destId="{59270054-ED67-439F-B1B1-875CD7328740}" srcOrd="1" destOrd="0" parTransId="{6BF70848-3097-4F4B-90D7-72D086113904}" sibTransId="{BB389003-A299-4E6E-A176-B7629A1336F9}"/>
    <dgm:cxn modelId="{899E92A1-FA3B-4505-8DB4-E562A374EDD1}" type="presOf" srcId="{59270054-ED67-439F-B1B1-875CD7328740}" destId="{BF594B7F-30DA-4832-9E3E-4C2D8BA898D4}" srcOrd="0" destOrd="1" presId="urn:microsoft.com/office/officeart/2005/8/layout/list1"/>
    <dgm:cxn modelId="{E3394438-5D46-4429-83C1-8DE778EF6C34}" type="presOf" srcId="{7F31EDAA-4A0B-4989-AF2C-AE705B8A40FA}" destId="{4FF8B28F-4CDB-4DD6-921C-2D73C7A75C0F}" srcOrd="1" destOrd="0" presId="urn:microsoft.com/office/officeart/2005/8/layout/list1"/>
    <dgm:cxn modelId="{0EA3D216-8152-4143-AD08-B7CA7845ECA6}" type="presOf" srcId="{CE7D23B9-F57A-4A4C-9271-F9A20F36CA1A}" destId="{BF594B7F-30DA-4832-9E3E-4C2D8BA898D4}" srcOrd="0" destOrd="0" presId="urn:microsoft.com/office/officeart/2005/8/layout/list1"/>
    <dgm:cxn modelId="{BC47A86F-2307-4334-8511-1639C93E264E}" type="presOf" srcId="{8AF137F0-7225-49E9-BC71-93BAE5BE1830}" destId="{5087C11F-29BB-4FEC-915C-CD40AE91FC92}" srcOrd="0" destOrd="0" presId="urn:microsoft.com/office/officeart/2005/8/layout/list1"/>
    <dgm:cxn modelId="{AAF4191D-FA27-41A1-8D6E-80692CF2A935}" type="presOf" srcId="{E4624940-58A6-4DC6-AFE6-7EC951C1DA02}" destId="{6D44B0B0-BEBC-40DF-8F70-6A874B23604A}" srcOrd="0" destOrd="0" presId="urn:microsoft.com/office/officeart/2005/8/layout/list1"/>
    <dgm:cxn modelId="{9D07A6FE-83DF-473C-A02C-5B04B8B37A75}" srcId="{8AF137F0-7225-49E9-BC71-93BAE5BE1830}" destId="{BC3F008E-62B4-4E09-80B3-BEB857620599}" srcOrd="0" destOrd="0" parTransId="{10A81F27-6490-4C1A-B2A2-F56E8355E3D6}" sibTransId="{79E2309C-59E3-4F5F-8E5F-3825B6FF8116}"/>
    <dgm:cxn modelId="{000CD0B9-E7AA-459C-8FE1-8C74B85F4CC5}" srcId="{7F31EDAA-4A0B-4989-AF2C-AE705B8A40FA}" destId="{CE7D23B9-F57A-4A4C-9271-F9A20F36CA1A}" srcOrd="0" destOrd="0" parTransId="{D4BDC391-0B24-4A60-B10A-5F3FF65EBA43}" sibTransId="{15500A27-BE7A-4BD6-B20A-CAF7F377FEA1}"/>
    <dgm:cxn modelId="{717F8282-CE48-4BC1-9FB4-CEA48E499E99}" srcId="{BC3F008E-62B4-4E09-80B3-BEB857620599}" destId="{E4624940-58A6-4DC6-AFE6-7EC951C1DA02}" srcOrd="0" destOrd="0" parTransId="{D72799D0-FF41-427E-B3F2-37040451875E}" sibTransId="{B4F9D8B2-AD32-4DF6-8378-2085EB3ECBD7}"/>
    <dgm:cxn modelId="{A040FB8F-EB61-4A9E-8C11-E705B0EF9820}" type="presOf" srcId="{7F31EDAA-4A0B-4989-AF2C-AE705B8A40FA}" destId="{CB3528BE-9D95-4343-A2C3-99E58D3E0E7D}" srcOrd="0" destOrd="0" presId="urn:microsoft.com/office/officeart/2005/8/layout/list1"/>
    <dgm:cxn modelId="{A8BB85AB-0F30-417F-953E-EBC6EBB11BCB}" srcId="{8AF137F0-7225-49E9-BC71-93BAE5BE1830}" destId="{7F31EDAA-4A0B-4989-AF2C-AE705B8A40FA}" srcOrd="1" destOrd="0" parTransId="{CC35BEAB-F6EE-43E0-9182-9B5D48AD8F9D}" sibTransId="{7B84FAAC-E19E-490A-8E61-77FC231C453D}"/>
    <dgm:cxn modelId="{13FF4D0E-B391-40FC-A1A8-06D1FEE1CA76}" type="presOf" srcId="{BC3F008E-62B4-4E09-80B3-BEB857620599}" destId="{097564B1-1B27-458F-8117-57E3264723D2}" srcOrd="1" destOrd="0" presId="urn:microsoft.com/office/officeart/2005/8/layout/list1"/>
    <dgm:cxn modelId="{117B5059-E460-43C2-BC7C-794EBB0569E4}" type="presParOf" srcId="{5087C11F-29BB-4FEC-915C-CD40AE91FC92}" destId="{E1759708-B0F7-4537-8105-AD8F4E180163}" srcOrd="0" destOrd="0" presId="urn:microsoft.com/office/officeart/2005/8/layout/list1"/>
    <dgm:cxn modelId="{8855A9E2-F83A-47FE-AC43-433F6CA2FB7E}" type="presParOf" srcId="{E1759708-B0F7-4537-8105-AD8F4E180163}" destId="{045319E1-8B7B-4A5A-A44E-D61D0EE7CD53}" srcOrd="0" destOrd="0" presId="urn:microsoft.com/office/officeart/2005/8/layout/list1"/>
    <dgm:cxn modelId="{4C1F3E70-50E5-4363-B115-121A1B03595B}" type="presParOf" srcId="{E1759708-B0F7-4537-8105-AD8F4E180163}" destId="{097564B1-1B27-458F-8117-57E3264723D2}" srcOrd="1" destOrd="0" presId="urn:microsoft.com/office/officeart/2005/8/layout/list1"/>
    <dgm:cxn modelId="{A883D3B4-757F-440B-8C14-72DCC3F6EAF1}" type="presParOf" srcId="{5087C11F-29BB-4FEC-915C-CD40AE91FC92}" destId="{2461C383-5DFB-475E-9B1F-BCA1D9909943}" srcOrd="1" destOrd="0" presId="urn:microsoft.com/office/officeart/2005/8/layout/list1"/>
    <dgm:cxn modelId="{7EDF0335-4C0A-4E3D-88CB-19D1A2C68AA3}" type="presParOf" srcId="{5087C11F-29BB-4FEC-915C-CD40AE91FC92}" destId="{6D44B0B0-BEBC-40DF-8F70-6A874B23604A}" srcOrd="2" destOrd="0" presId="urn:microsoft.com/office/officeart/2005/8/layout/list1"/>
    <dgm:cxn modelId="{8119E81E-5EB0-4725-90F9-9906EC8DB243}" type="presParOf" srcId="{5087C11F-29BB-4FEC-915C-CD40AE91FC92}" destId="{8540BB84-3A75-4324-B466-014ABF7649AD}" srcOrd="3" destOrd="0" presId="urn:microsoft.com/office/officeart/2005/8/layout/list1"/>
    <dgm:cxn modelId="{E9529847-103D-4F65-B775-C9CEADBEDCC9}" type="presParOf" srcId="{5087C11F-29BB-4FEC-915C-CD40AE91FC92}" destId="{0364C906-89B0-4742-8EE5-73C0CDD75C85}" srcOrd="4" destOrd="0" presId="urn:microsoft.com/office/officeart/2005/8/layout/list1"/>
    <dgm:cxn modelId="{511CC068-446A-4D29-ADF6-480A9C317A11}" type="presParOf" srcId="{0364C906-89B0-4742-8EE5-73C0CDD75C85}" destId="{CB3528BE-9D95-4343-A2C3-99E58D3E0E7D}" srcOrd="0" destOrd="0" presId="urn:microsoft.com/office/officeart/2005/8/layout/list1"/>
    <dgm:cxn modelId="{11EEFEEC-B77F-4618-ADD0-00B0FBB1A104}" type="presParOf" srcId="{0364C906-89B0-4742-8EE5-73C0CDD75C85}" destId="{4FF8B28F-4CDB-4DD6-921C-2D73C7A75C0F}" srcOrd="1" destOrd="0" presId="urn:microsoft.com/office/officeart/2005/8/layout/list1"/>
    <dgm:cxn modelId="{6EBC4260-2EFF-4C18-BCB7-F8C553DA28DF}" type="presParOf" srcId="{5087C11F-29BB-4FEC-915C-CD40AE91FC92}" destId="{D2CFD01B-3571-463E-BF01-DC551151AAC1}" srcOrd="5" destOrd="0" presId="urn:microsoft.com/office/officeart/2005/8/layout/list1"/>
    <dgm:cxn modelId="{1EA9F294-7369-487E-A262-EE6D32E840D3}" type="presParOf" srcId="{5087C11F-29BB-4FEC-915C-CD40AE91FC92}" destId="{BF594B7F-30DA-4832-9E3E-4C2D8BA898D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4D8A9F53-723D-4964-8E12-351EA7B24344}"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98FDB245-1EED-4DBA-ABF2-E3F0D6333BD1}">
      <dgm:prSet custT="1"/>
      <dgm:spPr/>
      <dgm:t>
        <a:bodyPr/>
        <a:lstStyle/>
        <a:p>
          <a:pPr rtl="0"/>
          <a:r>
            <a:rPr lang="zh-CN" altLang="en-US" sz="2800" b="1" dirty="0" smtClean="0"/>
            <a:t>对流运动</a:t>
          </a:r>
          <a:endParaRPr lang="zh-CN" altLang="en-US" sz="2800" dirty="0"/>
        </a:p>
      </dgm:t>
    </dgm:pt>
    <dgm:pt modelId="{8F98364D-9DAA-4C39-BAA0-9F47A3FE4A38}" type="parTrans" cxnId="{4D951BEC-F33B-4E33-A79F-C8249FCED758}">
      <dgm:prSet/>
      <dgm:spPr/>
      <dgm:t>
        <a:bodyPr/>
        <a:lstStyle/>
        <a:p>
          <a:endParaRPr lang="zh-CN" altLang="en-US" sz="2800"/>
        </a:p>
      </dgm:t>
    </dgm:pt>
    <dgm:pt modelId="{7AD5DEBB-F092-4858-8602-B725B65F8573}" type="sibTrans" cxnId="{4D951BEC-F33B-4E33-A79F-C8249FCED758}">
      <dgm:prSet/>
      <dgm:spPr/>
      <dgm:t>
        <a:bodyPr/>
        <a:lstStyle/>
        <a:p>
          <a:endParaRPr lang="zh-CN" altLang="en-US" sz="2800"/>
        </a:p>
      </dgm:t>
    </dgm:pt>
    <dgm:pt modelId="{B4D459A0-0FB3-48D1-8394-E1903DCD78EF}">
      <dgm:prSet custT="1"/>
      <dgm:spPr/>
      <dgm:t>
        <a:bodyPr/>
        <a:lstStyle/>
        <a:p>
          <a:pPr rtl="0"/>
          <a:r>
            <a:rPr lang="zh-CN" altLang="en-US" sz="2800" b="1" dirty="0" smtClean="0"/>
            <a:t>系统性垂直运动</a:t>
          </a:r>
          <a:endParaRPr lang="zh-CN" altLang="en-US" sz="2800" dirty="0"/>
        </a:p>
      </dgm:t>
    </dgm:pt>
    <dgm:pt modelId="{24328EC8-E3EA-4FDB-B575-3E272711841C}" type="parTrans" cxnId="{F6EFAF02-9B53-463D-BEF1-300B98A854EE}">
      <dgm:prSet/>
      <dgm:spPr/>
      <dgm:t>
        <a:bodyPr/>
        <a:lstStyle/>
        <a:p>
          <a:endParaRPr lang="zh-CN" altLang="en-US" sz="2800"/>
        </a:p>
      </dgm:t>
    </dgm:pt>
    <dgm:pt modelId="{DC03585E-A054-45DA-A50C-959AE4BB1F86}" type="sibTrans" cxnId="{F6EFAF02-9B53-463D-BEF1-300B98A854EE}">
      <dgm:prSet/>
      <dgm:spPr/>
      <dgm:t>
        <a:bodyPr/>
        <a:lstStyle/>
        <a:p>
          <a:endParaRPr lang="zh-CN" altLang="en-US" sz="2800"/>
        </a:p>
      </dgm:t>
    </dgm:pt>
    <dgm:pt modelId="{0794AD1A-812D-410A-B0AF-768611CF06BA}" type="pres">
      <dgm:prSet presAssocID="{4D8A9F53-723D-4964-8E12-351EA7B24344}" presName="linear" presStyleCnt="0">
        <dgm:presLayoutVars>
          <dgm:animLvl val="lvl"/>
          <dgm:resizeHandles val="exact"/>
        </dgm:presLayoutVars>
      </dgm:prSet>
      <dgm:spPr/>
      <dgm:t>
        <a:bodyPr/>
        <a:lstStyle/>
        <a:p>
          <a:endParaRPr lang="zh-CN" altLang="en-US"/>
        </a:p>
      </dgm:t>
    </dgm:pt>
    <dgm:pt modelId="{2130F2A6-569E-4ED4-A566-AEDC0B29EA19}" type="pres">
      <dgm:prSet presAssocID="{98FDB245-1EED-4DBA-ABF2-E3F0D6333BD1}" presName="parentText" presStyleLbl="node1" presStyleIdx="0" presStyleCnt="2" custLinFactY="-30025" custLinFactNeighborX="520" custLinFactNeighborY="-100000">
        <dgm:presLayoutVars>
          <dgm:chMax val="0"/>
          <dgm:bulletEnabled val="1"/>
        </dgm:presLayoutVars>
      </dgm:prSet>
      <dgm:spPr/>
      <dgm:t>
        <a:bodyPr/>
        <a:lstStyle/>
        <a:p>
          <a:endParaRPr lang="zh-CN" altLang="en-US"/>
        </a:p>
      </dgm:t>
    </dgm:pt>
    <dgm:pt modelId="{5B0B54BC-F497-4884-8785-4FFEAD6E4C30}" type="pres">
      <dgm:prSet presAssocID="{7AD5DEBB-F092-4858-8602-B725B65F8573}" presName="spacer" presStyleCnt="0"/>
      <dgm:spPr/>
    </dgm:pt>
    <dgm:pt modelId="{B6C9ED10-5017-4AEF-9932-4B7C92677B18}" type="pres">
      <dgm:prSet presAssocID="{B4D459A0-0FB3-48D1-8394-E1903DCD78EF}" presName="parentText" presStyleLbl="node1" presStyleIdx="1" presStyleCnt="2" custLinFactNeighborY="-11534">
        <dgm:presLayoutVars>
          <dgm:chMax val="0"/>
          <dgm:bulletEnabled val="1"/>
        </dgm:presLayoutVars>
      </dgm:prSet>
      <dgm:spPr/>
      <dgm:t>
        <a:bodyPr/>
        <a:lstStyle/>
        <a:p>
          <a:endParaRPr lang="zh-CN" altLang="en-US"/>
        </a:p>
      </dgm:t>
    </dgm:pt>
  </dgm:ptLst>
  <dgm:cxnLst>
    <dgm:cxn modelId="{C47A9E4F-D675-4F59-8A89-9CB6D35BED54}" type="presOf" srcId="{4D8A9F53-723D-4964-8E12-351EA7B24344}" destId="{0794AD1A-812D-410A-B0AF-768611CF06BA}" srcOrd="0" destOrd="0" presId="urn:microsoft.com/office/officeart/2005/8/layout/vList2"/>
    <dgm:cxn modelId="{50E6C2A4-1540-44B1-99CE-3A04264346AE}" type="presOf" srcId="{B4D459A0-0FB3-48D1-8394-E1903DCD78EF}" destId="{B6C9ED10-5017-4AEF-9932-4B7C92677B18}" srcOrd="0" destOrd="0" presId="urn:microsoft.com/office/officeart/2005/8/layout/vList2"/>
    <dgm:cxn modelId="{4D951BEC-F33B-4E33-A79F-C8249FCED758}" srcId="{4D8A9F53-723D-4964-8E12-351EA7B24344}" destId="{98FDB245-1EED-4DBA-ABF2-E3F0D6333BD1}" srcOrd="0" destOrd="0" parTransId="{8F98364D-9DAA-4C39-BAA0-9F47A3FE4A38}" sibTransId="{7AD5DEBB-F092-4858-8602-B725B65F8573}"/>
    <dgm:cxn modelId="{F6EFAF02-9B53-463D-BEF1-300B98A854EE}" srcId="{4D8A9F53-723D-4964-8E12-351EA7B24344}" destId="{B4D459A0-0FB3-48D1-8394-E1903DCD78EF}" srcOrd="1" destOrd="0" parTransId="{24328EC8-E3EA-4FDB-B575-3E272711841C}" sibTransId="{DC03585E-A054-45DA-A50C-959AE4BB1F86}"/>
    <dgm:cxn modelId="{3BAF8B1C-08CF-46C1-842F-3A3DAC63B7A3}" type="presOf" srcId="{98FDB245-1EED-4DBA-ABF2-E3F0D6333BD1}" destId="{2130F2A6-569E-4ED4-A566-AEDC0B29EA19}" srcOrd="0" destOrd="0" presId="urn:microsoft.com/office/officeart/2005/8/layout/vList2"/>
    <dgm:cxn modelId="{1E13634C-CFAB-483B-A867-6BE8030B71DD}" type="presParOf" srcId="{0794AD1A-812D-410A-B0AF-768611CF06BA}" destId="{2130F2A6-569E-4ED4-A566-AEDC0B29EA19}" srcOrd="0" destOrd="0" presId="urn:microsoft.com/office/officeart/2005/8/layout/vList2"/>
    <dgm:cxn modelId="{49829806-2F70-41CD-9007-804DC269DE7B}" type="presParOf" srcId="{0794AD1A-812D-410A-B0AF-768611CF06BA}" destId="{5B0B54BC-F497-4884-8785-4FFEAD6E4C30}" srcOrd="1" destOrd="0" presId="urn:microsoft.com/office/officeart/2005/8/layout/vList2"/>
    <dgm:cxn modelId="{2F78504B-9009-4845-9E23-98D2DF925E22}" type="presParOf" srcId="{0794AD1A-812D-410A-B0AF-768611CF06BA}" destId="{B6C9ED10-5017-4AEF-9932-4B7C92677B1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5B46FB-E9A3-46BE-9236-5C1AB2FF9F46}" type="doc">
      <dgm:prSet loTypeId="urn:microsoft.com/office/officeart/2005/8/layout/vList2" loCatId="list" qsTypeId="urn:microsoft.com/office/officeart/2005/8/quickstyle/simple5" qsCatId="simple" csTypeId="urn:microsoft.com/office/officeart/2005/8/colors/accent2_5" csCatId="accent2" phldr="1"/>
      <dgm:spPr/>
      <dgm:t>
        <a:bodyPr/>
        <a:lstStyle/>
        <a:p>
          <a:endParaRPr lang="zh-CN" altLang="en-US"/>
        </a:p>
      </dgm:t>
    </dgm:pt>
    <dgm:pt modelId="{1FCB53B7-2088-4222-B85B-4113685A18FF}">
      <dgm:prSet/>
      <dgm:spPr/>
      <dgm:t>
        <a:bodyPr/>
        <a:lstStyle/>
        <a:p>
          <a:pPr algn="l" rtl="0"/>
          <a:r>
            <a:rPr lang="zh-CN" b="1" dirty="0" smtClean="0"/>
            <a:t>范围：对流层顶以上到</a:t>
          </a:r>
          <a:r>
            <a:rPr lang="en-US" b="1" dirty="0" smtClean="0"/>
            <a:t>50—55</a:t>
          </a:r>
          <a:r>
            <a:rPr lang="zh-CN" b="1" dirty="0" smtClean="0"/>
            <a:t>公里</a:t>
          </a:r>
          <a:endParaRPr lang="zh-CN" dirty="0"/>
        </a:p>
      </dgm:t>
    </dgm:pt>
    <dgm:pt modelId="{7E99A1D3-3EBD-49F2-9556-3744F0D4E7ED}" type="parTrans" cxnId="{D273267D-87B2-4FA0-B0D6-BBC80F77DA83}">
      <dgm:prSet/>
      <dgm:spPr/>
      <dgm:t>
        <a:bodyPr/>
        <a:lstStyle/>
        <a:p>
          <a:pPr algn="l"/>
          <a:endParaRPr lang="zh-CN" altLang="en-US"/>
        </a:p>
      </dgm:t>
    </dgm:pt>
    <dgm:pt modelId="{7395BA63-02EB-48E1-B3BE-1D3E29FA2974}" type="sibTrans" cxnId="{D273267D-87B2-4FA0-B0D6-BBC80F77DA83}">
      <dgm:prSet/>
      <dgm:spPr/>
      <dgm:t>
        <a:bodyPr/>
        <a:lstStyle/>
        <a:p>
          <a:pPr algn="l"/>
          <a:endParaRPr lang="zh-CN" altLang="en-US"/>
        </a:p>
      </dgm:t>
    </dgm:pt>
    <dgm:pt modelId="{A152D153-7600-4BE1-92BF-9471BE1F7F1F}">
      <dgm:prSet/>
      <dgm:spPr/>
      <dgm:t>
        <a:bodyPr/>
        <a:lstStyle/>
        <a:p>
          <a:pPr algn="l" rtl="0"/>
          <a:r>
            <a:rPr lang="zh-CN" b="1" dirty="0" smtClean="0"/>
            <a:t>特点：</a:t>
          </a:r>
          <a:endParaRPr lang="zh-CN" dirty="0"/>
        </a:p>
      </dgm:t>
    </dgm:pt>
    <dgm:pt modelId="{3CD6EDDB-5F08-487F-B03C-AC7CA11D6603}" type="parTrans" cxnId="{39A49540-17E9-4FBE-A2FD-ECF8C8C7B502}">
      <dgm:prSet/>
      <dgm:spPr/>
      <dgm:t>
        <a:bodyPr/>
        <a:lstStyle/>
        <a:p>
          <a:pPr algn="l"/>
          <a:endParaRPr lang="zh-CN" altLang="en-US"/>
        </a:p>
      </dgm:t>
    </dgm:pt>
    <dgm:pt modelId="{C1EDB267-01AB-4E0C-8D66-9EF07B121A4E}" type="sibTrans" cxnId="{39A49540-17E9-4FBE-A2FD-ECF8C8C7B502}">
      <dgm:prSet/>
      <dgm:spPr/>
      <dgm:t>
        <a:bodyPr/>
        <a:lstStyle/>
        <a:p>
          <a:pPr algn="l"/>
          <a:endParaRPr lang="zh-CN" altLang="en-US"/>
        </a:p>
      </dgm:t>
    </dgm:pt>
    <dgm:pt modelId="{F515C017-D9AF-4799-9386-448FEABDD0AC}">
      <dgm:prSet/>
      <dgm:spPr/>
      <dgm:t>
        <a:bodyPr/>
        <a:lstStyle/>
        <a:p>
          <a:pPr algn="l" rtl="0"/>
          <a:r>
            <a:rPr lang="zh-CN" b="1" dirty="0" smtClean="0"/>
            <a:t>气温受地面影响</a:t>
          </a:r>
          <a:r>
            <a:rPr lang="zh-CN" b="1" dirty="0" smtClean="0"/>
            <a:t>小</a:t>
          </a:r>
          <a:endParaRPr lang="zh-CN" dirty="0"/>
        </a:p>
      </dgm:t>
    </dgm:pt>
    <dgm:pt modelId="{481A7ED9-4A25-4387-8BFD-15C63C4CC500}" type="parTrans" cxnId="{0CBE2F36-905C-4644-B57F-DE7994EAAF74}">
      <dgm:prSet/>
      <dgm:spPr/>
      <dgm:t>
        <a:bodyPr/>
        <a:lstStyle/>
        <a:p>
          <a:pPr algn="l"/>
          <a:endParaRPr lang="zh-CN" altLang="en-US"/>
        </a:p>
      </dgm:t>
    </dgm:pt>
    <dgm:pt modelId="{9D1DAF3F-1312-4C35-BE6B-9E8486C4A1D7}" type="sibTrans" cxnId="{0CBE2F36-905C-4644-B57F-DE7994EAAF74}">
      <dgm:prSet/>
      <dgm:spPr/>
      <dgm:t>
        <a:bodyPr/>
        <a:lstStyle/>
        <a:p>
          <a:pPr algn="l"/>
          <a:endParaRPr lang="zh-CN" altLang="en-US"/>
        </a:p>
      </dgm:t>
    </dgm:pt>
    <dgm:pt modelId="{05A29E2B-A7CA-494F-8AE2-76543D1AC69D}">
      <dgm:prSet/>
      <dgm:spPr/>
      <dgm:t>
        <a:bodyPr/>
        <a:lstStyle/>
        <a:p>
          <a:pPr algn="l" rtl="0"/>
          <a:r>
            <a:rPr lang="zh-CN" b="1" dirty="0" smtClean="0"/>
            <a:t>水汽、尘埃等非常少，很少出现云和降雨，大气透明度</a:t>
          </a:r>
          <a:r>
            <a:rPr lang="zh-CN" b="1" dirty="0" smtClean="0"/>
            <a:t>良好</a:t>
          </a:r>
          <a:endParaRPr lang="zh-CN" dirty="0"/>
        </a:p>
      </dgm:t>
    </dgm:pt>
    <dgm:pt modelId="{33ECCF16-D1CD-4947-8619-914DD98C5EA3}" type="parTrans" cxnId="{16BCB139-DD50-4C1D-81D2-A428A31EDF45}">
      <dgm:prSet/>
      <dgm:spPr/>
      <dgm:t>
        <a:bodyPr/>
        <a:lstStyle/>
        <a:p>
          <a:pPr algn="l"/>
          <a:endParaRPr lang="zh-CN" altLang="en-US"/>
        </a:p>
      </dgm:t>
    </dgm:pt>
    <dgm:pt modelId="{03902E4A-973B-492B-9D89-A48717306592}" type="sibTrans" cxnId="{16BCB139-DD50-4C1D-81D2-A428A31EDF45}">
      <dgm:prSet/>
      <dgm:spPr/>
      <dgm:t>
        <a:bodyPr/>
        <a:lstStyle/>
        <a:p>
          <a:pPr algn="l"/>
          <a:endParaRPr lang="zh-CN" altLang="en-US"/>
        </a:p>
      </dgm:t>
    </dgm:pt>
    <dgm:pt modelId="{D651A153-F456-4E9E-AD8F-D565CCA5B22B}">
      <dgm:prSet/>
      <dgm:spPr/>
      <dgm:t>
        <a:bodyPr/>
        <a:lstStyle/>
        <a:p>
          <a:pPr algn="l" rtl="0"/>
          <a:r>
            <a:rPr lang="zh-CN" altLang="en-US" b="1" dirty="0" smtClean="0"/>
            <a:t>由于</a:t>
          </a:r>
          <a:r>
            <a:rPr lang="zh-CN" b="1" dirty="0" smtClean="0"/>
            <a:t>上热下冷，</a:t>
          </a:r>
          <a:r>
            <a:rPr lang="zh-CN" altLang="en-US" b="1" dirty="0" smtClean="0"/>
            <a:t>空气</a:t>
          </a:r>
          <a:r>
            <a:rPr lang="zh-CN" b="1" dirty="0" smtClean="0"/>
            <a:t>多为</a:t>
          </a:r>
          <a:r>
            <a:rPr lang="zh-CN" b="1" dirty="0" smtClean="0">
              <a:solidFill>
                <a:srgbClr val="0000FF"/>
              </a:solidFill>
            </a:rPr>
            <a:t>平流运动</a:t>
          </a:r>
          <a:r>
            <a:rPr lang="zh-CN" altLang="en-US" b="1" dirty="0" smtClean="0"/>
            <a:t>，</a:t>
          </a:r>
          <a:r>
            <a:rPr lang="zh-CN" b="1" dirty="0" smtClean="0"/>
            <a:t>垂直对流运动</a:t>
          </a:r>
          <a:r>
            <a:rPr lang="zh-CN" b="1" dirty="0" smtClean="0"/>
            <a:t>很</a:t>
          </a:r>
          <a:r>
            <a:rPr lang="zh-CN" altLang="en-US" b="1" dirty="0" smtClean="0"/>
            <a:t>少</a:t>
          </a:r>
          <a:endParaRPr lang="zh-CN" dirty="0"/>
        </a:p>
      </dgm:t>
    </dgm:pt>
    <dgm:pt modelId="{7C2EB0CB-9859-4ADC-AA3D-D16C6AE7A66B}" type="parTrans" cxnId="{7E6B3376-3DB0-4B22-AA52-8391E2B7071D}">
      <dgm:prSet/>
      <dgm:spPr/>
      <dgm:t>
        <a:bodyPr/>
        <a:lstStyle/>
        <a:p>
          <a:pPr algn="l"/>
          <a:endParaRPr lang="zh-CN" altLang="en-US"/>
        </a:p>
      </dgm:t>
    </dgm:pt>
    <dgm:pt modelId="{269CEEEF-A79D-4466-A70A-54356F66F008}" type="sibTrans" cxnId="{7E6B3376-3DB0-4B22-AA52-8391E2B7071D}">
      <dgm:prSet/>
      <dgm:spPr/>
      <dgm:t>
        <a:bodyPr/>
        <a:lstStyle/>
        <a:p>
          <a:pPr algn="l"/>
          <a:endParaRPr lang="zh-CN" altLang="en-US"/>
        </a:p>
      </dgm:t>
    </dgm:pt>
    <dgm:pt modelId="{F0B5DB8A-EAF4-4E02-ABC6-C8EDA5A4222E}" type="pres">
      <dgm:prSet presAssocID="{775B46FB-E9A3-46BE-9236-5C1AB2FF9F46}" presName="linear" presStyleCnt="0">
        <dgm:presLayoutVars>
          <dgm:animLvl val="lvl"/>
          <dgm:resizeHandles val="exact"/>
        </dgm:presLayoutVars>
      </dgm:prSet>
      <dgm:spPr/>
      <dgm:t>
        <a:bodyPr/>
        <a:lstStyle/>
        <a:p>
          <a:endParaRPr lang="zh-CN" altLang="en-US"/>
        </a:p>
      </dgm:t>
    </dgm:pt>
    <dgm:pt modelId="{7DEE062A-2044-4CEC-97BC-29233AFC6356}" type="pres">
      <dgm:prSet presAssocID="{1FCB53B7-2088-4222-B85B-4113685A18FF}" presName="parentText" presStyleLbl="node1" presStyleIdx="0" presStyleCnt="2">
        <dgm:presLayoutVars>
          <dgm:chMax val="0"/>
          <dgm:bulletEnabled val="1"/>
        </dgm:presLayoutVars>
      </dgm:prSet>
      <dgm:spPr/>
      <dgm:t>
        <a:bodyPr/>
        <a:lstStyle/>
        <a:p>
          <a:endParaRPr lang="zh-CN" altLang="en-US"/>
        </a:p>
      </dgm:t>
    </dgm:pt>
    <dgm:pt modelId="{24CC08F8-74BF-47A2-8DDA-274AA7EE9C09}" type="pres">
      <dgm:prSet presAssocID="{7395BA63-02EB-48E1-B3BE-1D3E29FA2974}" presName="spacer" presStyleCnt="0"/>
      <dgm:spPr/>
    </dgm:pt>
    <dgm:pt modelId="{7A624325-E97A-45D1-8985-A95BBF7185C9}" type="pres">
      <dgm:prSet presAssocID="{A152D153-7600-4BE1-92BF-9471BE1F7F1F}" presName="parentText" presStyleLbl="node1" presStyleIdx="1" presStyleCnt="2">
        <dgm:presLayoutVars>
          <dgm:chMax val="0"/>
          <dgm:bulletEnabled val="1"/>
        </dgm:presLayoutVars>
      </dgm:prSet>
      <dgm:spPr/>
      <dgm:t>
        <a:bodyPr/>
        <a:lstStyle/>
        <a:p>
          <a:endParaRPr lang="zh-CN" altLang="en-US"/>
        </a:p>
      </dgm:t>
    </dgm:pt>
    <dgm:pt modelId="{B63E4B31-3675-4F6A-BC1B-BD524EC0FAAA}" type="pres">
      <dgm:prSet presAssocID="{A152D153-7600-4BE1-92BF-9471BE1F7F1F}" presName="childText" presStyleLbl="revTx" presStyleIdx="0" presStyleCnt="1">
        <dgm:presLayoutVars>
          <dgm:bulletEnabled val="1"/>
        </dgm:presLayoutVars>
      </dgm:prSet>
      <dgm:spPr/>
      <dgm:t>
        <a:bodyPr/>
        <a:lstStyle/>
        <a:p>
          <a:endParaRPr lang="zh-CN" altLang="en-US"/>
        </a:p>
      </dgm:t>
    </dgm:pt>
  </dgm:ptLst>
  <dgm:cxnLst>
    <dgm:cxn modelId="{85D55F79-FDF7-41FC-A303-8D5BCCFF2B53}" type="presOf" srcId="{F515C017-D9AF-4799-9386-448FEABDD0AC}" destId="{B63E4B31-3675-4F6A-BC1B-BD524EC0FAAA}" srcOrd="0" destOrd="0" presId="urn:microsoft.com/office/officeart/2005/8/layout/vList2"/>
    <dgm:cxn modelId="{39A49540-17E9-4FBE-A2FD-ECF8C8C7B502}" srcId="{775B46FB-E9A3-46BE-9236-5C1AB2FF9F46}" destId="{A152D153-7600-4BE1-92BF-9471BE1F7F1F}" srcOrd="1" destOrd="0" parTransId="{3CD6EDDB-5F08-487F-B03C-AC7CA11D6603}" sibTransId="{C1EDB267-01AB-4E0C-8D66-9EF07B121A4E}"/>
    <dgm:cxn modelId="{E10AD352-5125-4195-A0F4-C45E453BA5A2}" type="presOf" srcId="{775B46FB-E9A3-46BE-9236-5C1AB2FF9F46}" destId="{F0B5DB8A-EAF4-4E02-ABC6-C8EDA5A4222E}" srcOrd="0" destOrd="0" presId="urn:microsoft.com/office/officeart/2005/8/layout/vList2"/>
    <dgm:cxn modelId="{2DB1EF90-CAC9-4E85-889C-B02B85A3026D}" type="presOf" srcId="{1FCB53B7-2088-4222-B85B-4113685A18FF}" destId="{7DEE062A-2044-4CEC-97BC-29233AFC6356}" srcOrd="0" destOrd="0" presId="urn:microsoft.com/office/officeart/2005/8/layout/vList2"/>
    <dgm:cxn modelId="{7E6B3376-3DB0-4B22-AA52-8391E2B7071D}" srcId="{A152D153-7600-4BE1-92BF-9471BE1F7F1F}" destId="{D651A153-F456-4E9E-AD8F-D565CCA5B22B}" srcOrd="2" destOrd="0" parTransId="{7C2EB0CB-9859-4ADC-AA3D-D16C6AE7A66B}" sibTransId="{269CEEEF-A79D-4466-A70A-54356F66F008}"/>
    <dgm:cxn modelId="{84F33316-ED92-447A-B4B9-CEA08681C683}" type="presOf" srcId="{05A29E2B-A7CA-494F-8AE2-76543D1AC69D}" destId="{B63E4B31-3675-4F6A-BC1B-BD524EC0FAAA}" srcOrd="0" destOrd="1" presId="urn:microsoft.com/office/officeart/2005/8/layout/vList2"/>
    <dgm:cxn modelId="{59E43BE2-54D2-42DA-8156-96C306D953E0}" type="presOf" srcId="{A152D153-7600-4BE1-92BF-9471BE1F7F1F}" destId="{7A624325-E97A-45D1-8985-A95BBF7185C9}" srcOrd="0" destOrd="0" presId="urn:microsoft.com/office/officeart/2005/8/layout/vList2"/>
    <dgm:cxn modelId="{16BCB139-DD50-4C1D-81D2-A428A31EDF45}" srcId="{A152D153-7600-4BE1-92BF-9471BE1F7F1F}" destId="{05A29E2B-A7CA-494F-8AE2-76543D1AC69D}" srcOrd="1" destOrd="0" parTransId="{33ECCF16-D1CD-4947-8619-914DD98C5EA3}" sibTransId="{03902E4A-973B-492B-9D89-A48717306592}"/>
    <dgm:cxn modelId="{D273267D-87B2-4FA0-B0D6-BBC80F77DA83}" srcId="{775B46FB-E9A3-46BE-9236-5C1AB2FF9F46}" destId="{1FCB53B7-2088-4222-B85B-4113685A18FF}" srcOrd="0" destOrd="0" parTransId="{7E99A1D3-3EBD-49F2-9556-3744F0D4E7ED}" sibTransId="{7395BA63-02EB-48E1-B3BE-1D3E29FA2974}"/>
    <dgm:cxn modelId="{0CBE2F36-905C-4644-B57F-DE7994EAAF74}" srcId="{A152D153-7600-4BE1-92BF-9471BE1F7F1F}" destId="{F515C017-D9AF-4799-9386-448FEABDD0AC}" srcOrd="0" destOrd="0" parTransId="{481A7ED9-4A25-4387-8BFD-15C63C4CC500}" sibTransId="{9D1DAF3F-1312-4C35-BE6B-9E8486C4A1D7}"/>
    <dgm:cxn modelId="{1BA6AC8B-C2E1-4AF2-8B5F-3E4B8A1CB23D}" type="presOf" srcId="{D651A153-F456-4E9E-AD8F-D565CCA5B22B}" destId="{B63E4B31-3675-4F6A-BC1B-BD524EC0FAAA}" srcOrd="0" destOrd="2" presId="urn:microsoft.com/office/officeart/2005/8/layout/vList2"/>
    <dgm:cxn modelId="{769475C6-8E99-47AB-893C-AC0B4BE6A919}" type="presParOf" srcId="{F0B5DB8A-EAF4-4E02-ABC6-C8EDA5A4222E}" destId="{7DEE062A-2044-4CEC-97BC-29233AFC6356}" srcOrd="0" destOrd="0" presId="urn:microsoft.com/office/officeart/2005/8/layout/vList2"/>
    <dgm:cxn modelId="{9A5739B6-320D-413E-A0A0-2BA7BDA618CC}" type="presParOf" srcId="{F0B5DB8A-EAF4-4E02-ABC6-C8EDA5A4222E}" destId="{24CC08F8-74BF-47A2-8DDA-274AA7EE9C09}" srcOrd="1" destOrd="0" presId="urn:microsoft.com/office/officeart/2005/8/layout/vList2"/>
    <dgm:cxn modelId="{095D5488-13A7-4A36-B10C-5796F6AAC2FC}" type="presParOf" srcId="{F0B5DB8A-EAF4-4E02-ABC6-C8EDA5A4222E}" destId="{7A624325-E97A-45D1-8985-A95BBF7185C9}" srcOrd="2" destOrd="0" presId="urn:microsoft.com/office/officeart/2005/8/layout/vList2"/>
    <dgm:cxn modelId="{45B71E99-69FE-448D-9857-26D6FABBEFDD}" type="presParOf" srcId="{F0B5DB8A-EAF4-4E02-ABC6-C8EDA5A4222E}" destId="{B63E4B31-3675-4F6A-BC1B-BD524EC0FAA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4F193E59-EBE6-41B2-98BE-1333DA69AD1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E5975537-FF82-4AAA-B088-30E1FF28C815}">
      <dgm:prSet/>
      <dgm:spPr/>
      <dgm:t>
        <a:bodyPr/>
        <a:lstStyle/>
        <a:p>
          <a:pPr rtl="0"/>
          <a:r>
            <a:rPr lang="zh-CN" b="1" dirty="0" smtClean="0"/>
            <a:t>成因：</a:t>
          </a:r>
          <a:endParaRPr lang="en-US" altLang="zh-CN" b="1" dirty="0" smtClean="0"/>
        </a:p>
      </dgm:t>
    </dgm:pt>
    <dgm:pt modelId="{65F8FBF2-5CE7-4C04-8611-C5516094CAB5}" type="parTrans" cxnId="{7D8667A8-5C49-40E3-B2CB-FFD5487F4C97}">
      <dgm:prSet/>
      <dgm:spPr/>
      <dgm:t>
        <a:bodyPr/>
        <a:lstStyle/>
        <a:p>
          <a:endParaRPr lang="zh-CN" altLang="en-US" b="1"/>
        </a:p>
      </dgm:t>
    </dgm:pt>
    <dgm:pt modelId="{623C1B91-54C5-46FB-AD91-6DE423C1793C}" type="sibTrans" cxnId="{7D8667A8-5C49-40E3-B2CB-FFD5487F4C97}">
      <dgm:prSet/>
      <dgm:spPr/>
      <dgm:t>
        <a:bodyPr/>
        <a:lstStyle/>
        <a:p>
          <a:endParaRPr lang="zh-CN" altLang="en-US" b="1"/>
        </a:p>
      </dgm:t>
    </dgm:pt>
    <dgm:pt modelId="{A0508E47-5781-4926-B01F-27D8C57251BE}">
      <dgm:prSet/>
      <dgm:spPr/>
      <dgm:t>
        <a:bodyPr/>
        <a:lstStyle/>
        <a:p>
          <a:pPr rtl="0"/>
          <a:r>
            <a:rPr lang="zh-CN" b="1" dirty="0" smtClean="0"/>
            <a:t>特点：</a:t>
          </a:r>
          <a:endParaRPr lang="zh-CN" b="1" dirty="0"/>
        </a:p>
      </dgm:t>
    </dgm:pt>
    <dgm:pt modelId="{0A43A5C7-97DD-443C-A2AE-BD8EF5B48F4C}" type="parTrans" cxnId="{115DF53A-C4D0-4AE4-BB65-8693B929A2EE}">
      <dgm:prSet/>
      <dgm:spPr/>
      <dgm:t>
        <a:bodyPr/>
        <a:lstStyle/>
        <a:p>
          <a:endParaRPr lang="zh-CN" altLang="en-US" b="1"/>
        </a:p>
      </dgm:t>
    </dgm:pt>
    <dgm:pt modelId="{CFF5B658-8013-406B-AA4B-CAE0F6002AF3}" type="sibTrans" cxnId="{115DF53A-C4D0-4AE4-BB65-8693B929A2EE}">
      <dgm:prSet/>
      <dgm:spPr/>
      <dgm:t>
        <a:bodyPr/>
        <a:lstStyle/>
        <a:p>
          <a:endParaRPr lang="zh-CN" altLang="en-US" b="1"/>
        </a:p>
      </dgm:t>
    </dgm:pt>
    <dgm:pt modelId="{6D953894-97ED-4DC9-91CD-64B04F64ED56}">
      <dgm:prSet/>
      <dgm:spPr/>
      <dgm:t>
        <a:bodyPr/>
        <a:lstStyle/>
        <a:p>
          <a:pPr rtl="0"/>
          <a:r>
            <a:rPr lang="zh-CN" altLang="en-US" b="1" dirty="0" smtClean="0"/>
            <a:t>范围：</a:t>
          </a:r>
          <a:endParaRPr lang="zh-CN" b="1" dirty="0"/>
        </a:p>
      </dgm:t>
    </dgm:pt>
    <dgm:pt modelId="{5627D616-FEE4-4DFB-96B0-B7621EEFDE4B}" type="parTrans" cxnId="{94151C74-C745-4F82-88DA-ADC5F8B9348A}">
      <dgm:prSet/>
      <dgm:spPr/>
      <dgm:t>
        <a:bodyPr/>
        <a:lstStyle/>
        <a:p>
          <a:endParaRPr lang="zh-CN" altLang="en-US" b="1"/>
        </a:p>
      </dgm:t>
    </dgm:pt>
    <dgm:pt modelId="{7D463998-05DF-4C38-B343-0410A6D4277D}" type="sibTrans" cxnId="{94151C74-C745-4F82-88DA-ADC5F8B9348A}">
      <dgm:prSet/>
      <dgm:spPr/>
      <dgm:t>
        <a:bodyPr/>
        <a:lstStyle/>
        <a:p>
          <a:endParaRPr lang="zh-CN" altLang="en-US" b="1"/>
        </a:p>
      </dgm:t>
    </dgm:pt>
    <dgm:pt modelId="{C3E6F376-F74A-415E-B6A2-62ED0425F665}">
      <dgm:prSet/>
      <dgm:spPr/>
      <dgm:t>
        <a:bodyPr/>
        <a:lstStyle/>
        <a:p>
          <a:pPr rtl="0"/>
          <a:r>
            <a:rPr lang="zh-CN" b="1" dirty="0" smtClean="0"/>
            <a:t>当某空气团的温度高于四周空气温度时，气团获得向上浮力产生上升运动，升至上层向外流散，而低层四周空气便随之辐和以补充上升气流，这样便形成了对流运动。</a:t>
          </a:r>
          <a:endParaRPr lang="zh-CN" b="1" dirty="0"/>
        </a:p>
      </dgm:t>
    </dgm:pt>
    <dgm:pt modelId="{D086BBF3-3365-4280-97BA-05419E303B83}" type="parTrans" cxnId="{6513124E-C1BA-4340-BD94-BCB33A904A9F}">
      <dgm:prSet/>
      <dgm:spPr/>
      <dgm:t>
        <a:bodyPr/>
        <a:lstStyle/>
        <a:p>
          <a:endParaRPr lang="zh-CN" altLang="en-US" b="1"/>
        </a:p>
      </dgm:t>
    </dgm:pt>
    <dgm:pt modelId="{CB3CC8DA-785E-4B0A-8BE4-A60DFD39EC0A}" type="sibTrans" cxnId="{6513124E-C1BA-4340-BD94-BCB33A904A9F}">
      <dgm:prSet/>
      <dgm:spPr/>
      <dgm:t>
        <a:bodyPr/>
        <a:lstStyle/>
        <a:p>
          <a:endParaRPr lang="zh-CN" altLang="en-US" b="1"/>
        </a:p>
      </dgm:t>
    </dgm:pt>
    <dgm:pt modelId="{ECB671D6-80A2-4167-9C4D-A3EFB41A05BF}">
      <dgm:prSet/>
      <dgm:spPr/>
      <dgm:t>
        <a:bodyPr/>
        <a:lstStyle/>
        <a:p>
          <a:pPr rtl="0"/>
          <a:r>
            <a:rPr lang="zh-CN" b="1" dirty="0" smtClean="0"/>
            <a:t>规模较小，维持时间短暂，但对大气中热量、水分、固体杂质的垂直输送和云雨形成、天气发展演变具有重要的作用。</a:t>
          </a:r>
          <a:endParaRPr lang="zh-CN" b="1" dirty="0"/>
        </a:p>
      </dgm:t>
    </dgm:pt>
    <dgm:pt modelId="{3CFB1B92-E2E2-4AD6-A9E6-6E20AF8A880C}" type="parTrans" cxnId="{43F1F4F1-A3C7-4B0A-8740-72D745F54430}">
      <dgm:prSet/>
      <dgm:spPr/>
      <dgm:t>
        <a:bodyPr/>
        <a:lstStyle/>
        <a:p>
          <a:endParaRPr lang="zh-CN" altLang="en-US" b="1"/>
        </a:p>
      </dgm:t>
    </dgm:pt>
    <dgm:pt modelId="{B5BDF847-C429-4431-8D54-00FCE227F7E7}" type="sibTrans" cxnId="{43F1F4F1-A3C7-4B0A-8740-72D745F54430}">
      <dgm:prSet/>
      <dgm:spPr/>
      <dgm:t>
        <a:bodyPr/>
        <a:lstStyle/>
        <a:p>
          <a:endParaRPr lang="zh-CN" altLang="en-US" b="1"/>
        </a:p>
      </dgm:t>
    </dgm:pt>
    <dgm:pt modelId="{77A68C25-B4E7-43C6-AD12-C325C57D827B}">
      <dgm:prSet/>
      <dgm:spPr/>
      <dgm:t>
        <a:bodyPr/>
        <a:lstStyle/>
        <a:p>
          <a:pPr rtl="0"/>
          <a:r>
            <a:rPr lang="zh-CN" b="1" dirty="0" smtClean="0"/>
            <a:t>对流的水平尺度多在</a:t>
          </a:r>
          <a:r>
            <a:rPr lang="en-US" b="1" dirty="0" smtClean="0"/>
            <a:t>0.1~50km</a:t>
          </a:r>
          <a:r>
            <a:rPr lang="zh-CN" b="1" dirty="0" smtClean="0"/>
            <a:t>，是温暖的低、中纬度地区和温暖季节经常发生的空气运动现象。</a:t>
          </a:r>
          <a:endParaRPr lang="zh-CN" b="1" dirty="0"/>
        </a:p>
      </dgm:t>
    </dgm:pt>
    <dgm:pt modelId="{F2C9CE14-8A37-403D-9676-5AA8BFBF1DC9}" type="parTrans" cxnId="{3418529D-9D44-42FA-82E9-93A59BE67AE2}">
      <dgm:prSet/>
      <dgm:spPr/>
      <dgm:t>
        <a:bodyPr/>
        <a:lstStyle/>
        <a:p>
          <a:endParaRPr lang="zh-CN" altLang="en-US" b="1"/>
        </a:p>
      </dgm:t>
    </dgm:pt>
    <dgm:pt modelId="{40811197-AC26-42CB-AF11-1FB7CDB2CCC8}" type="sibTrans" cxnId="{3418529D-9D44-42FA-82E9-93A59BE67AE2}">
      <dgm:prSet/>
      <dgm:spPr/>
      <dgm:t>
        <a:bodyPr/>
        <a:lstStyle/>
        <a:p>
          <a:endParaRPr lang="zh-CN" altLang="en-US" b="1"/>
        </a:p>
      </dgm:t>
    </dgm:pt>
    <dgm:pt modelId="{3C6E2D57-1F30-4032-A9D4-9FE11CDC9026}" type="pres">
      <dgm:prSet presAssocID="{4F193E59-EBE6-41B2-98BE-1333DA69AD19}" presName="linear" presStyleCnt="0">
        <dgm:presLayoutVars>
          <dgm:dir/>
          <dgm:animLvl val="lvl"/>
          <dgm:resizeHandles val="exact"/>
        </dgm:presLayoutVars>
      </dgm:prSet>
      <dgm:spPr/>
      <dgm:t>
        <a:bodyPr/>
        <a:lstStyle/>
        <a:p>
          <a:endParaRPr lang="zh-CN" altLang="en-US"/>
        </a:p>
      </dgm:t>
    </dgm:pt>
    <dgm:pt modelId="{312BC51E-A07A-4883-9E55-B3FA0F73DF90}" type="pres">
      <dgm:prSet presAssocID="{E5975537-FF82-4AAA-B088-30E1FF28C815}" presName="parentLin" presStyleCnt="0"/>
      <dgm:spPr/>
      <dgm:t>
        <a:bodyPr/>
        <a:lstStyle/>
        <a:p>
          <a:endParaRPr lang="zh-CN" altLang="en-US"/>
        </a:p>
      </dgm:t>
    </dgm:pt>
    <dgm:pt modelId="{54BD7D7B-BD47-4E14-AE67-AA54E78F98DD}" type="pres">
      <dgm:prSet presAssocID="{E5975537-FF82-4AAA-B088-30E1FF28C815}" presName="parentLeftMargin" presStyleLbl="node1" presStyleIdx="0" presStyleCnt="3"/>
      <dgm:spPr/>
      <dgm:t>
        <a:bodyPr/>
        <a:lstStyle/>
        <a:p>
          <a:endParaRPr lang="zh-CN" altLang="en-US"/>
        </a:p>
      </dgm:t>
    </dgm:pt>
    <dgm:pt modelId="{95215C9C-FFCA-463C-885B-576022967968}" type="pres">
      <dgm:prSet presAssocID="{E5975537-FF82-4AAA-B088-30E1FF28C815}" presName="parentText" presStyleLbl="node1" presStyleIdx="0" presStyleCnt="3">
        <dgm:presLayoutVars>
          <dgm:chMax val="0"/>
          <dgm:bulletEnabled val="1"/>
        </dgm:presLayoutVars>
      </dgm:prSet>
      <dgm:spPr/>
      <dgm:t>
        <a:bodyPr/>
        <a:lstStyle/>
        <a:p>
          <a:endParaRPr lang="zh-CN" altLang="en-US"/>
        </a:p>
      </dgm:t>
    </dgm:pt>
    <dgm:pt modelId="{877C8E1B-6EBD-479F-9B3F-37F756DDDB0F}" type="pres">
      <dgm:prSet presAssocID="{E5975537-FF82-4AAA-B088-30E1FF28C815}" presName="negativeSpace" presStyleCnt="0"/>
      <dgm:spPr/>
      <dgm:t>
        <a:bodyPr/>
        <a:lstStyle/>
        <a:p>
          <a:endParaRPr lang="zh-CN" altLang="en-US"/>
        </a:p>
      </dgm:t>
    </dgm:pt>
    <dgm:pt modelId="{B0B68040-5B2B-49D6-880C-946560699CFE}" type="pres">
      <dgm:prSet presAssocID="{E5975537-FF82-4AAA-B088-30E1FF28C815}" presName="childText" presStyleLbl="conFgAcc1" presStyleIdx="0" presStyleCnt="3">
        <dgm:presLayoutVars>
          <dgm:bulletEnabled val="1"/>
        </dgm:presLayoutVars>
      </dgm:prSet>
      <dgm:spPr/>
      <dgm:t>
        <a:bodyPr/>
        <a:lstStyle/>
        <a:p>
          <a:endParaRPr lang="zh-CN" altLang="en-US"/>
        </a:p>
      </dgm:t>
    </dgm:pt>
    <dgm:pt modelId="{74BA2703-A76D-40AA-8219-81E063A887B6}" type="pres">
      <dgm:prSet presAssocID="{623C1B91-54C5-46FB-AD91-6DE423C1793C}" presName="spaceBetweenRectangles" presStyleCnt="0"/>
      <dgm:spPr/>
      <dgm:t>
        <a:bodyPr/>
        <a:lstStyle/>
        <a:p>
          <a:endParaRPr lang="zh-CN" altLang="en-US"/>
        </a:p>
      </dgm:t>
    </dgm:pt>
    <dgm:pt modelId="{9AEAFCA3-565D-48AF-92C7-213A25B3CDCB}" type="pres">
      <dgm:prSet presAssocID="{A0508E47-5781-4926-B01F-27D8C57251BE}" presName="parentLin" presStyleCnt="0"/>
      <dgm:spPr/>
      <dgm:t>
        <a:bodyPr/>
        <a:lstStyle/>
        <a:p>
          <a:endParaRPr lang="zh-CN" altLang="en-US"/>
        </a:p>
      </dgm:t>
    </dgm:pt>
    <dgm:pt modelId="{A8A71B16-5995-4DF0-AB15-EC48D65F01C4}" type="pres">
      <dgm:prSet presAssocID="{A0508E47-5781-4926-B01F-27D8C57251BE}" presName="parentLeftMargin" presStyleLbl="node1" presStyleIdx="0" presStyleCnt="3"/>
      <dgm:spPr/>
      <dgm:t>
        <a:bodyPr/>
        <a:lstStyle/>
        <a:p>
          <a:endParaRPr lang="zh-CN" altLang="en-US"/>
        </a:p>
      </dgm:t>
    </dgm:pt>
    <dgm:pt modelId="{FC812D68-C895-4D08-AB62-3A11B7D101D6}" type="pres">
      <dgm:prSet presAssocID="{A0508E47-5781-4926-B01F-27D8C57251BE}" presName="parentText" presStyleLbl="node1" presStyleIdx="1" presStyleCnt="3">
        <dgm:presLayoutVars>
          <dgm:chMax val="0"/>
          <dgm:bulletEnabled val="1"/>
        </dgm:presLayoutVars>
      </dgm:prSet>
      <dgm:spPr/>
      <dgm:t>
        <a:bodyPr/>
        <a:lstStyle/>
        <a:p>
          <a:endParaRPr lang="zh-CN" altLang="en-US"/>
        </a:p>
      </dgm:t>
    </dgm:pt>
    <dgm:pt modelId="{042CDEEE-26C9-4393-BD5A-2AB36A44800F}" type="pres">
      <dgm:prSet presAssocID="{A0508E47-5781-4926-B01F-27D8C57251BE}" presName="negativeSpace" presStyleCnt="0"/>
      <dgm:spPr/>
      <dgm:t>
        <a:bodyPr/>
        <a:lstStyle/>
        <a:p>
          <a:endParaRPr lang="zh-CN" altLang="en-US"/>
        </a:p>
      </dgm:t>
    </dgm:pt>
    <dgm:pt modelId="{F8DF9CFC-B8F3-48B9-9B06-9C32375DA2CB}" type="pres">
      <dgm:prSet presAssocID="{A0508E47-5781-4926-B01F-27D8C57251BE}" presName="childText" presStyleLbl="conFgAcc1" presStyleIdx="1" presStyleCnt="3">
        <dgm:presLayoutVars>
          <dgm:bulletEnabled val="1"/>
        </dgm:presLayoutVars>
      </dgm:prSet>
      <dgm:spPr/>
      <dgm:t>
        <a:bodyPr/>
        <a:lstStyle/>
        <a:p>
          <a:endParaRPr lang="zh-CN" altLang="en-US"/>
        </a:p>
      </dgm:t>
    </dgm:pt>
    <dgm:pt modelId="{8A8E3F8B-74C8-437B-AF14-938889C43E80}" type="pres">
      <dgm:prSet presAssocID="{CFF5B658-8013-406B-AA4B-CAE0F6002AF3}" presName="spaceBetweenRectangles" presStyleCnt="0"/>
      <dgm:spPr/>
      <dgm:t>
        <a:bodyPr/>
        <a:lstStyle/>
        <a:p>
          <a:endParaRPr lang="zh-CN" altLang="en-US"/>
        </a:p>
      </dgm:t>
    </dgm:pt>
    <dgm:pt modelId="{A115EA49-F116-4200-A3C4-ACDDD0263C37}" type="pres">
      <dgm:prSet presAssocID="{6D953894-97ED-4DC9-91CD-64B04F64ED56}" presName="parentLin" presStyleCnt="0"/>
      <dgm:spPr/>
      <dgm:t>
        <a:bodyPr/>
        <a:lstStyle/>
        <a:p>
          <a:endParaRPr lang="zh-CN" altLang="en-US"/>
        </a:p>
      </dgm:t>
    </dgm:pt>
    <dgm:pt modelId="{0B1E4A68-A3D2-4AA7-ABA8-587337A635B6}" type="pres">
      <dgm:prSet presAssocID="{6D953894-97ED-4DC9-91CD-64B04F64ED56}" presName="parentLeftMargin" presStyleLbl="node1" presStyleIdx="1" presStyleCnt="3"/>
      <dgm:spPr/>
      <dgm:t>
        <a:bodyPr/>
        <a:lstStyle/>
        <a:p>
          <a:endParaRPr lang="zh-CN" altLang="en-US"/>
        </a:p>
      </dgm:t>
    </dgm:pt>
    <dgm:pt modelId="{0DC0E860-42F3-4E83-B8CD-7B24C5E1A728}" type="pres">
      <dgm:prSet presAssocID="{6D953894-97ED-4DC9-91CD-64B04F64ED56}" presName="parentText" presStyleLbl="node1" presStyleIdx="2" presStyleCnt="3">
        <dgm:presLayoutVars>
          <dgm:chMax val="0"/>
          <dgm:bulletEnabled val="1"/>
        </dgm:presLayoutVars>
      </dgm:prSet>
      <dgm:spPr/>
      <dgm:t>
        <a:bodyPr/>
        <a:lstStyle/>
        <a:p>
          <a:endParaRPr lang="zh-CN" altLang="en-US"/>
        </a:p>
      </dgm:t>
    </dgm:pt>
    <dgm:pt modelId="{0DC7CC05-3AC2-4AAB-9D92-F0D6696C1BEA}" type="pres">
      <dgm:prSet presAssocID="{6D953894-97ED-4DC9-91CD-64B04F64ED56}" presName="negativeSpace" presStyleCnt="0"/>
      <dgm:spPr/>
      <dgm:t>
        <a:bodyPr/>
        <a:lstStyle/>
        <a:p>
          <a:endParaRPr lang="zh-CN" altLang="en-US"/>
        </a:p>
      </dgm:t>
    </dgm:pt>
    <dgm:pt modelId="{3A9174A5-100C-4FAB-BA6B-AC18BDD16538}" type="pres">
      <dgm:prSet presAssocID="{6D953894-97ED-4DC9-91CD-64B04F64ED56}" presName="childText" presStyleLbl="conFgAcc1" presStyleIdx="2" presStyleCnt="3">
        <dgm:presLayoutVars>
          <dgm:bulletEnabled val="1"/>
        </dgm:presLayoutVars>
      </dgm:prSet>
      <dgm:spPr/>
      <dgm:t>
        <a:bodyPr/>
        <a:lstStyle/>
        <a:p>
          <a:endParaRPr lang="zh-CN" altLang="en-US"/>
        </a:p>
      </dgm:t>
    </dgm:pt>
  </dgm:ptLst>
  <dgm:cxnLst>
    <dgm:cxn modelId="{F312235D-031F-4A37-9FFB-15DA9FFBEFE6}" type="presOf" srcId="{E5975537-FF82-4AAA-B088-30E1FF28C815}" destId="{95215C9C-FFCA-463C-885B-576022967968}" srcOrd="1" destOrd="0" presId="urn:microsoft.com/office/officeart/2005/8/layout/list1"/>
    <dgm:cxn modelId="{94134480-11B3-4EEE-94C6-DB1BD8DC142B}" type="presOf" srcId="{ECB671D6-80A2-4167-9C4D-A3EFB41A05BF}" destId="{F8DF9CFC-B8F3-48B9-9B06-9C32375DA2CB}" srcOrd="0" destOrd="0" presId="urn:microsoft.com/office/officeart/2005/8/layout/list1"/>
    <dgm:cxn modelId="{F24ED5D0-46F0-434C-86BD-C14672D56D75}" type="presOf" srcId="{A0508E47-5781-4926-B01F-27D8C57251BE}" destId="{FC812D68-C895-4D08-AB62-3A11B7D101D6}" srcOrd="1" destOrd="0" presId="urn:microsoft.com/office/officeart/2005/8/layout/list1"/>
    <dgm:cxn modelId="{A6D98935-B0D4-4F17-84ED-5D2F3D969D8E}" type="presOf" srcId="{6D953894-97ED-4DC9-91CD-64B04F64ED56}" destId="{0B1E4A68-A3D2-4AA7-ABA8-587337A635B6}" srcOrd="0" destOrd="0" presId="urn:microsoft.com/office/officeart/2005/8/layout/list1"/>
    <dgm:cxn modelId="{43F1F4F1-A3C7-4B0A-8740-72D745F54430}" srcId="{A0508E47-5781-4926-B01F-27D8C57251BE}" destId="{ECB671D6-80A2-4167-9C4D-A3EFB41A05BF}" srcOrd="0" destOrd="0" parTransId="{3CFB1B92-E2E2-4AD6-A9E6-6E20AF8A880C}" sibTransId="{B5BDF847-C429-4431-8D54-00FCE227F7E7}"/>
    <dgm:cxn modelId="{2C4AC8FA-EB4C-4D83-B831-0C651574F324}" type="presOf" srcId="{4F193E59-EBE6-41B2-98BE-1333DA69AD19}" destId="{3C6E2D57-1F30-4032-A9D4-9FE11CDC9026}" srcOrd="0" destOrd="0" presId="urn:microsoft.com/office/officeart/2005/8/layout/list1"/>
    <dgm:cxn modelId="{7D8667A8-5C49-40E3-B2CB-FFD5487F4C97}" srcId="{4F193E59-EBE6-41B2-98BE-1333DA69AD19}" destId="{E5975537-FF82-4AAA-B088-30E1FF28C815}" srcOrd="0" destOrd="0" parTransId="{65F8FBF2-5CE7-4C04-8611-C5516094CAB5}" sibTransId="{623C1B91-54C5-46FB-AD91-6DE423C1793C}"/>
    <dgm:cxn modelId="{B9F60A3B-BF52-439C-BC0C-62D6F98B256A}" type="presOf" srcId="{E5975537-FF82-4AAA-B088-30E1FF28C815}" destId="{54BD7D7B-BD47-4E14-AE67-AA54E78F98DD}" srcOrd="0" destOrd="0" presId="urn:microsoft.com/office/officeart/2005/8/layout/list1"/>
    <dgm:cxn modelId="{3418529D-9D44-42FA-82E9-93A59BE67AE2}" srcId="{6D953894-97ED-4DC9-91CD-64B04F64ED56}" destId="{77A68C25-B4E7-43C6-AD12-C325C57D827B}" srcOrd="0" destOrd="0" parTransId="{F2C9CE14-8A37-403D-9676-5AA8BFBF1DC9}" sibTransId="{40811197-AC26-42CB-AF11-1FB7CDB2CCC8}"/>
    <dgm:cxn modelId="{0FB162BA-74D0-4555-852F-1CE008CA29CC}" type="presOf" srcId="{C3E6F376-F74A-415E-B6A2-62ED0425F665}" destId="{B0B68040-5B2B-49D6-880C-946560699CFE}" srcOrd="0" destOrd="0" presId="urn:microsoft.com/office/officeart/2005/8/layout/list1"/>
    <dgm:cxn modelId="{115DF53A-C4D0-4AE4-BB65-8693B929A2EE}" srcId="{4F193E59-EBE6-41B2-98BE-1333DA69AD19}" destId="{A0508E47-5781-4926-B01F-27D8C57251BE}" srcOrd="1" destOrd="0" parTransId="{0A43A5C7-97DD-443C-A2AE-BD8EF5B48F4C}" sibTransId="{CFF5B658-8013-406B-AA4B-CAE0F6002AF3}"/>
    <dgm:cxn modelId="{4A868A36-6004-4207-85DD-8AFB7E0A80E8}" type="presOf" srcId="{77A68C25-B4E7-43C6-AD12-C325C57D827B}" destId="{3A9174A5-100C-4FAB-BA6B-AC18BDD16538}" srcOrd="0" destOrd="0" presId="urn:microsoft.com/office/officeart/2005/8/layout/list1"/>
    <dgm:cxn modelId="{20748223-38D5-4D6B-9D77-CFFA3F95F901}" type="presOf" srcId="{6D953894-97ED-4DC9-91CD-64B04F64ED56}" destId="{0DC0E860-42F3-4E83-B8CD-7B24C5E1A728}" srcOrd="1" destOrd="0" presId="urn:microsoft.com/office/officeart/2005/8/layout/list1"/>
    <dgm:cxn modelId="{94151C74-C745-4F82-88DA-ADC5F8B9348A}" srcId="{4F193E59-EBE6-41B2-98BE-1333DA69AD19}" destId="{6D953894-97ED-4DC9-91CD-64B04F64ED56}" srcOrd="2" destOrd="0" parTransId="{5627D616-FEE4-4DFB-96B0-B7621EEFDE4B}" sibTransId="{7D463998-05DF-4C38-B343-0410A6D4277D}"/>
    <dgm:cxn modelId="{59B5A7E5-0CE1-4168-8F04-DBAA45E274F8}" type="presOf" srcId="{A0508E47-5781-4926-B01F-27D8C57251BE}" destId="{A8A71B16-5995-4DF0-AB15-EC48D65F01C4}" srcOrd="0" destOrd="0" presId="urn:microsoft.com/office/officeart/2005/8/layout/list1"/>
    <dgm:cxn modelId="{6513124E-C1BA-4340-BD94-BCB33A904A9F}" srcId="{E5975537-FF82-4AAA-B088-30E1FF28C815}" destId="{C3E6F376-F74A-415E-B6A2-62ED0425F665}" srcOrd="0" destOrd="0" parTransId="{D086BBF3-3365-4280-97BA-05419E303B83}" sibTransId="{CB3CC8DA-785E-4B0A-8BE4-A60DFD39EC0A}"/>
    <dgm:cxn modelId="{49E4CCCC-3672-4A8B-9536-9A2BF2F61BD9}" type="presParOf" srcId="{3C6E2D57-1F30-4032-A9D4-9FE11CDC9026}" destId="{312BC51E-A07A-4883-9E55-B3FA0F73DF90}" srcOrd="0" destOrd="0" presId="urn:microsoft.com/office/officeart/2005/8/layout/list1"/>
    <dgm:cxn modelId="{D04C3F07-3E01-4CE1-BCCA-A40F2A9CB23F}" type="presParOf" srcId="{312BC51E-A07A-4883-9E55-B3FA0F73DF90}" destId="{54BD7D7B-BD47-4E14-AE67-AA54E78F98DD}" srcOrd="0" destOrd="0" presId="urn:microsoft.com/office/officeart/2005/8/layout/list1"/>
    <dgm:cxn modelId="{F0E83E8A-1DEA-48C1-BA63-7C6FAA4E2DD3}" type="presParOf" srcId="{312BC51E-A07A-4883-9E55-B3FA0F73DF90}" destId="{95215C9C-FFCA-463C-885B-576022967968}" srcOrd="1" destOrd="0" presId="urn:microsoft.com/office/officeart/2005/8/layout/list1"/>
    <dgm:cxn modelId="{7A17AD6E-8103-49E6-B401-B662AFCCB72D}" type="presParOf" srcId="{3C6E2D57-1F30-4032-A9D4-9FE11CDC9026}" destId="{877C8E1B-6EBD-479F-9B3F-37F756DDDB0F}" srcOrd="1" destOrd="0" presId="urn:microsoft.com/office/officeart/2005/8/layout/list1"/>
    <dgm:cxn modelId="{8CC0D1A2-3D72-4879-8D49-6B00424D4A6D}" type="presParOf" srcId="{3C6E2D57-1F30-4032-A9D4-9FE11CDC9026}" destId="{B0B68040-5B2B-49D6-880C-946560699CFE}" srcOrd="2" destOrd="0" presId="urn:microsoft.com/office/officeart/2005/8/layout/list1"/>
    <dgm:cxn modelId="{66B3AAE0-C32B-44DA-B265-D566AC1945C8}" type="presParOf" srcId="{3C6E2D57-1F30-4032-A9D4-9FE11CDC9026}" destId="{74BA2703-A76D-40AA-8219-81E063A887B6}" srcOrd="3" destOrd="0" presId="urn:microsoft.com/office/officeart/2005/8/layout/list1"/>
    <dgm:cxn modelId="{AECC46AF-3DD0-4812-8194-A95F199F8E19}" type="presParOf" srcId="{3C6E2D57-1F30-4032-A9D4-9FE11CDC9026}" destId="{9AEAFCA3-565D-48AF-92C7-213A25B3CDCB}" srcOrd="4" destOrd="0" presId="urn:microsoft.com/office/officeart/2005/8/layout/list1"/>
    <dgm:cxn modelId="{C19780A2-B8CB-41B5-A6D4-378E83E57A47}" type="presParOf" srcId="{9AEAFCA3-565D-48AF-92C7-213A25B3CDCB}" destId="{A8A71B16-5995-4DF0-AB15-EC48D65F01C4}" srcOrd="0" destOrd="0" presId="urn:microsoft.com/office/officeart/2005/8/layout/list1"/>
    <dgm:cxn modelId="{4FC1E1C1-1250-46C4-8AFA-C8E875BA3F8D}" type="presParOf" srcId="{9AEAFCA3-565D-48AF-92C7-213A25B3CDCB}" destId="{FC812D68-C895-4D08-AB62-3A11B7D101D6}" srcOrd="1" destOrd="0" presId="urn:microsoft.com/office/officeart/2005/8/layout/list1"/>
    <dgm:cxn modelId="{6C136906-6A6E-403A-8B79-4F50C1A3DDE6}" type="presParOf" srcId="{3C6E2D57-1F30-4032-A9D4-9FE11CDC9026}" destId="{042CDEEE-26C9-4393-BD5A-2AB36A44800F}" srcOrd="5" destOrd="0" presId="urn:microsoft.com/office/officeart/2005/8/layout/list1"/>
    <dgm:cxn modelId="{F08446DF-F5E7-448C-8DDC-EE73C1E9F1A6}" type="presParOf" srcId="{3C6E2D57-1F30-4032-A9D4-9FE11CDC9026}" destId="{F8DF9CFC-B8F3-48B9-9B06-9C32375DA2CB}" srcOrd="6" destOrd="0" presId="urn:microsoft.com/office/officeart/2005/8/layout/list1"/>
    <dgm:cxn modelId="{39E1353C-1B01-4F8C-8CE4-0AA2506A77E0}" type="presParOf" srcId="{3C6E2D57-1F30-4032-A9D4-9FE11CDC9026}" destId="{8A8E3F8B-74C8-437B-AF14-938889C43E80}" srcOrd="7" destOrd="0" presId="urn:microsoft.com/office/officeart/2005/8/layout/list1"/>
    <dgm:cxn modelId="{D8DB1BAC-047E-4443-8EEB-9DE3A0E2C75B}" type="presParOf" srcId="{3C6E2D57-1F30-4032-A9D4-9FE11CDC9026}" destId="{A115EA49-F116-4200-A3C4-ACDDD0263C37}" srcOrd="8" destOrd="0" presId="urn:microsoft.com/office/officeart/2005/8/layout/list1"/>
    <dgm:cxn modelId="{9B8086D3-3F4E-4303-A354-402ED1991261}" type="presParOf" srcId="{A115EA49-F116-4200-A3C4-ACDDD0263C37}" destId="{0B1E4A68-A3D2-4AA7-ABA8-587337A635B6}" srcOrd="0" destOrd="0" presId="urn:microsoft.com/office/officeart/2005/8/layout/list1"/>
    <dgm:cxn modelId="{685CC1E6-27C1-4497-9FBB-B9AC5D27708C}" type="presParOf" srcId="{A115EA49-F116-4200-A3C4-ACDDD0263C37}" destId="{0DC0E860-42F3-4E83-B8CD-7B24C5E1A728}" srcOrd="1" destOrd="0" presId="urn:microsoft.com/office/officeart/2005/8/layout/list1"/>
    <dgm:cxn modelId="{27778EF0-BC60-44BD-AD68-E421ACA0B04A}" type="presParOf" srcId="{3C6E2D57-1F30-4032-A9D4-9FE11CDC9026}" destId="{0DC7CC05-3AC2-4AAB-9D92-F0D6696C1BEA}" srcOrd="9" destOrd="0" presId="urn:microsoft.com/office/officeart/2005/8/layout/list1"/>
    <dgm:cxn modelId="{3686D5DC-FC5A-43FD-B29C-0E4235F47972}" type="presParOf" srcId="{3C6E2D57-1F30-4032-A9D4-9FE11CDC9026}" destId="{3A9174A5-100C-4FAB-BA6B-AC18BDD1653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04589B0-2776-485F-945F-8AD2A6A2CBF6}"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zh-CN" altLang="en-US"/>
        </a:p>
      </dgm:t>
    </dgm:pt>
    <dgm:pt modelId="{F352F2FE-24AE-40A3-A890-C3047C10AE09}">
      <dgm:prSet/>
      <dgm:spPr/>
      <dgm:t>
        <a:bodyPr/>
        <a:lstStyle/>
        <a:p>
          <a:pPr rtl="0"/>
          <a:r>
            <a:rPr lang="zh-CN" b="1" dirty="0" smtClean="0"/>
            <a:t>成因：</a:t>
          </a:r>
          <a:endParaRPr lang="en-US" altLang="zh-CN" b="1" dirty="0" smtClean="0"/>
        </a:p>
      </dgm:t>
    </dgm:pt>
    <dgm:pt modelId="{D3755312-2280-4393-9019-147D9E9ABA90}" type="parTrans" cxnId="{957D2CB9-DA83-4745-BF74-9BA4638E0DAA}">
      <dgm:prSet/>
      <dgm:spPr/>
      <dgm:t>
        <a:bodyPr/>
        <a:lstStyle/>
        <a:p>
          <a:endParaRPr lang="zh-CN" altLang="en-US" b="1"/>
        </a:p>
      </dgm:t>
    </dgm:pt>
    <dgm:pt modelId="{048D5DDC-5446-4427-849C-7DACDF1B9C61}" type="sibTrans" cxnId="{957D2CB9-DA83-4745-BF74-9BA4638E0DAA}">
      <dgm:prSet/>
      <dgm:spPr/>
      <dgm:t>
        <a:bodyPr/>
        <a:lstStyle/>
        <a:p>
          <a:endParaRPr lang="zh-CN" altLang="en-US" b="1"/>
        </a:p>
      </dgm:t>
    </dgm:pt>
    <dgm:pt modelId="{AD60948A-CB6B-4AD6-A1DA-5EF88C5A7263}">
      <dgm:prSet/>
      <dgm:spPr/>
      <dgm:t>
        <a:bodyPr/>
        <a:lstStyle/>
        <a:p>
          <a:pPr rtl="0"/>
          <a:r>
            <a:rPr lang="zh-CN" b="1" dirty="0" smtClean="0"/>
            <a:t>特点：</a:t>
          </a:r>
          <a:endParaRPr lang="zh-CN" b="1" dirty="0"/>
        </a:p>
      </dgm:t>
    </dgm:pt>
    <dgm:pt modelId="{7640FE1C-DFBE-4CE1-8058-FE2BE46AC94F}" type="parTrans" cxnId="{9E731DF7-8C18-4934-B804-A6333A885D68}">
      <dgm:prSet/>
      <dgm:spPr/>
      <dgm:t>
        <a:bodyPr/>
        <a:lstStyle/>
        <a:p>
          <a:endParaRPr lang="zh-CN" altLang="en-US" b="1"/>
        </a:p>
      </dgm:t>
    </dgm:pt>
    <dgm:pt modelId="{796995A0-475E-4656-AF52-8DE2ED085773}" type="sibTrans" cxnId="{9E731DF7-8C18-4934-B804-A6333A885D68}">
      <dgm:prSet/>
      <dgm:spPr/>
      <dgm:t>
        <a:bodyPr/>
        <a:lstStyle/>
        <a:p>
          <a:endParaRPr lang="zh-CN" altLang="en-US" b="1"/>
        </a:p>
      </dgm:t>
    </dgm:pt>
    <dgm:pt modelId="{DE5BFE41-C4FC-457C-939C-9D92BD341020}">
      <dgm:prSet/>
      <dgm:spPr/>
      <dgm:t>
        <a:bodyPr/>
        <a:lstStyle/>
        <a:p>
          <a:pPr rtl="0"/>
          <a:r>
            <a:rPr lang="zh-CN" b="1" dirty="0" smtClean="0"/>
            <a:t>垂直运动速度很小，约为</a:t>
          </a:r>
          <a:r>
            <a:rPr lang="en-US" b="1" dirty="0" smtClean="0"/>
            <a:t>1.0~10.0m/s</a:t>
          </a:r>
          <a:endParaRPr lang="zh-CN" b="1" dirty="0"/>
        </a:p>
      </dgm:t>
    </dgm:pt>
    <dgm:pt modelId="{EAA310C5-33C1-4841-9A49-AF6C74FC956E}" type="parTrans" cxnId="{A0BCCF31-5A22-4FF0-8766-0B66AAE6B83B}">
      <dgm:prSet/>
      <dgm:spPr/>
      <dgm:t>
        <a:bodyPr/>
        <a:lstStyle/>
        <a:p>
          <a:endParaRPr lang="zh-CN" altLang="en-US" b="1"/>
        </a:p>
      </dgm:t>
    </dgm:pt>
    <dgm:pt modelId="{944515C2-4293-4DB1-A80F-1FCD09FDFE8C}" type="sibTrans" cxnId="{A0BCCF31-5A22-4FF0-8766-0B66AAE6B83B}">
      <dgm:prSet/>
      <dgm:spPr/>
      <dgm:t>
        <a:bodyPr/>
        <a:lstStyle/>
        <a:p>
          <a:endParaRPr lang="zh-CN" altLang="en-US" b="1"/>
        </a:p>
      </dgm:t>
    </dgm:pt>
    <dgm:pt modelId="{214202CC-9083-4FAE-8CEE-9E12F5E0486F}">
      <dgm:prSet/>
      <dgm:spPr/>
      <dgm:t>
        <a:bodyPr/>
        <a:lstStyle/>
        <a:p>
          <a:pPr rtl="0"/>
          <a:r>
            <a:rPr lang="zh-CN" b="1" dirty="0" smtClean="0"/>
            <a:t>范围很广，并能维持较长时间</a:t>
          </a:r>
          <a:endParaRPr lang="zh-CN" b="1" dirty="0"/>
        </a:p>
      </dgm:t>
    </dgm:pt>
    <dgm:pt modelId="{F9FC33E5-FB88-4749-8572-8A1ABD067EDD}" type="parTrans" cxnId="{CE8245F0-AEBA-4E45-AEDA-A0AD2A9ECDE6}">
      <dgm:prSet/>
      <dgm:spPr/>
      <dgm:t>
        <a:bodyPr/>
        <a:lstStyle/>
        <a:p>
          <a:endParaRPr lang="zh-CN" altLang="en-US" b="1"/>
        </a:p>
      </dgm:t>
    </dgm:pt>
    <dgm:pt modelId="{B9940C0F-ACDD-427D-B370-BEF377D63B9E}" type="sibTrans" cxnId="{CE8245F0-AEBA-4E45-AEDA-A0AD2A9ECDE6}">
      <dgm:prSet/>
      <dgm:spPr/>
      <dgm:t>
        <a:bodyPr/>
        <a:lstStyle/>
        <a:p>
          <a:endParaRPr lang="zh-CN" altLang="en-US" b="1"/>
        </a:p>
      </dgm:t>
    </dgm:pt>
    <dgm:pt modelId="{733AB772-6E46-4A56-921B-86D4E2FFFE79}">
      <dgm:prSet/>
      <dgm:spPr/>
      <dgm:t>
        <a:bodyPr/>
        <a:lstStyle/>
        <a:p>
          <a:pPr rtl="0"/>
          <a:r>
            <a:rPr lang="zh-CN" b="1" dirty="0" smtClean="0"/>
            <a:t>对天气的形成和演变产生着重大影响。垂直运动往往和天气系统相联系，如高压、低压、槽、脊、锋面等有密切关系</a:t>
          </a:r>
          <a:endParaRPr lang="zh-CN" b="1" dirty="0"/>
        </a:p>
      </dgm:t>
    </dgm:pt>
    <dgm:pt modelId="{4D1A782B-8DB5-49BE-8659-377C99CB08DF}" type="parTrans" cxnId="{F29B64F9-3E49-44F6-95A0-1389546BA12E}">
      <dgm:prSet/>
      <dgm:spPr/>
      <dgm:t>
        <a:bodyPr/>
        <a:lstStyle/>
        <a:p>
          <a:endParaRPr lang="zh-CN" altLang="en-US" b="1"/>
        </a:p>
      </dgm:t>
    </dgm:pt>
    <dgm:pt modelId="{0D391ACB-88FB-4942-B708-E84A9AA70B55}" type="sibTrans" cxnId="{F29B64F9-3E49-44F6-95A0-1389546BA12E}">
      <dgm:prSet/>
      <dgm:spPr/>
      <dgm:t>
        <a:bodyPr/>
        <a:lstStyle/>
        <a:p>
          <a:endParaRPr lang="zh-CN" altLang="en-US" b="1"/>
        </a:p>
      </dgm:t>
    </dgm:pt>
    <dgm:pt modelId="{705C1F7D-B5EC-49E9-BE58-4E1A58B70C59}">
      <dgm:prSet/>
      <dgm:spPr/>
      <dgm:t>
        <a:bodyPr/>
        <a:lstStyle/>
        <a:p>
          <a:pPr rtl="0"/>
          <a:r>
            <a:rPr lang="zh-CN" b="1" dirty="0" smtClean="0"/>
            <a:t>由于水平气流的辐合、辐散、暖气流沿峰面滑升，以及气流受山脉的阻滞等动力作用所引起的大范围、较规则的上升或下降运动</a:t>
          </a:r>
          <a:endParaRPr lang="zh-CN" b="1" dirty="0"/>
        </a:p>
      </dgm:t>
    </dgm:pt>
    <dgm:pt modelId="{AB2CC4FD-E494-4FBE-B87E-3B185850218D}" type="parTrans" cxnId="{3F200F38-F8AE-4057-899D-35A49453537B}">
      <dgm:prSet/>
      <dgm:spPr/>
      <dgm:t>
        <a:bodyPr/>
        <a:lstStyle/>
        <a:p>
          <a:endParaRPr lang="zh-CN" altLang="en-US" b="1"/>
        </a:p>
      </dgm:t>
    </dgm:pt>
    <dgm:pt modelId="{ADF868B9-0572-4B4C-A010-4C4BBAFC54BF}" type="sibTrans" cxnId="{3F200F38-F8AE-4057-899D-35A49453537B}">
      <dgm:prSet/>
      <dgm:spPr/>
      <dgm:t>
        <a:bodyPr/>
        <a:lstStyle/>
        <a:p>
          <a:endParaRPr lang="zh-CN" altLang="en-US" b="1"/>
        </a:p>
      </dgm:t>
    </dgm:pt>
    <dgm:pt modelId="{62C4AA7C-1C9E-4E13-9E84-F7FAEF7C6052}" type="pres">
      <dgm:prSet presAssocID="{304589B0-2776-485F-945F-8AD2A6A2CBF6}" presName="linear" presStyleCnt="0">
        <dgm:presLayoutVars>
          <dgm:dir/>
          <dgm:animLvl val="lvl"/>
          <dgm:resizeHandles val="exact"/>
        </dgm:presLayoutVars>
      </dgm:prSet>
      <dgm:spPr/>
      <dgm:t>
        <a:bodyPr/>
        <a:lstStyle/>
        <a:p>
          <a:endParaRPr lang="zh-CN" altLang="en-US"/>
        </a:p>
      </dgm:t>
    </dgm:pt>
    <dgm:pt modelId="{9F7A8B80-C859-444F-993B-2A4517DF2B05}" type="pres">
      <dgm:prSet presAssocID="{F352F2FE-24AE-40A3-A890-C3047C10AE09}" presName="parentLin" presStyleCnt="0"/>
      <dgm:spPr/>
      <dgm:t>
        <a:bodyPr/>
        <a:lstStyle/>
        <a:p>
          <a:endParaRPr lang="zh-CN" altLang="en-US"/>
        </a:p>
      </dgm:t>
    </dgm:pt>
    <dgm:pt modelId="{ABFE8977-FC87-48E0-ADF3-56ACFFFB2554}" type="pres">
      <dgm:prSet presAssocID="{F352F2FE-24AE-40A3-A890-C3047C10AE09}" presName="parentLeftMargin" presStyleLbl="node1" presStyleIdx="0" presStyleCnt="2"/>
      <dgm:spPr/>
      <dgm:t>
        <a:bodyPr/>
        <a:lstStyle/>
        <a:p>
          <a:endParaRPr lang="zh-CN" altLang="en-US"/>
        </a:p>
      </dgm:t>
    </dgm:pt>
    <dgm:pt modelId="{051D27C7-4A61-4E8A-8545-00DFBE9F22A4}" type="pres">
      <dgm:prSet presAssocID="{F352F2FE-24AE-40A3-A890-C3047C10AE09}" presName="parentText" presStyleLbl="node1" presStyleIdx="0" presStyleCnt="2">
        <dgm:presLayoutVars>
          <dgm:chMax val="0"/>
          <dgm:bulletEnabled val="1"/>
        </dgm:presLayoutVars>
      </dgm:prSet>
      <dgm:spPr/>
      <dgm:t>
        <a:bodyPr/>
        <a:lstStyle/>
        <a:p>
          <a:endParaRPr lang="zh-CN" altLang="en-US"/>
        </a:p>
      </dgm:t>
    </dgm:pt>
    <dgm:pt modelId="{6D2C0E6A-8465-4D61-812E-B64CB4679ED6}" type="pres">
      <dgm:prSet presAssocID="{F352F2FE-24AE-40A3-A890-C3047C10AE09}" presName="negativeSpace" presStyleCnt="0"/>
      <dgm:spPr/>
      <dgm:t>
        <a:bodyPr/>
        <a:lstStyle/>
        <a:p>
          <a:endParaRPr lang="zh-CN" altLang="en-US"/>
        </a:p>
      </dgm:t>
    </dgm:pt>
    <dgm:pt modelId="{C5D3CF12-D7BD-42AD-91BA-B25A0E454E99}" type="pres">
      <dgm:prSet presAssocID="{F352F2FE-24AE-40A3-A890-C3047C10AE09}" presName="childText" presStyleLbl="conFgAcc1" presStyleIdx="0" presStyleCnt="2">
        <dgm:presLayoutVars>
          <dgm:bulletEnabled val="1"/>
        </dgm:presLayoutVars>
      </dgm:prSet>
      <dgm:spPr/>
      <dgm:t>
        <a:bodyPr/>
        <a:lstStyle/>
        <a:p>
          <a:endParaRPr lang="zh-CN" altLang="en-US"/>
        </a:p>
      </dgm:t>
    </dgm:pt>
    <dgm:pt modelId="{4D8F85CE-3B1D-48B8-8543-EACA4812014C}" type="pres">
      <dgm:prSet presAssocID="{048D5DDC-5446-4427-849C-7DACDF1B9C61}" presName="spaceBetweenRectangles" presStyleCnt="0"/>
      <dgm:spPr/>
      <dgm:t>
        <a:bodyPr/>
        <a:lstStyle/>
        <a:p>
          <a:endParaRPr lang="zh-CN" altLang="en-US"/>
        </a:p>
      </dgm:t>
    </dgm:pt>
    <dgm:pt modelId="{7BF9A45F-F6AC-4AD2-BBF1-F92878310D7B}" type="pres">
      <dgm:prSet presAssocID="{AD60948A-CB6B-4AD6-A1DA-5EF88C5A7263}" presName="parentLin" presStyleCnt="0"/>
      <dgm:spPr/>
      <dgm:t>
        <a:bodyPr/>
        <a:lstStyle/>
        <a:p>
          <a:endParaRPr lang="zh-CN" altLang="en-US"/>
        </a:p>
      </dgm:t>
    </dgm:pt>
    <dgm:pt modelId="{030E0D13-DD64-472E-A0D6-9986EBF87E7E}" type="pres">
      <dgm:prSet presAssocID="{AD60948A-CB6B-4AD6-A1DA-5EF88C5A7263}" presName="parentLeftMargin" presStyleLbl="node1" presStyleIdx="0" presStyleCnt="2"/>
      <dgm:spPr/>
      <dgm:t>
        <a:bodyPr/>
        <a:lstStyle/>
        <a:p>
          <a:endParaRPr lang="zh-CN" altLang="en-US"/>
        </a:p>
      </dgm:t>
    </dgm:pt>
    <dgm:pt modelId="{3B07A195-71B8-4606-92F0-3B8976965197}" type="pres">
      <dgm:prSet presAssocID="{AD60948A-CB6B-4AD6-A1DA-5EF88C5A7263}" presName="parentText" presStyleLbl="node1" presStyleIdx="1" presStyleCnt="2">
        <dgm:presLayoutVars>
          <dgm:chMax val="0"/>
          <dgm:bulletEnabled val="1"/>
        </dgm:presLayoutVars>
      </dgm:prSet>
      <dgm:spPr/>
      <dgm:t>
        <a:bodyPr/>
        <a:lstStyle/>
        <a:p>
          <a:endParaRPr lang="zh-CN" altLang="en-US"/>
        </a:p>
      </dgm:t>
    </dgm:pt>
    <dgm:pt modelId="{4C6702DF-1358-413D-B9B7-97C8B21F9A02}" type="pres">
      <dgm:prSet presAssocID="{AD60948A-CB6B-4AD6-A1DA-5EF88C5A7263}" presName="negativeSpace" presStyleCnt="0"/>
      <dgm:spPr/>
      <dgm:t>
        <a:bodyPr/>
        <a:lstStyle/>
        <a:p>
          <a:endParaRPr lang="zh-CN" altLang="en-US"/>
        </a:p>
      </dgm:t>
    </dgm:pt>
    <dgm:pt modelId="{CD7F429D-8DDC-4619-8712-6B212C7F39FD}" type="pres">
      <dgm:prSet presAssocID="{AD60948A-CB6B-4AD6-A1DA-5EF88C5A7263}" presName="childText" presStyleLbl="conFgAcc1" presStyleIdx="1" presStyleCnt="2">
        <dgm:presLayoutVars>
          <dgm:bulletEnabled val="1"/>
        </dgm:presLayoutVars>
      </dgm:prSet>
      <dgm:spPr/>
      <dgm:t>
        <a:bodyPr/>
        <a:lstStyle/>
        <a:p>
          <a:endParaRPr lang="zh-CN" altLang="en-US"/>
        </a:p>
      </dgm:t>
    </dgm:pt>
  </dgm:ptLst>
  <dgm:cxnLst>
    <dgm:cxn modelId="{2326A447-54DB-4B41-B29F-E89E663F6D16}" type="presOf" srcId="{AD60948A-CB6B-4AD6-A1DA-5EF88C5A7263}" destId="{3B07A195-71B8-4606-92F0-3B8976965197}" srcOrd="1" destOrd="0" presId="urn:microsoft.com/office/officeart/2005/8/layout/list1"/>
    <dgm:cxn modelId="{CE8245F0-AEBA-4E45-AEDA-A0AD2A9ECDE6}" srcId="{AD60948A-CB6B-4AD6-A1DA-5EF88C5A7263}" destId="{214202CC-9083-4FAE-8CEE-9E12F5E0486F}" srcOrd="1" destOrd="0" parTransId="{F9FC33E5-FB88-4749-8572-8A1ABD067EDD}" sibTransId="{B9940C0F-ACDD-427D-B370-BEF377D63B9E}"/>
    <dgm:cxn modelId="{957D2CB9-DA83-4745-BF74-9BA4638E0DAA}" srcId="{304589B0-2776-485F-945F-8AD2A6A2CBF6}" destId="{F352F2FE-24AE-40A3-A890-C3047C10AE09}" srcOrd="0" destOrd="0" parTransId="{D3755312-2280-4393-9019-147D9E9ABA90}" sibTransId="{048D5DDC-5446-4427-849C-7DACDF1B9C61}"/>
    <dgm:cxn modelId="{A0BCCF31-5A22-4FF0-8766-0B66AAE6B83B}" srcId="{AD60948A-CB6B-4AD6-A1DA-5EF88C5A7263}" destId="{DE5BFE41-C4FC-457C-939C-9D92BD341020}" srcOrd="0" destOrd="0" parTransId="{EAA310C5-33C1-4841-9A49-AF6C74FC956E}" sibTransId="{944515C2-4293-4DB1-A80F-1FCD09FDFE8C}"/>
    <dgm:cxn modelId="{F6CBDD95-F1A1-4D00-B1FC-AAD3888E634C}" type="presOf" srcId="{705C1F7D-B5EC-49E9-BE58-4E1A58B70C59}" destId="{C5D3CF12-D7BD-42AD-91BA-B25A0E454E99}" srcOrd="0" destOrd="0" presId="urn:microsoft.com/office/officeart/2005/8/layout/list1"/>
    <dgm:cxn modelId="{5759FC29-8A2B-4775-A1FB-A8927D72A4E7}" type="presOf" srcId="{DE5BFE41-C4FC-457C-939C-9D92BD341020}" destId="{CD7F429D-8DDC-4619-8712-6B212C7F39FD}" srcOrd="0" destOrd="0" presId="urn:microsoft.com/office/officeart/2005/8/layout/list1"/>
    <dgm:cxn modelId="{FB016651-FD18-4A93-8D0B-0E54A1B9B32F}" type="presOf" srcId="{F352F2FE-24AE-40A3-A890-C3047C10AE09}" destId="{ABFE8977-FC87-48E0-ADF3-56ACFFFB2554}" srcOrd="0" destOrd="0" presId="urn:microsoft.com/office/officeart/2005/8/layout/list1"/>
    <dgm:cxn modelId="{F29B64F9-3E49-44F6-95A0-1389546BA12E}" srcId="{AD60948A-CB6B-4AD6-A1DA-5EF88C5A7263}" destId="{733AB772-6E46-4A56-921B-86D4E2FFFE79}" srcOrd="2" destOrd="0" parTransId="{4D1A782B-8DB5-49BE-8659-377C99CB08DF}" sibTransId="{0D391ACB-88FB-4942-B708-E84A9AA70B55}"/>
    <dgm:cxn modelId="{9CC2F2A8-0176-4B9E-BC46-E974A3C1C607}" type="presOf" srcId="{304589B0-2776-485F-945F-8AD2A6A2CBF6}" destId="{62C4AA7C-1C9E-4E13-9E84-F7FAEF7C6052}" srcOrd="0" destOrd="0" presId="urn:microsoft.com/office/officeart/2005/8/layout/list1"/>
    <dgm:cxn modelId="{C7D7F98E-5570-49DE-BCB7-31508FAA94E7}" type="presOf" srcId="{F352F2FE-24AE-40A3-A890-C3047C10AE09}" destId="{051D27C7-4A61-4E8A-8545-00DFBE9F22A4}" srcOrd="1" destOrd="0" presId="urn:microsoft.com/office/officeart/2005/8/layout/list1"/>
    <dgm:cxn modelId="{9E731DF7-8C18-4934-B804-A6333A885D68}" srcId="{304589B0-2776-485F-945F-8AD2A6A2CBF6}" destId="{AD60948A-CB6B-4AD6-A1DA-5EF88C5A7263}" srcOrd="1" destOrd="0" parTransId="{7640FE1C-DFBE-4CE1-8058-FE2BE46AC94F}" sibTransId="{796995A0-475E-4656-AF52-8DE2ED085773}"/>
    <dgm:cxn modelId="{00EE3787-4C8F-41E1-B529-9570B677479E}" type="presOf" srcId="{733AB772-6E46-4A56-921B-86D4E2FFFE79}" destId="{CD7F429D-8DDC-4619-8712-6B212C7F39FD}" srcOrd="0" destOrd="2" presId="urn:microsoft.com/office/officeart/2005/8/layout/list1"/>
    <dgm:cxn modelId="{3F200F38-F8AE-4057-899D-35A49453537B}" srcId="{F352F2FE-24AE-40A3-A890-C3047C10AE09}" destId="{705C1F7D-B5EC-49E9-BE58-4E1A58B70C59}" srcOrd="0" destOrd="0" parTransId="{AB2CC4FD-E494-4FBE-B87E-3B185850218D}" sibTransId="{ADF868B9-0572-4B4C-A010-4C4BBAFC54BF}"/>
    <dgm:cxn modelId="{F24101D4-EDAD-46E8-A0B7-E0447E7E2EEC}" type="presOf" srcId="{214202CC-9083-4FAE-8CEE-9E12F5E0486F}" destId="{CD7F429D-8DDC-4619-8712-6B212C7F39FD}" srcOrd="0" destOrd="1" presId="urn:microsoft.com/office/officeart/2005/8/layout/list1"/>
    <dgm:cxn modelId="{719A732B-BAB6-46DE-9F82-8D5A59A3A751}" type="presOf" srcId="{AD60948A-CB6B-4AD6-A1DA-5EF88C5A7263}" destId="{030E0D13-DD64-472E-A0D6-9986EBF87E7E}" srcOrd="0" destOrd="0" presId="urn:microsoft.com/office/officeart/2005/8/layout/list1"/>
    <dgm:cxn modelId="{2D7B30FD-FF01-4EB8-A187-665D421E2A0C}" type="presParOf" srcId="{62C4AA7C-1C9E-4E13-9E84-F7FAEF7C6052}" destId="{9F7A8B80-C859-444F-993B-2A4517DF2B05}" srcOrd="0" destOrd="0" presId="urn:microsoft.com/office/officeart/2005/8/layout/list1"/>
    <dgm:cxn modelId="{D74DF461-5775-47E7-AE47-5BF1E17487C0}" type="presParOf" srcId="{9F7A8B80-C859-444F-993B-2A4517DF2B05}" destId="{ABFE8977-FC87-48E0-ADF3-56ACFFFB2554}" srcOrd="0" destOrd="0" presId="urn:microsoft.com/office/officeart/2005/8/layout/list1"/>
    <dgm:cxn modelId="{D2ECE1A9-E581-4C57-99D1-36114466AE3D}" type="presParOf" srcId="{9F7A8B80-C859-444F-993B-2A4517DF2B05}" destId="{051D27C7-4A61-4E8A-8545-00DFBE9F22A4}" srcOrd="1" destOrd="0" presId="urn:microsoft.com/office/officeart/2005/8/layout/list1"/>
    <dgm:cxn modelId="{F737D498-F4F5-414E-816E-34C89A2D5909}" type="presParOf" srcId="{62C4AA7C-1C9E-4E13-9E84-F7FAEF7C6052}" destId="{6D2C0E6A-8465-4D61-812E-B64CB4679ED6}" srcOrd="1" destOrd="0" presId="urn:microsoft.com/office/officeart/2005/8/layout/list1"/>
    <dgm:cxn modelId="{DC1EC7F6-C3B2-4D70-8159-092F05ACCFFD}" type="presParOf" srcId="{62C4AA7C-1C9E-4E13-9E84-F7FAEF7C6052}" destId="{C5D3CF12-D7BD-42AD-91BA-B25A0E454E99}" srcOrd="2" destOrd="0" presId="urn:microsoft.com/office/officeart/2005/8/layout/list1"/>
    <dgm:cxn modelId="{B6044DBA-8A9B-46C7-9322-7CF01FB747C3}" type="presParOf" srcId="{62C4AA7C-1C9E-4E13-9E84-F7FAEF7C6052}" destId="{4D8F85CE-3B1D-48B8-8543-EACA4812014C}" srcOrd="3" destOrd="0" presId="urn:microsoft.com/office/officeart/2005/8/layout/list1"/>
    <dgm:cxn modelId="{5606CCF9-B729-4206-87E0-48FDE9A6573F}" type="presParOf" srcId="{62C4AA7C-1C9E-4E13-9E84-F7FAEF7C6052}" destId="{7BF9A45F-F6AC-4AD2-BBF1-F92878310D7B}" srcOrd="4" destOrd="0" presId="urn:microsoft.com/office/officeart/2005/8/layout/list1"/>
    <dgm:cxn modelId="{1F41E400-4CC4-4576-B1FE-4EF349004568}" type="presParOf" srcId="{7BF9A45F-F6AC-4AD2-BBF1-F92878310D7B}" destId="{030E0D13-DD64-472E-A0D6-9986EBF87E7E}" srcOrd="0" destOrd="0" presId="urn:microsoft.com/office/officeart/2005/8/layout/list1"/>
    <dgm:cxn modelId="{CF6981E6-19A0-4824-98AC-E663C2BA56C8}" type="presParOf" srcId="{7BF9A45F-F6AC-4AD2-BBF1-F92878310D7B}" destId="{3B07A195-71B8-4606-92F0-3B8976965197}" srcOrd="1" destOrd="0" presId="urn:microsoft.com/office/officeart/2005/8/layout/list1"/>
    <dgm:cxn modelId="{920E3E5B-4C98-4B97-9BC1-D60C6B7A17A3}" type="presParOf" srcId="{62C4AA7C-1C9E-4E13-9E84-F7FAEF7C6052}" destId="{4C6702DF-1358-413D-B9B7-97C8B21F9A02}" srcOrd="5" destOrd="0" presId="urn:microsoft.com/office/officeart/2005/8/layout/list1"/>
    <dgm:cxn modelId="{C562F452-6F78-4451-9584-73D17B8327E0}" type="presParOf" srcId="{62C4AA7C-1C9E-4E13-9E84-F7FAEF7C6052}" destId="{CD7F429D-8DDC-4619-8712-6B212C7F39F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97A36E6A-2CAC-4393-AA76-DDCD5763E3BD}"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D73CF562-170B-4B2F-AE3D-B8359CB96532}">
      <dgm:prSet custT="1"/>
      <dgm:spPr/>
      <dgm:t>
        <a:bodyPr/>
        <a:lstStyle/>
        <a:p>
          <a:pPr rtl="0"/>
          <a:r>
            <a:rPr lang="zh-CN" altLang="en-US" sz="3200" b="1" dirty="0" smtClean="0">
              <a:effectLst>
                <a:outerShdw blurRad="38100" dist="38100" dir="2700000" algn="tl">
                  <a:srgbClr val="000000">
                    <a:alpha val="43137"/>
                  </a:srgbClr>
                </a:outerShdw>
              </a:effectLst>
            </a:rPr>
            <a:t>全球气压带</a:t>
          </a:r>
          <a:endParaRPr lang="zh-CN" altLang="en-US" sz="3200" dirty="0">
            <a:effectLst>
              <a:outerShdw blurRad="38100" dist="38100" dir="2700000" algn="tl">
                <a:srgbClr val="000000">
                  <a:alpha val="43137"/>
                </a:srgbClr>
              </a:outerShdw>
            </a:effectLst>
          </a:endParaRPr>
        </a:p>
      </dgm:t>
    </dgm:pt>
    <dgm:pt modelId="{3293407A-AE96-4341-BC28-543ACC27F633}" type="parTrans" cxnId="{62D99246-72FA-493C-825C-14244FCD2D3C}">
      <dgm:prSet/>
      <dgm:spPr/>
      <dgm:t>
        <a:bodyPr/>
        <a:lstStyle/>
        <a:p>
          <a:endParaRPr lang="zh-CN" altLang="en-US" sz="3200">
            <a:effectLst>
              <a:outerShdw blurRad="38100" dist="38100" dir="2700000" algn="tl">
                <a:srgbClr val="000000">
                  <a:alpha val="43137"/>
                </a:srgbClr>
              </a:outerShdw>
            </a:effectLst>
          </a:endParaRPr>
        </a:p>
      </dgm:t>
    </dgm:pt>
    <dgm:pt modelId="{D2716C71-2E0B-4170-894E-FA30721C46AC}" type="sibTrans" cxnId="{62D99246-72FA-493C-825C-14244FCD2D3C}">
      <dgm:prSet/>
      <dgm:spPr/>
      <dgm:t>
        <a:bodyPr/>
        <a:lstStyle/>
        <a:p>
          <a:endParaRPr lang="zh-CN" altLang="en-US" sz="3200">
            <a:effectLst>
              <a:outerShdw blurRad="38100" dist="38100" dir="2700000" algn="tl">
                <a:srgbClr val="000000">
                  <a:alpha val="43137"/>
                </a:srgbClr>
              </a:outerShdw>
            </a:effectLst>
          </a:endParaRPr>
        </a:p>
      </dgm:t>
    </dgm:pt>
    <dgm:pt modelId="{E1F6F1B8-4D4B-4C66-AD4E-C766DF42F236}">
      <dgm:prSet custT="1"/>
      <dgm:spPr/>
      <dgm:t>
        <a:bodyPr/>
        <a:lstStyle/>
        <a:p>
          <a:pPr rtl="0"/>
          <a:r>
            <a:rPr lang="zh-CN" altLang="en-US" sz="3200" b="1" dirty="0" smtClean="0">
              <a:effectLst>
                <a:outerShdw blurRad="38100" dist="38100" dir="2700000" algn="tl">
                  <a:srgbClr val="000000">
                    <a:alpha val="43137"/>
                  </a:srgbClr>
                </a:outerShdw>
              </a:effectLst>
            </a:rPr>
            <a:t>行星风系</a:t>
          </a:r>
          <a:endParaRPr lang="zh-CN" altLang="en-US" sz="3200" dirty="0">
            <a:effectLst>
              <a:outerShdw blurRad="38100" dist="38100" dir="2700000" algn="tl">
                <a:srgbClr val="000000">
                  <a:alpha val="43137"/>
                </a:srgbClr>
              </a:outerShdw>
            </a:effectLst>
          </a:endParaRPr>
        </a:p>
      </dgm:t>
    </dgm:pt>
    <dgm:pt modelId="{65C87FE0-3736-4F6E-980A-65CB3B83BCD4}" type="parTrans" cxnId="{05B28627-8650-4767-8314-7D1AE59CCBF4}">
      <dgm:prSet/>
      <dgm:spPr/>
      <dgm:t>
        <a:bodyPr/>
        <a:lstStyle/>
        <a:p>
          <a:endParaRPr lang="zh-CN" altLang="en-US" sz="3200">
            <a:effectLst>
              <a:outerShdw blurRad="38100" dist="38100" dir="2700000" algn="tl">
                <a:srgbClr val="000000">
                  <a:alpha val="43137"/>
                </a:srgbClr>
              </a:outerShdw>
            </a:effectLst>
          </a:endParaRPr>
        </a:p>
      </dgm:t>
    </dgm:pt>
    <dgm:pt modelId="{8F0851E7-30D5-4513-B01E-96B15975A3EC}" type="sibTrans" cxnId="{05B28627-8650-4767-8314-7D1AE59CCBF4}">
      <dgm:prSet/>
      <dgm:spPr/>
      <dgm:t>
        <a:bodyPr/>
        <a:lstStyle/>
        <a:p>
          <a:endParaRPr lang="zh-CN" altLang="en-US" sz="3200">
            <a:effectLst>
              <a:outerShdw blurRad="38100" dist="38100" dir="2700000" algn="tl">
                <a:srgbClr val="000000">
                  <a:alpha val="43137"/>
                </a:srgbClr>
              </a:outerShdw>
            </a:effectLst>
          </a:endParaRPr>
        </a:p>
      </dgm:t>
    </dgm:pt>
    <dgm:pt modelId="{F59F3D18-FABC-4B92-AC45-732724BF18BD}">
      <dgm:prSet custT="1"/>
      <dgm:spPr/>
      <dgm:t>
        <a:bodyPr/>
        <a:lstStyle/>
        <a:p>
          <a:pPr rtl="0"/>
          <a:r>
            <a:rPr lang="zh-CN" altLang="en-US" sz="3200" b="1" dirty="0" smtClean="0">
              <a:effectLst>
                <a:outerShdw blurRad="38100" dist="38100" dir="2700000" algn="tl">
                  <a:srgbClr val="000000">
                    <a:alpha val="43137"/>
                  </a:srgbClr>
                </a:outerShdw>
              </a:effectLst>
            </a:rPr>
            <a:t>经向三圈环流</a:t>
          </a:r>
          <a:endParaRPr lang="zh-CN" altLang="en-US" sz="3200" dirty="0">
            <a:effectLst>
              <a:outerShdw blurRad="38100" dist="38100" dir="2700000" algn="tl">
                <a:srgbClr val="000000">
                  <a:alpha val="43137"/>
                </a:srgbClr>
              </a:outerShdw>
            </a:effectLst>
          </a:endParaRPr>
        </a:p>
      </dgm:t>
    </dgm:pt>
    <dgm:pt modelId="{AE577512-FD0D-42D2-85AB-51D475CCD559}" type="parTrans" cxnId="{5FADA4F1-077C-4A0D-8585-F24A4C814BCD}">
      <dgm:prSet/>
      <dgm:spPr/>
      <dgm:t>
        <a:bodyPr/>
        <a:lstStyle/>
        <a:p>
          <a:endParaRPr lang="zh-CN" altLang="en-US" sz="3200">
            <a:effectLst>
              <a:outerShdw blurRad="38100" dist="38100" dir="2700000" algn="tl">
                <a:srgbClr val="000000">
                  <a:alpha val="43137"/>
                </a:srgbClr>
              </a:outerShdw>
            </a:effectLst>
          </a:endParaRPr>
        </a:p>
      </dgm:t>
    </dgm:pt>
    <dgm:pt modelId="{4E86C5D6-497C-4CB8-8843-43A51758DA55}" type="sibTrans" cxnId="{5FADA4F1-077C-4A0D-8585-F24A4C814BCD}">
      <dgm:prSet/>
      <dgm:spPr/>
      <dgm:t>
        <a:bodyPr/>
        <a:lstStyle/>
        <a:p>
          <a:endParaRPr lang="zh-CN" altLang="en-US" sz="3200">
            <a:effectLst>
              <a:outerShdw blurRad="38100" dist="38100" dir="2700000" algn="tl">
                <a:srgbClr val="000000">
                  <a:alpha val="43137"/>
                </a:srgbClr>
              </a:outerShdw>
            </a:effectLst>
          </a:endParaRPr>
        </a:p>
      </dgm:t>
    </dgm:pt>
    <dgm:pt modelId="{69103B40-7A60-4804-BE65-815F0FC737DF}" type="pres">
      <dgm:prSet presAssocID="{97A36E6A-2CAC-4393-AA76-DDCD5763E3BD}" presName="linear" presStyleCnt="0">
        <dgm:presLayoutVars>
          <dgm:animLvl val="lvl"/>
          <dgm:resizeHandles val="exact"/>
        </dgm:presLayoutVars>
      </dgm:prSet>
      <dgm:spPr/>
      <dgm:t>
        <a:bodyPr/>
        <a:lstStyle/>
        <a:p>
          <a:endParaRPr lang="zh-CN" altLang="en-US"/>
        </a:p>
      </dgm:t>
    </dgm:pt>
    <dgm:pt modelId="{63F961E8-2123-4AD7-B816-7793732C66B8}" type="pres">
      <dgm:prSet presAssocID="{D73CF562-170B-4B2F-AE3D-B8359CB96532}" presName="parentText" presStyleLbl="node1" presStyleIdx="0" presStyleCnt="3" custLinFactNeighborY="15727">
        <dgm:presLayoutVars>
          <dgm:chMax val="0"/>
          <dgm:bulletEnabled val="1"/>
        </dgm:presLayoutVars>
      </dgm:prSet>
      <dgm:spPr/>
      <dgm:t>
        <a:bodyPr/>
        <a:lstStyle/>
        <a:p>
          <a:endParaRPr lang="zh-CN" altLang="en-US"/>
        </a:p>
      </dgm:t>
    </dgm:pt>
    <dgm:pt modelId="{71A73AAC-5F6A-467B-AC12-A5FA08670B26}" type="pres">
      <dgm:prSet presAssocID="{D2716C71-2E0B-4170-894E-FA30721C46AC}" presName="spacer" presStyleCnt="0"/>
      <dgm:spPr/>
    </dgm:pt>
    <dgm:pt modelId="{F6396911-EA58-48CE-AC6C-9AA340BD941B}" type="pres">
      <dgm:prSet presAssocID="{E1F6F1B8-4D4B-4C66-AD4E-C766DF42F236}" presName="parentText" presStyleLbl="node1" presStyleIdx="1" presStyleCnt="3">
        <dgm:presLayoutVars>
          <dgm:chMax val="0"/>
          <dgm:bulletEnabled val="1"/>
        </dgm:presLayoutVars>
      </dgm:prSet>
      <dgm:spPr/>
      <dgm:t>
        <a:bodyPr/>
        <a:lstStyle/>
        <a:p>
          <a:endParaRPr lang="zh-CN" altLang="en-US"/>
        </a:p>
      </dgm:t>
    </dgm:pt>
    <dgm:pt modelId="{B46AE1C8-5270-4F4F-BBF6-0666B251C44A}" type="pres">
      <dgm:prSet presAssocID="{8F0851E7-30D5-4513-B01E-96B15975A3EC}" presName="spacer" presStyleCnt="0"/>
      <dgm:spPr/>
    </dgm:pt>
    <dgm:pt modelId="{1EDDF519-7340-463B-9F20-8E019A7F38CB}" type="pres">
      <dgm:prSet presAssocID="{F59F3D18-FABC-4B92-AC45-732724BF18BD}" presName="parentText" presStyleLbl="node1" presStyleIdx="2" presStyleCnt="3">
        <dgm:presLayoutVars>
          <dgm:chMax val="0"/>
          <dgm:bulletEnabled val="1"/>
        </dgm:presLayoutVars>
      </dgm:prSet>
      <dgm:spPr/>
      <dgm:t>
        <a:bodyPr/>
        <a:lstStyle/>
        <a:p>
          <a:endParaRPr lang="zh-CN" altLang="en-US"/>
        </a:p>
      </dgm:t>
    </dgm:pt>
  </dgm:ptLst>
  <dgm:cxnLst>
    <dgm:cxn modelId="{5FADA4F1-077C-4A0D-8585-F24A4C814BCD}" srcId="{97A36E6A-2CAC-4393-AA76-DDCD5763E3BD}" destId="{F59F3D18-FABC-4B92-AC45-732724BF18BD}" srcOrd="2" destOrd="0" parTransId="{AE577512-FD0D-42D2-85AB-51D475CCD559}" sibTransId="{4E86C5D6-497C-4CB8-8843-43A51758DA55}"/>
    <dgm:cxn modelId="{702FC25A-708D-4010-8B6A-FA2723AF364F}" type="presOf" srcId="{E1F6F1B8-4D4B-4C66-AD4E-C766DF42F236}" destId="{F6396911-EA58-48CE-AC6C-9AA340BD941B}" srcOrd="0" destOrd="0" presId="urn:microsoft.com/office/officeart/2005/8/layout/vList2"/>
    <dgm:cxn modelId="{BB60201B-F2DF-4CBA-B3A8-79483AD3AD79}" type="presOf" srcId="{97A36E6A-2CAC-4393-AA76-DDCD5763E3BD}" destId="{69103B40-7A60-4804-BE65-815F0FC737DF}" srcOrd="0" destOrd="0" presId="urn:microsoft.com/office/officeart/2005/8/layout/vList2"/>
    <dgm:cxn modelId="{2EC2C2B3-3474-49F2-B32F-C7DA7D2BBB68}" type="presOf" srcId="{F59F3D18-FABC-4B92-AC45-732724BF18BD}" destId="{1EDDF519-7340-463B-9F20-8E019A7F38CB}" srcOrd="0" destOrd="0" presId="urn:microsoft.com/office/officeart/2005/8/layout/vList2"/>
    <dgm:cxn modelId="{62D99246-72FA-493C-825C-14244FCD2D3C}" srcId="{97A36E6A-2CAC-4393-AA76-DDCD5763E3BD}" destId="{D73CF562-170B-4B2F-AE3D-B8359CB96532}" srcOrd="0" destOrd="0" parTransId="{3293407A-AE96-4341-BC28-543ACC27F633}" sibTransId="{D2716C71-2E0B-4170-894E-FA30721C46AC}"/>
    <dgm:cxn modelId="{05B28627-8650-4767-8314-7D1AE59CCBF4}" srcId="{97A36E6A-2CAC-4393-AA76-DDCD5763E3BD}" destId="{E1F6F1B8-4D4B-4C66-AD4E-C766DF42F236}" srcOrd="1" destOrd="0" parTransId="{65C87FE0-3736-4F6E-980A-65CB3B83BCD4}" sibTransId="{8F0851E7-30D5-4513-B01E-96B15975A3EC}"/>
    <dgm:cxn modelId="{BF14D865-0F41-4B67-A625-AD1B44279978}" type="presOf" srcId="{D73CF562-170B-4B2F-AE3D-B8359CB96532}" destId="{63F961E8-2123-4AD7-B816-7793732C66B8}" srcOrd="0" destOrd="0" presId="urn:microsoft.com/office/officeart/2005/8/layout/vList2"/>
    <dgm:cxn modelId="{B6DD763D-76A3-405F-A326-025BC3FD4C6E}" type="presParOf" srcId="{69103B40-7A60-4804-BE65-815F0FC737DF}" destId="{63F961E8-2123-4AD7-B816-7793732C66B8}" srcOrd="0" destOrd="0" presId="urn:microsoft.com/office/officeart/2005/8/layout/vList2"/>
    <dgm:cxn modelId="{40D98483-E6F3-4557-931F-CB826506D2E0}" type="presParOf" srcId="{69103B40-7A60-4804-BE65-815F0FC737DF}" destId="{71A73AAC-5F6A-467B-AC12-A5FA08670B26}" srcOrd="1" destOrd="0" presId="urn:microsoft.com/office/officeart/2005/8/layout/vList2"/>
    <dgm:cxn modelId="{B66EFA1A-E58D-46D9-ABC1-B5F416CFBF33}" type="presParOf" srcId="{69103B40-7A60-4804-BE65-815F0FC737DF}" destId="{F6396911-EA58-48CE-AC6C-9AA340BD941B}" srcOrd="2" destOrd="0" presId="urn:microsoft.com/office/officeart/2005/8/layout/vList2"/>
    <dgm:cxn modelId="{CA83752A-AD24-4606-A4AE-09D965F3F64B}" type="presParOf" srcId="{69103B40-7A60-4804-BE65-815F0FC737DF}" destId="{B46AE1C8-5270-4F4F-BBF6-0666B251C44A}" srcOrd="3" destOrd="0" presId="urn:microsoft.com/office/officeart/2005/8/layout/vList2"/>
    <dgm:cxn modelId="{456B22FA-0CE8-4586-90D6-61B3C5573E75}" type="presParOf" srcId="{69103B40-7A60-4804-BE65-815F0FC737DF}" destId="{1EDDF519-7340-463B-9F20-8E019A7F38C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2D31401-C9A7-4016-AC91-CD48A6D5368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E377604B-7C7D-4153-85E5-C7CFCAD8BE34}">
      <dgm:prSet/>
      <dgm:spPr/>
      <dgm:t>
        <a:bodyPr/>
        <a:lstStyle/>
        <a:p>
          <a:pPr rtl="0"/>
          <a:r>
            <a:rPr lang="zh-CN" b="1" dirty="0" smtClean="0"/>
            <a:t>定义：在热力和动力因子作用下，由地表气温的纬度分布不均匀造成的气压的水平分布呈现规则的气压带，且高、低气压带交互排列。</a:t>
          </a:r>
          <a:endParaRPr lang="zh-CN" dirty="0"/>
        </a:p>
      </dgm:t>
    </dgm:pt>
    <dgm:pt modelId="{86EFC9AC-2DD8-4A59-A657-32F612718AE0}" type="parTrans" cxnId="{46049D67-CD44-41FF-ACFB-89A13BC0BBEA}">
      <dgm:prSet/>
      <dgm:spPr/>
      <dgm:t>
        <a:bodyPr/>
        <a:lstStyle/>
        <a:p>
          <a:endParaRPr lang="zh-CN" altLang="en-US"/>
        </a:p>
      </dgm:t>
    </dgm:pt>
    <dgm:pt modelId="{8502767B-2412-4864-B7DC-68708F1766E8}" type="sibTrans" cxnId="{46049D67-CD44-41FF-ACFB-89A13BC0BBEA}">
      <dgm:prSet/>
      <dgm:spPr/>
      <dgm:t>
        <a:bodyPr/>
        <a:lstStyle/>
        <a:p>
          <a:endParaRPr lang="zh-CN" altLang="en-US"/>
        </a:p>
      </dgm:t>
    </dgm:pt>
    <dgm:pt modelId="{3008CA6D-687B-43B9-AD23-7C4CBD8E6C02}">
      <dgm:prSet/>
      <dgm:spPr/>
      <dgm:t>
        <a:bodyPr/>
        <a:lstStyle/>
        <a:p>
          <a:pPr rtl="0"/>
          <a:r>
            <a:rPr lang="zh-CN" b="1" dirty="0" smtClean="0"/>
            <a:t>实际的气压分布，不仅因纬度而不同，而且因海陆而不同。</a:t>
          </a:r>
          <a:endParaRPr lang="zh-CN" dirty="0"/>
        </a:p>
      </dgm:t>
    </dgm:pt>
    <dgm:pt modelId="{091D472B-E023-4D16-B7FD-BE171F92930F}" type="parTrans" cxnId="{388FE226-FC58-4B77-B91F-3E0ACC380D08}">
      <dgm:prSet/>
      <dgm:spPr/>
      <dgm:t>
        <a:bodyPr/>
        <a:lstStyle/>
        <a:p>
          <a:endParaRPr lang="zh-CN" altLang="en-US"/>
        </a:p>
      </dgm:t>
    </dgm:pt>
    <dgm:pt modelId="{90EB20A7-6520-41BE-8F43-9E13BFE3BF1C}" type="sibTrans" cxnId="{388FE226-FC58-4B77-B91F-3E0ACC380D08}">
      <dgm:prSet/>
      <dgm:spPr/>
      <dgm:t>
        <a:bodyPr/>
        <a:lstStyle/>
        <a:p>
          <a:endParaRPr lang="zh-CN" altLang="en-US"/>
        </a:p>
      </dgm:t>
    </dgm:pt>
    <dgm:pt modelId="{E179C3A8-E535-4131-A473-AB9EE0794A5C}">
      <dgm:prSet/>
      <dgm:spPr/>
      <dgm:t>
        <a:bodyPr/>
        <a:lstStyle/>
        <a:p>
          <a:pPr rtl="0"/>
          <a:r>
            <a:rPr lang="zh-CN" b="1" dirty="0" smtClean="0"/>
            <a:t>四个低空纬线方向气压带：</a:t>
          </a:r>
          <a:endParaRPr lang="zh-CN" dirty="0"/>
        </a:p>
      </dgm:t>
    </dgm:pt>
    <dgm:pt modelId="{B2EADB25-7811-4E38-B710-16E206D7661B}" type="parTrans" cxnId="{A698617D-1A7A-4105-BD9C-B7481A95C07F}">
      <dgm:prSet/>
      <dgm:spPr/>
      <dgm:t>
        <a:bodyPr/>
        <a:lstStyle/>
        <a:p>
          <a:endParaRPr lang="zh-CN" altLang="en-US"/>
        </a:p>
      </dgm:t>
    </dgm:pt>
    <dgm:pt modelId="{5E7A2214-5E6F-444D-BADC-929085EE5C7B}" type="sibTrans" cxnId="{A698617D-1A7A-4105-BD9C-B7481A95C07F}">
      <dgm:prSet/>
      <dgm:spPr/>
      <dgm:t>
        <a:bodyPr/>
        <a:lstStyle/>
        <a:p>
          <a:endParaRPr lang="zh-CN" altLang="en-US"/>
        </a:p>
      </dgm:t>
    </dgm:pt>
    <dgm:pt modelId="{3F8FEC98-5E65-4E95-9A5E-A0B07A4575C9}">
      <dgm:prSet/>
      <dgm:spPr/>
      <dgm:t>
        <a:bodyPr/>
        <a:lstStyle/>
        <a:p>
          <a:pPr rtl="0"/>
          <a:r>
            <a:rPr lang="zh-CN" b="1" dirty="0" smtClean="0"/>
            <a:t>赤道低压带</a:t>
          </a:r>
          <a:endParaRPr lang="zh-CN" dirty="0"/>
        </a:p>
      </dgm:t>
    </dgm:pt>
    <dgm:pt modelId="{FE6EC989-C2D3-4456-9B41-FF5F8E7E4A42}" type="parTrans" cxnId="{E8632804-8F88-4692-BBF9-F615C2DE58F1}">
      <dgm:prSet/>
      <dgm:spPr/>
      <dgm:t>
        <a:bodyPr/>
        <a:lstStyle/>
        <a:p>
          <a:endParaRPr lang="zh-CN" altLang="en-US"/>
        </a:p>
      </dgm:t>
    </dgm:pt>
    <dgm:pt modelId="{5E3D8294-76DA-47F0-9A60-84279AF8057A}" type="sibTrans" cxnId="{E8632804-8F88-4692-BBF9-F615C2DE58F1}">
      <dgm:prSet/>
      <dgm:spPr/>
      <dgm:t>
        <a:bodyPr/>
        <a:lstStyle/>
        <a:p>
          <a:endParaRPr lang="zh-CN" altLang="en-US"/>
        </a:p>
      </dgm:t>
    </dgm:pt>
    <dgm:pt modelId="{0EED48A4-8CB4-4755-81A3-11C52A93F1C6}">
      <dgm:prSet/>
      <dgm:spPr/>
      <dgm:t>
        <a:bodyPr/>
        <a:lstStyle/>
        <a:p>
          <a:pPr rtl="0"/>
          <a:r>
            <a:rPr lang="zh-CN" b="1" dirty="0" smtClean="0"/>
            <a:t>副热带高压带</a:t>
          </a:r>
          <a:endParaRPr lang="zh-CN" dirty="0"/>
        </a:p>
      </dgm:t>
    </dgm:pt>
    <dgm:pt modelId="{5048EB33-537D-40CA-9907-3D1190E6B7EE}" type="parTrans" cxnId="{D6CFE883-94F5-4E9D-8880-C52B709B47C0}">
      <dgm:prSet/>
      <dgm:spPr/>
      <dgm:t>
        <a:bodyPr/>
        <a:lstStyle/>
        <a:p>
          <a:endParaRPr lang="zh-CN" altLang="en-US"/>
        </a:p>
      </dgm:t>
    </dgm:pt>
    <dgm:pt modelId="{90F83544-7251-4A15-9A73-1926D6C5C19F}" type="sibTrans" cxnId="{D6CFE883-94F5-4E9D-8880-C52B709B47C0}">
      <dgm:prSet/>
      <dgm:spPr/>
      <dgm:t>
        <a:bodyPr/>
        <a:lstStyle/>
        <a:p>
          <a:endParaRPr lang="zh-CN" altLang="en-US"/>
        </a:p>
      </dgm:t>
    </dgm:pt>
    <dgm:pt modelId="{28497692-E72B-482A-BDF9-14BE72A48DF2}">
      <dgm:prSet/>
      <dgm:spPr/>
      <dgm:t>
        <a:bodyPr/>
        <a:lstStyle/>
        <a:p>
          <a:pPr rtl="0"/>
          <a:r>
            <a:rPr lang="zh-CN" b="1" dirty="0" smtClean="0"/>
            <a:t>副极地低压带</a:t>
          </a:r>
          <a:endParaRPr lang="zh-CN" dirty="0"/>
        </a:p>
      </dgm:t>
    </dgm:pt>
    <dgm:pt modelId="{973C42FA-C1CA-446D-8DEA-F37EEF2AE327}" type="parTrans" cxnId="{EDD2F6D1-1265-4B51-8171-34306AD3DC6F}">
      <dgm:prSet/>
      <dgm:spPr/>
      <dgm:t>
        <a:bodyPr/>
        <a:lstStyle/>
        <a:p>
          <a:endParaRPr lang="zh-CN" altLang="en-US"/>
        </a:p>
      </dgm:t>
    </dgm:pt>
    <dgm:pt modelId="{6BDF7896-A7EE-40F5-810E-99513BEC08F3}" type="sibTrans" cxnId="{EDD2F6D1-1265-4B51-8171-34306AD3DC6F}">
      <dgm:prSet/>
      <dgm:spPr/>
      <dgm:t>
        <a:bodyPr/>
        <a:lstStyle/>
        <a:p>
          <a:endParaRPr lang="zh-CN" altLang="en-US"/>
        </a:p>
      </dgm:t>
    </dgm:pt>
    <dgm:pt modelId="{6420DF25-4E56-4C53-8A00-94D80977A3B2}">
      <dgm:prSet/>
      <dgm:spPr/>
      <dgm:t>
        <a:bodyPr/>
        <a:lstStyle/>
        <a:p>
          <a:pPr rtl="0"/>
          <a:r>
            <a:rPr lang="zh-CN" b="1" dirty="0" smtClean="0"/>
            <a:t>极地高压带</a:t>
          </a:r>
          <a:endParaRPr lang="zh-CN" dirty="0"/>
        </a:p>
      </dgm:t>
    </dgm:pt>
    <dgm:pt modelId="{E7D418BE-8CC4-4E20-B40A-13DE9FC1E7B0}" type="parTrans" cxnId="{823DD360-2470-4EF6-897A-05DBF711DBF9}">
      <dgm:prSet/>
      <dgm:spPr/>
      <dgm:t>
        <a:bodyPr/>
        <a:lstStyle/>
        <a:p>
          <a:endParaRPr lang="zh-CN" altLang="en-US"/>
        </a:p>
      </dgm:t>
    </dgm:pt>
    <dgm:pt modelId="{86EDF4CD-7A46-45C3-AEB0-EB20C7640116}" type="sibTrans" cxnId="{823DD360-2470-4EF6-897A-05DBF711DBF9}">
      <dgm:prSet/>
      <dgm:spPr/>
      <dgm:t>
        <a:bodyPr/>
        <a:lstStyle/>
        <a:p>
          <a:endParaRPr lang="zh-CN" altLang="en-US"/>
        </a:p>
      </dgm:t>
    </dgm:pt>
    <dgm:pt modelId="{BE24A56B-DAC9-4E1C-A632-D04C8FABBB2D}" type="pres">
      <dgm:prSet presAssocID="{B2D31401-C9A7-4016-AC91-CD48A6D53682}" presName="linear" presStyleCnt="0">
        <dgm:presLayoutVars>
          <dgm:animLvl val="lvl"/>
          <dgm:resizeHandles val="exact"/>
        </dgm:presLayoutVars>
      </dgm:prSet>
      <dgm:spPr/>
      <dgm:t>
        <a:bodyPr/>
        <a:lstStyle/>
        <a:p>
          <a:endParaRPr lang="zh-CN" altLang="en-US"/>
        </a:p>
      </dgm:t>
    </dgm:pt>
    <dgm:pt modelId="{5825D193-FC99-44F2-ABA6-1A67E8DC88FC}" type="pres">
      <dgm:prSet presAssocID="{E377604B-7C7D-4153-85E5-C7CFCAD8BE34}" presName="parentText" presStyleLbl="node1" presStyleIdx="0" presStyleCnt="3" custScaleY="152126">
        <dgm:presLayoutVars>
          <dgm:chMax val="0"/>
          <dgm:bulletEnabled val="1"/>
        </dgm:presLayoutVars>
      </dgm:prSet>
      <dgm:spPr/>
      <dgm:t>
        <a:bodyPr/>
        <a:lstStyle/>
        <a:p>
          <a:endParaRPr lang="zh-CN" altLang="en-US"/>
        </a:p>
      </dgm:t>
    </dgm:pt>
    <dgm:pt modelId="{C04A9C0A-08D9-4843-8FA1-E3C64C2EEB3F}" type="pres">
      <dgm:prSet presAssocID="{8502767B-2412-4864-B7DC-68708F1766E8}" presName="spacer" presStyleCnt="0"/>
      <dgm:spPr/>
    </dgm:pt>
    <dgm:pt modelId="{1B172F2B-53F4-4787-BF18-EDB3266E08D8}" type="pres">
      <dgm:prSet presAssocID="{3008CA6D-687B-43B9-AD23-7C4CBD8E6C02}" presName="parentText" presStyleLbl="node1" presStyleIdx="1" presStyleCnt="3" custScaleY="72331">
        <dgm:presLayoutVars>
          <dgm:chMax val="0"/>
          <dgm:bulletEnabled val="1"/>
        </dgm:presLayoutVars>
      </dgm:prSet>
      <dgm:spPr/>
      <dgm:t>
        <a:bodyPr/>
        <a:lstStyle/>
        <a:p>
          <a:endParaRPr lang="zh-CN" altLang="en-US"/>
        </a:p>
      </dgm:t>
    </dgm:pt>
    <dgm:pt modelId="{9F6F5F8F-76DE-4CC3-AFCD-2AC1F27621C4}" type="pres">
      <dgm:prSet presAssocID="{90EB20A7-6520-41BE-8F43-9E13BFE3BF1C}" presName="spacer" presStyleCnt="0"/>
      <dgm:spPr/>
    </dgm:pt>
    <dgm:pt modelId="{5C802D69-0598-4F58-B5AB-6698F5C2EB12}" type="pres">
      <dgm:prSet presAssocID="{E179C3A8-E535-4131-A473-AB9EE0794A5C}" presName="parentText" presStyleLbl="node1" presStyleIdx="2" presStyleCnt="3" custScaleY="68169">
        <dgm:presLayoutVars>
          <dgm:chMax val="0"/>
          <dgm:bulletEnabled val="1"/>
        </dgm:presLayoutVars>
      </dgm:prSet>
      <dgm:spPr/>
      <dgm:t>
        <a:bodyPr/>
        <a:lstStyle/>
        <a:p>
          <a:endParaRPr lang="zh-CN" altLang="en-US"/>
        </a:p>
      </dgm:t>
    </dgm:pt>
    <dgm:pt modelId="{45E44819-18E6-48B0-8481-A217E0B2B603}" type="pres">
      <dgm:prSet presAssocID="{E179C3A8-E535-4131-A473-AB9EE0794A5C}" presName="childText" presStyleLbl="revTx" presStyleIdx="0" presStyleCnt="1" custScaleY="143822">
        <dgm:presLayoutVars>
          <dgm:bulletEnabled val="1"/>
        </dgm:presLayoutVars>
      </dgm:prSet>
      <dgm:spPr/>
      <dgm:t>
        <a:bodyPr/>
        <a:lstStyle/>
        <a:p>
          <a:endParaRPr lang="zh-CN" altLang="en-US"/>
        </a:p>
      </dgm:t>
    </dgm:pt>
  </dgm:ptLst>
  <dgm:cxnLst>
    <dgm:cxn modelId="{FE05B96A-952B-46DE-AA02-5D5433E39BF0}" type="presOf" srcId="{E377604B-7C7D-4153-85E5-C7CFCAD8BE34}" destId="{5825D193-FC99-44F2-ABA6-1A67E8DC88FC}" srcOrd="0" destOrd="0" presId="urn:microsoft.com/office/officeart/2005/8/layout/vList2"/>
    <dgm:cxn modelId="{06C9B757-C3EC-4F50-B308-35B9FE2D2B73}" type="presOf" srcId="{3008CA6D-687B-43B9-AD23-7C4CBD8E6C02}" destId="{1B172F2B-53F4-4787-BF18-EDB3266E08D8}" srcOrd="0" destOrd="0" presId="urn:microsoft.com/office/officeart/2005/8/layout/vList2"/>
    <dgm:cxn modelId="{388FE226-FC58-4B77-B91F-3E0ACC380D08}" srcId="{B2D31401-C9A7-4016-AC91-CD48A6D53682}" destId="{3008CA6D-687B-43B9-AD23-7C4CBD8E6C02}" srcOrd="1" destOrd="0" parTransId="{091D472B-E023-4D16-B7FD-BE171F92930F}" sibTransId="{90EB20A7-6520-41BE-8F43-9E13BFE3BF1C}"/>
    <dgm:cxn modelId="{B3BCEF5E-0A9B-4914-A490-1628C7A27932}" type="presOf" srcId="{B2D31401-C9A7-4016-AC91-CD48A6D53682}" destId="{BE24A56B-DAC9-4E1C-A632-D04C8FABBB2D}" srcOrd="0" destOrd="0" presId="urn:microsoft.com/office/officeart/2005/8/layout/vList2"/>
    <dgm:cxn modelId="{E9899625-1C64-4BBD-80BC-A440584A3B8B}" type="presOf" srcId="{3F8FEC98-5E65-4E95-9A5E-A0B07A4575C9}" destId="{45E44819-18E6-48B0-8481-A217E0B2B603}" srcOrd="0" destOrd="0" presId="urn:microsoft.com/office/officeart/2005/8/layout/vList2"/>
    <dgm:cxn modelId="{E8632804-8F88-4692-BBF9-F615C2DE58F1}" srcId="{E179C3A8-E535-4131-A473-AB9EE0794A5C}" destId="{3F8FEC98-5E65-4E95-9A5E-A0B07A4575C9}" srcOrd="0" destOrd="0" parTransId="{FE6EC989-C2D3-4456-9B41-FF5F8E7E4A42}" sibTransId="{5E3D8294-76DA-47F0-9A60-84279AF8057A}"/>
    <dgm:cxn modelId="{46049D67-CD44-41FF-ACFB-89A13BC0BBEA}" srcId="{B2D31401-C9A7-4016-AC91-CD48A6D53682}" destId="{E377604B-7C7D-4153-85E5-C7CFCAD8BE34}" srcOrd="0" destOrd="0" parTransId="{86EFC9AC-2DD8-4A59-A657-32F612718AE0}" sibTransId="{8502767B-2412-4864-B7DC-68708F1766E8}"/>
    <dgm:cxn modelId="{4131CE6E-4F85-41C0-936E-A066090EB47D}" type="presOf" srcId="{E179C3A8-E535-4131-A473-AB9EE0794A5C}" destId="{5C802D69-0598-4F58-B5AB-6698F5C2EB12}" srcOrd="0" destOrd="0" presId="urn:microsoft.com/office/officeart/2005/8/layout/vList2"/>
    <dgm:cxn modelId="{89F0DC7E-1E52-4CB7-BB3C-27044BE4515B}" type="presOf" srcId="{6420DF25-4E56-4C53-8A00-94D80977A3B2}" destId="{45E44819-18E6-48B0-8481-A217E0B2B603}" srcOrd="0" destOrd="3" presId="urn:microsoft.com/office/officeart/2005/8/layout/vList2"/>
    <dgm:cxn modelId="{A698617D-1A7A-4105-BD9C-B7481A95C07F}" srcId="{B2D31401-C9A7-4016-AC91-CD48A6D53682}" destId="{E179C3A8-E535-4131-A473-AB9EE0794A5C}" srcOrd="2" destOrd="0" parTransId="{B2EADB25-7811-4E38-B710-16E206D7661B}" sibTransId="{5E7A2214-5E6F-444D-BADC-929085EE5C7B}"/>
    <dgm:cxn modelId="{F8488CF3-6B3B-4ACA-B0CB-7FCB33B6BED3}" type="presOf" srcId="{0EED48A4-8CB4-4755-81A3-11C52A93F1C6}" destId="{45E44819-18E6-48B0-8481-A217E0B2B603}" srcOrd="0" destOrd="1" presId="urn:microsoft.com/office/officeart/2005/8/layout/vList2"/>
    <dgm:cxn modelId="{D6CFE883-94F5-4E9D-8880-C52B709B47C0}" srcId="{E179C3A8-E535-4131-A473-AB9EE0794A5C}" destId="{0EED48A4-8CB4-4755-81A3-11C52A93F1C6}" srcOrd="1" destOrd="0" parTransId="{5048EB33-537D-40CA-9907-3D1190E6B7EE}" sibTransId="{90F83544-7251-4A15-9A73-1926D6C5C19F}"/>
    <dgm:cxn modelId="{EF825024-7584-4D91-8F54-BC3E768C8BDA}" type="presOf" srcId="{28497692-E72B-482A-BDF9-14BE72A48DF2}" destId="{45E44819-18E6-48B0-8481-A217E0B2B603}" srcOrd="0" destOrd="2" presId="urn:microsoft.com/office/officeart/2005/8/layout/vList2"/>
    <dgm:cxn modelId="{EDD2F6D1-1265-4B51-8171-34306AD3DC6F}" srcId="{E179C3A8-E535-4131-A473-AB9EE0794A5C}" destId="{28497692-E72B-482A-BDF9-14BE72A48DF2}" srcOrd="2" destOrd="0" parTransId="{973C42FA-C1CA-446D-8DEA-F37EEF2AE327}" sibTransId="{6BDF7896-A7EE-40F5-810E-99513BEC08F3}"/>
    <dgm:cxn modelId="{823DD360-2470-4EF6-897A-05DBF711DBF9}" srcId="{E179C3A8-E535-4131-A473-AB9EE0794A5C}" destId="{6420DF25-4E56-4C53-8A00-94D80977A3B2}" srcOrd="3" destOrd="0" parTransId="{E7D418BE-8CC4-4E20-B40A-13DE9FC1E7B0}" sibTransId="{86EDF4CD-7A46-45C3-AEB0-EB20C7640116}"/>
    <dgm:cxn modelId="{0FA84A78-DA3F-4974-88C4-24412765B01B}" type="presParOf" srcId="{BE24A56B-DAC9-4E1C-A632-D04C8FABBB2D}" destId="{5825D193-FC99-44F2-ABA6-1A67E8DC88FC}" srcOrd="0" destOrd="0" presId="urn:microsoft.com/office/officeart/2005/8/layout/vList2"/>
    <dgm:cxn modelId="{5CB04A5B-9E58-4A20-A23C-0D3B2DCB9690}" type="presParOf" srcId="{BE24A56B-DAC9-4E1C-A632-D04C8FABBB2D}" destId="{C04A9C0A-08D9-4843-8FA1-E3C64C2EEB3F}" srcOrd="1" destOrd="0" presId="urn:microsoft.com/office/officeart/2005/8/layout/vList2"/>
    <dgm:cxn modelId="{C49F6303-9E0E-4331-A82F-7600D4FA9A7D}" type="presParOf" srcId="{BE24A56B-DAC9-4E1C-A632-D04C8FABBB2D}" destId="{1B172F2B-53F4-4787-BF18-EDB3266E08D8}" srcOrd="2" destOrd="0" presId="urn:microsoft.com/office/officeart/2005/8/layout/vList2"/>
    <dgm:cxn modelId="{47FC7F1E-DBEE-454A-8BD1-D1DA9B587CB4}" type="presParOf" srcId="{BE24A56B-DAC9-4E1C-A632-D04C8FABBB2D}" destId="{9F6F5F8F-76DE-4CC3-AFCD-2AC1F27621C4}" srcOrd="3" destOrd="0" presId="urn:microsoft.com/office/officeart/2005/8/layout/vList2"/>
    <dgm:cxn modelId="{3A5A6DC9-15B4-4911-85BC-46E9601883EF}" type="presParOf" srcId="{BE24A56B-DAC9-4E1C-A632-D04C8FABBB2D}" destId="{5C802D69-0598-4F58-B5AB-6698F5C2EB12}" srcOrd="4" destOrd="0" presId="urn:microsoft.com/office/officeart/2005/8/layout/vList2"/>
    <dgm:cxn modelId="{B71284CD-7343-4231-803D-16B0CFDF5940}" type="presParOf" srcId="{BE24A56B-DAC9-4E1C-A632-D04C8FABBB2D}" destId="{45E44819-18E6-48B0-8481-A217E0B2B60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96E50644-BDD8-469B-9C7C-1D3CBDD9ABC4}"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02A5370E-6166-45B7-82E1-EBAF3F6627BF}">
      <dgm:prSet custT="1"/>
      <dgm:spPr/>
      <dgm:t>
        <a:bodyPr/>
        <a:lstStyle/>
        <a:p>
          <a:pPr rtl="0"/>
          <a:r>
            <a:rPr lang="zh-CN" altLang="en-US" sz="2800" b="1" dirty="0" smtClean="0"/>
            <a:t>定义：不考虑海陆和地形的影响，地面盛行风的全球性型式称为</a:t>
          </a:r>
          <a:r>
            <a:rPr lang="zh-CN" altLang="en-US" sz="2800" b="1" dirty="0" smtClean="0"/>
            <a:t>行星风系</a:t>
          </a:r>
          <a:endParaRPr lang="zh-CN" altLang="en-US" sz="2800" dirty="0"/>
        </a:p>
      </dgm:t>
    </dgm:pt>
    <dgm:pt modelId="{E5844C35-D6B5-4BBD-85DF-958777A35167}" type="parTrans" cxnId="{956BE605-43C5-4A53-A125-7917B5A8F565}">
      <dgm:prSet/>
      <dgm:spPr/>
      <dgm:t>
        <a:bodyPr/>
        <a:lstStyle/>
        <a:p>
          <a:endParaRPr lang="zh-CN" altLang="en-US"/>
        </a:p>
      </dgm:t>
    </dgm:pt>
    <dgm:pt modelId="{6D53E2B1-C6C6-4391-BE53-DFE740BFF67D}" type="sibTrans" cxnId="{956BE605-43C5-4A53-A125-7917B5A8F565}">
      <dgm:prSet/>
      <dgm:spPr/>
      <dgm:t>
        <a:bodyPr/>
        <a:lstStyle/>
        <a:p>
          <a:endParaRPr lang="zh-CN" altLang="en-US"/>
        </a:p>
      </dgm:t>
    </dgm:pt>
    <dgm:pt modelId="{30A4AD14-A2BE-4840-B080-7E3279ADF7AF}">
      <dgm:prSet custT="1"/>
      <dgm:spPr/>
      <dgm:t>
        <a:bodyPr/>
        <a:lstStyle/>
        <a:p>
          <a:pPr rtl="0"/>
          <a:r>
            <a:rPr lang="zh-CN" altLang="en-US" sz="2800" b="1" dirty="0" smtClean="0"/>
            <a:t>三个盛行风带：</a:t>
          </a:r>
          <a:endParaRPr lang="zh-CN" altLang="en-US" sz="2800" dirty="0"/>
        </a:p>
      </dgm:t>
    </dgm:pt>
    <dgm:pt modelId="{3F9B651F-B895-437C-9A0D-D6CE08BFC805}" type="parTrans" cxnId="{81BB6805-F9A6-4A95-8872-70048487BB56}">
      <dgm:prSet/>
      <dgm:spPr/>
      <dgm:t>
        <a:bodyPr/>
        <a:lstStyle/>
        <a:p>
          <a:endParaRPr lang="zh-CN" altLang="en-US"/>
        </a:p>
      </dgm:t>
    </dgm:pt>
    <dgm:pt modelId="{EA1534C2-07AF-44AF-ABA0-13CF9E1B2C1F}" type="sibTrans" cxnId="{81BB6805-F9A6-4A95-8872-70048487BB56}">
      <dgm:prSet/>
      <dgm:spPr/>
      <dgm:t>
        <a:bodyPr/>
        <a:lstStyle/>
        <a:p>
          <a:endParaRPr lang="zh-CN" altLang="en-US"/>
        </a:p>
      </dgm:t>
    </dgm:pt>
    <dgm:pt modelId="{0836EEFE-5F2B-4C31-84CB-55F893C5538E}">
      <dgm:prSet custT="1"/>
      <dgm:spPr/>
      <dgm:t>
        <a:bodyPr/>
        <a:lstStyle/>
        <a:p>
          <a:pPr rtl="0"/>
          <a:r>
            <a:rPr lang="zh-CN" altLang="en-US" sz="2400" b="1" dirty="0" smtClean="0"/>
            <a:t>信风带</a:t>
          </a:r>
          <a:endParaRPr lang="zh-CN" altLang="en-US" sz="2400" dirty="0"/>
        </a:p>
      </dgm:t>
    </dgm:pt>
    <dgm:pt modelId="{F8FC8E9E-2694-4ECA-B932-744221908568}" type="parTrans" cxnId="{E2121BAE-1D3F-4BE7-A273-C5EA73C1DE65}">
      <dgm:prSet/>
      <dgm:spPr/>
      <dgm:t>
        <a:bodyPr/>
        <a:lstStyle/>
        <a:p>
          <a:endParaRPr lang="zh-CN" altLang="en-US"/>
        </a:p>
      </dgm:t>
    </dgm:pt>
    <dgm:pt modelId="{768ACD80-5817-4DD8-BB21-9DB387274598}" type="sibTrans" cxnId="{E2121BAE-1D3F-4BE7-A273-C5EA73C1DE65}">
      <dgm:prSet/>
      <dgm:spPr/>
      <dgm:t>
        <a:bodyPr/>
        <a:lstStyle/>
        <a:p>
          <a:endParaRPr lang="zh-CN" altLang="en-US"/>
        </a:p>
      </dgm:t>
    </dgm:pt>
    <dgm:pt modelId="{52E20BA9-12A4-44E7-95E4-40238DCDC3E7}">
      <dgm:prSet custT="1"/>
      <dgm:spPr/>
      <dgm:t>
        <a:bodyPr/>
        <a:lstStyle/>
        <a:p>
          <a:pPr rtl="0"/>
          <a:r>
            <a:rPr lang="zh-CN" altLang="en-US" sz="2400" b="1" dirty="0" smtClean="0"/>
            <a:t>西风带</a:t>
          </a:r>
          <a:endParaRPr lang="zh-CN" altLang="en-US" sz="2400" dirty="0"/>
        </a:p>
      </dgm:t>
    </dgm:pt>
    <dgm:pt modelId="{BECFFD0C-5E55-41A9-9295-35D4C9522BE2}" type="parTrans" cxnId="{463F22BD-B14D-4F11-8C00-0BF56751D432}">
      <dgm:prSet/>
      <dgm:spPr/>
      <dgm:t>
        <a:bodyPr/>
        <a:lstStyle/>
        <a:p>
          <a:endParaRPr lang="zh-CN" altLang="en-US"/>
        </a:p>
      </dgm:t>
    </dgm:pt>
    <dgm:pt modelId="{6F4F840E-FA1A-4EF4-AFF9-8D5534C3E65B}" type="sibTrans" cxnId="{463F22BD-B14D-4F11-8C00-0BF56751D432}">
      <dgm:prSet/>
      <dgm:spPr/>
      <dgm:t>
        <a:bodyPr/>
        <a:lstStyle/>
        <a:p>
          <a:endParaRPr lang="zh-CN" altLang="en-US"/>
        </a:p>
      </dgm:t>
    </dgm:pt>
    <dgm:pt modelId="{1C78AE89-8D77-43CE-AECA-F7BD2858E4B2}">
      <dgm:prSet custT="1"/>
      <dgm:spPr/>
      <dgm:t>
        <a:bodyPr/>
        <a:lstStyle/>
        <a:p>
          <a:pPr rtl="0"/>
          <a:r>
            <a:rPr lang="zh-CN" altLang="en-US" sz="2400" b="1" dirty="0" smtClean="0"/>
            <a:t>极地东风带</a:t>
          </a:r>
          <a:endParaRPr lang="zh-CN" altLang="en-US" sz="2400" dirty="0"/>
        </a:p>
      </dgm:t>
    </dgm:pt>
    <dgm:pt modelId="{C3DB7D73-0F59-48C8-9AA7-9A3A285A3106}" type="parTrans" cxnId="{959F5689-F75E-4CFA-9D8A-682CEA5FFA32}">
      <dgm:prSet/>
      <dgm:spPr/>
      <dgm:t>
        <a:bodyPr/>
        <a:lstStyle/>
        <a:p>
          <a:endParaRPr lang="zh-CN" altLang="en-US"/>
        </a:p>
      </dgm:t>
    </dgm:pt>
    <dgm:pt modelId="{005639C7-C9E9-4876-9907-83C27EAAF79B}" type="sibTrans" cxnId="{959F5689-F75E-4CFA-9D8A-682CEA5FFA32}">
      <dgm:prSet/>
      <dgm:spPr/>
      <dgm:t>
        <a:bodyPr/>
        <a:lstStyle/>
        <a:p>
          <a:endParaRPr lang="zh-CN" altLang="en-US"/>
        </a:p>
      </dgm:t>
    </dgm:pt>
    <dgm:pt modelId="{B27F755F-BEB2-4F9D-BE7A-4F7DB784B135}" type="pres">
      <dgm:prSet presAssocID="{96E50644-BDD8-469B-9C7C-1D3CBDD9ABC4}" presName="linear" presStyleCnt="0">
        <dgm:presLayoutVars>
          <dgm:animLvl val="lvl"/>
          <dgm:resizeHandles val="exact"/>
        </dgm:presLayoutVars>
      </dgm:prSet>
      <dgm:spPr/>
      <dgm:t>
        <a:bodyPr/>
        <a:lstStyle/>
        <a:p>
          <a:endParaRPr lang="zh-CN" altLang="en-US"/>
        </a:p>
      </dgm:t>
    </dgm:pt>
    <dgm:pt modelId="{0D0A9283-379B-4231-99BC-72069A8F9DF2}" type="pres">
      <dgm:prSet presAssocID="{02A5370E-6166-45B7-82E1-EBAF3F6627BF}" presName="parentText" presStyleLbl="node1" presStyleIdx="0" presStyleCnt="2" custLinFactNeighborX="-875" custLinFactNeighborY="44711">
        <dgm:presLayoutVars>
          <dgm:chMax val="0"/>
          <dgm:bulletEnabled val="1"/>
        </dgm:presLayoutVars>
      </dgm:prSet>
      <dgm:spPr/>
      <dgm:t>
        <a:bodyPr/>
        <a:lstStyle/>
        <a:p>
          <a:endParaRPr lang="zh-CN" altLang="en-US"/>
        </a:p>
      </dgm:t>
    </dgm:pt>
    <dgm:pt modelId="{B17601FD-C9B3-4B14-A4DC-331292E51D3B}" type="pres">
      <dgm:prSet presAssocID="{6D53E2B1-C6C6-4391-BE53-DFE740BFF67D}" presName="spacer" presStyleCnt="0"/>
      <dgm:spPr/>
    </dgm:pt>
    <dgm:pt modelId="{991A228A-521F-48B0-9756-D7C873229DF2}" type="pres">
      <dgm:prSet presAssocID="{30A4AD14-A2BE-4840-B080-7E3279ADF7AF}" presName="parentText" presStyleLbl="node1" presStyleIdx="1" presStyleCnt="2" custScaleY="65430">
        <dgm:presLayoutVars>
          <dgm:chMax val="0"/>
          <dgm:bulletEnabled val="1"/>
        </dgm:presLayoutVars>
      </dgm:prSet>
      <dgm:spPr/>
      <dgm:t>
        <a:bodyPr/>
        <a:lstStyle/>
        <a:p>
          <a:endParaRPr lang="zh-CN" altLang="en-US"/>
        </a:p>
      </dgm:t>
    </dgm:pt>
    <dgm:pt modelId="{6503C881-34E7-4BEA-96D6-BFF9C0744275}" type="pres">
      <dgm:prSet presAssocID="{30A4AD14-A2BE-4840-B080-7E3279ADF7AF}" presName="childText" presStyleLbl="revTx" presStyleIdx="0" presStyleCnt="1">
        <dgm:presLayoutVars>
          <dgm:bulletEnabled val="1"/>
        </dgm:presLayoutVars>
      </dgm:prSet>
      <dgm:spPr/>
      <dgm:t>
        <a:bodyPr/>
        <a:lstStyle/>
        <a:p>
          <a:endParaRPr lang="zh-CN" altLang="en-US"/>
        </a:p>
      </dgm:t>
    </dgm:pt>
  </dgm:ptLst>
  <dgm:cxnLst>
    <dgm:cxn modelId="{463F22BD-B14D-4F11-8C00-0BF56751D432}" srcId="{30A4AD14-A2BE-4840-B080-7E3279ADF7AF}" destId="{52E20BA9-12A4-44E7-95E4-40238DCDC3E7}" srcOrd="1" destOrd="0" parTransId="{BECFFD0C-5E55-41A9-9295-35D4C9522BE2}" sibTransId="{6F4F840E-FA1A-4EF4-AFF9-8D5534C3E65B}"/>
    <dgm:cxn modelId="{08C0BEE7-34CC-48D0-BC45-DA2E6EC7C9C7}" type="presOf" srcId="{1C78AE89-8D77-43CE-AECA-F7BD2858E4B2}" destId="{6503C881-34E7-4BEA-96D6-BFF9C0744275}" srcOrd="0" destOrd="2" presId="urn:microsoft.com/office/officeart/2005/8/layout/vList2"/>
    <dgm:cxn modelId="{81BB6805-F9A6-4A95-8872-70048487BB56}" srcId="{96E50644-BDD8-469B-9C7C-1D3CBDD9ABC4}" destId="{30A4AD14-A2BE-4840-B080-7E3279ADF7AF}" srcOrd="1" destOrd="0" parTransId="{3F9B651F-B895-437C-9A0D-D6CE08BFC805}" sibTransId="{EA1534C2-07AF-44AF-ABA0-13CF9E1B2C1F}"/>
    <dgm:cxn modelId="{E1A640B4-1F4D-4016-8FE8-13C907B226AB}" type="presOf" srcId="{30A4AD14-A2BE-4840-B080-7E3279ADF7AF}" destId="{991A228A-521F-48B0-9756-D7C873229DF2}" srcOrd="0" destOrd="0" presId="urn:microsoft.com/office/officeart/2005/8/layout/vList2"/>
    <dgm:cxn modelId="{956BE605-43C5-4A53-A125-7917B5A8F565}" srcId="{96E50644-BDD8-469B-9C7C-1D3CBDD9ABC4}" destId="{02A5370E-6166-45B7-82E1-EBAF3F6627BF}" srcOrd="0" destOrd="0" parTransId="{E5844C35-D6B5-4BBD-85DF-958777A35167}" sibTransId="{6D53E2B1-C6C6-4391-BE53-DFE740BFF67D}"/>
    <dgm:cxn modelId="{3971CA4F-69DB-4D42-9B59-0396C6984839}" type="presOf" srcId="{0836EEFE-5F2B-4C31-84CB-55F893C5538E}" destId="{6503C881-34E7-4BEA-96D6-BFF9C0744275}" srcOrd="0" destOrd="0" presId="urn:microsoft.com/office/officeart/2005/8/layout/vList2"/>
    <dgm:cxn modelId="{6FCC7AD3-8D1E-40E4-9A0B-C7863D2C0ECE}" type="presOf" srcId="{52E20BA9-12A4-44E7-95E4-40238DCDC3E7}" destId="{6503C881-34E7-4BEA-96D6-BFF9C0744275}" srcOrd="0" destOrd="1" presId="urn:microsoft.com/office/officeart/2005/8/layout/vList2"/>
    <dgm:cxn modelId="{959F5689-F75E-4CFA-9D8A-682CEA5FFA32}" srcId="{30A4AD14-A2BE-4840-B080-7E3279ADF7AF}" destId="{1C78AE89-8D77-43CE-AECA-F7BD2858E4B2}" srcOrd="2" destOrd="0" parTransId="{C3DB7D73-0F59-48C8-9AA7-9A3A285A3106}" sibTransId="{005639C7-C9E9-4876-9907-83C27EAAF79B}"/>
    <dgm:cxn modelId="{E2121BAE-1D3F-4BE7-A273-C5EA73C1DE65}" srcId="{30A4AD14-A2BE-4840-B080-7E3279ADF7AF}" destId="{0836EEFE-5F2B-4C31-84CB-55F893C5538E}" srcOrd="0" destOrd="0" parTransId="{F8FC8E9E-2694-4ECA-B932-744221908568}" sibTransId="{768ACD80-5817-4DD8-BB21-9DB387274598}"/>
    <dgm:cxn modelId="{F9C7D24F-E315-4A18-A040-07BD772627F8}" type="presOf" srcId="{02A5370E-6166-45B7-82E1-EBAF3F6627BF}" destId="{0D0A9283-379B-4231-99BC-72069A8F9DF2}" srcOrd="0" destOrd="0" presId="urn:microsoft.com/office/officeart/2005/8/layout/vList2"/>
    <dgm:cxn modelId="{99EF2ADA-6103-4EBF-B208-063F9B1F0CF9}" type="presOf" srcId="{96E50644-BDD8-469B-9C7C-1D3CBDD9ABC4}" destId="{B27F755F-BEB2-4F9D-BE7A-4F7DB784B135}" srcOrd="0" destOrd="0" presId="urn:microsoft.com/office/officeart/2005/8/layout/vList2"/>
    <dgm:cxn modelId="{D8EC1DA0-84B7-4532-B402-40A1173815BE}" type="presParOf" srcId="{B27F755F-BEB2-4F9D-BE7A-4F7DB784B135}" destId="{0D0A9283-379B-4231-99BC-72069A8F9DF2}" srcOrd="0" destOrd="0" presId="urn:microsoft.com/office/officeart/2005/8/layout/vList2"/>
    <dgm:cxn modelId="{BD9FB3C8-D872-4868-B92D-DD8002764160}" type="presParOf" srcId="{B27F755F-BEB2-4F9D-BE7A-4F7DB784B135}" destId="{B17601FD-C9B3-4B14-A4DC-331292E51D3B}" srcOrd="1" destOrd="0" presId="urn:microsoft.com/office/officeart/2005/8/layout/vList2"/>
    <dgm:cxn modelId="{41A748FF-07F5-4735-A7EF-B90993698193}" type="presParOf" srcId="{B27F755F-BEB2-4F9D-BE7A-4F7DB784B135}" destId="{991A228A-521F-48B0-9756-D7C873229DF2}" srcOrd="2" destOrd="0" presId="urn:microsoft.com/office/officeart/2005/8/layout/vList2"/>
    <dgm:cxn modelId="{6A864CC6-3CA4-4CAF-B4D6-2F7C77F4D9DD}" type="presParOf" srcId="{B27F755F-BEB2-4F9D-BE7A-4F7DB784B135}" destId="{6503C881-34E7-4BEA-96D6-BFF9C074427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DC8B9634-0D85-45A2-8A8D-2E5E0B7592C0}"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8F8B2736-1044-4740-8CB8-9B6793BFCDAE}">
      <dgm:prSet/>
      <dgm:spPr/>
      <dgm:t>
        <a:bodyPr/>
        <a:lstStyle/>
        <a:p>
          <a:pPr rtl="0"/>
          <a:r>
            <a:rPr lang="zh-CN" b="1" dirty="0" smtClean="0"/>
            <a:t>成因：</a:t>
          </a:r>
          <a:endParaRPr lang="zh-CN" dirty="0"/>
        </a:p>
      </dgm:t>
    </dgm:pt>
    <dgm:pt modelId="{07955935-C56D-4931-A7E9-52DDBBF23DE7}" type="parTrans" cxnId="{537B98AD-3636-48B0-8E45-B1BFA60DA51F}">
      <dgm:prSet/>
      <dgm:spPr/>
      <dgm:t>
        <a:bodyPr/>
        <a:lstStyle/>
        <a:p>
          <a:endParaRPr lang="zh-CN" altLang="en-US"/>
        </a:p>
      </dgm:t>
    </dgm:pt>
    <dgm:pt modelId="{C521251C-B951-40B3-957A-B79BFA27900A}" type="sibTrans" cxnId="{537B98AD-3636-48B0-8E45-B1BFA60DA51F}">
      <dgm:prSet/>
      <dgm:spPr/>
      <dgm:t>
        <a:bodyPr/>
        <a:lstStyle/>
        <a:p>
          <a:endParaRPr lang="zh-CN" altLang="en-US"/>
        </a:p>
      </dgm:t>
    </dgm:pt>
    <dgm:pt modelId="{20BC5F73-25FF-4ACC-AB9C-B2F804C6AD96}">
      <dgm:prSet/>
      <dgm:spPr/>
      <dgm:t>
        <a:bodyPr/>
        <a:lstStyle/>
        <a:p>
          <a:pPr rtl="0"/>
          <a:r>
            <a:rPr lang="zh-CN" b="1" dirty="0" smtClean="0"/>
            <a:t>南北纬</a:t>
          </a:r>
          <a:r>
            <a:rPr lang="en-US" b="1" dirty="0" smtClean="0"/>
            <a:t>300—350</a:t>
          </a:r>
          <a:r>
            <a:rPr lang="zh-CN" b="1" dirty="0" smtClean="0"/>
            <a:t>附近</a:t>
          </a:r>
          <a:r>
            <a:rPr lang="zh-CN" b="1" dirty="0" smtClean="0">
              <a:solidFill>
                <a:srgbClr val="FF0000"/>
              </a:solidFill>
            </a:rPr>
            <a:t>副热带高压和赤道低压之间</a:t>
          </a:r>
          <a:r>
            <a:rPr lang="zh-CN" b="1" dirty="0" smtClean="0"/>
            <a:t>存在气压梯度，从副热带高压辐散的一部分气流便流向赤道，因受地转偏向力的作用，</a:t>
          </a:r>
          <a:r>
            <a:rPr lang="zh-CN" b="1" dirty="0" smtClean="0">
              <a:solidFill>
                <a:srgbClr val="0000FF"/>
              </a:solidFill>
            </a:rPr>
            <a:t>在北半球形成东北风，南半球为东南风</a:t>
          </a:r>
          <a:endParaRPr lang="zh-CN" dirty="0"/>
        </a:p>
      </dgm:t>
    </dgm:pt>
    <dgm:pt modelId="{42561345-D032-4AF6-B855-52AD55A1CD48}" type="parTrans" cxnId="{069116C1-9E41-43FA-B31F-1F69A929B7DA}">
      <dgm:prSet/>
      <dgm:spPr/>
      <dgm:t>
        <a:bodyPr/>
        <a:lstStyle/>
        <a:p>
          <a:endParaRPr lang="zh-CN" altLang="en-US"/>
        </a:p>
      </dgm:t>
    </dgm:pt>
    <dgm:pt modelId="{BAF204EB-5947-4C2C-862D-5DE0F4E87A49}" type="sibTrans" cxnId="{069116C1-9E41-43FA-B31F-1F69A929B7DA}">
      <dgm:prSet/>
      <dgm:spPr/>
      <dgm:t>
        <a:bodyPr/>
        <a:lstStyle/>
        <a:p>
          <a:endParaRPr lang="zh-CN" altLang="en-US"/>
        </a:p>
      </dgm:t>
    </dgm:pt>
    <dgm:pt modelId="{AC506739-B714-4824-BF52-72C0E174074F}">
      <dgm:prSet/>
      <dgm:spPr/>
      <dgm:t>
        <a:bodyPr/>
        <a:lstStyle/>
        <a:p>
          <a:pPr rtl="0"/>
          <a:r>
            <a:rPr lang="zh-CN" b="1" dirty="0" smtClean="0"/>
            <a:t>其位置、范围和强度随副热带高压带作比较规律的季节性变化</a:t>
          </a:r>
          <a:endParaRPr lang="zh-CN" dirty="0"/>
        </a:p>
      </dgm:t>
    </dgm:pt>
    <dgm:pt modelId="{AEAC7B15-5208-4D6F-8E7E-20200D0DB5A4}" type="parTrans" cxnId="{7A0D8A69-E205-4B7A-AF73-EE12686AB35B}">
      <dgm:prSet/>
      <dgm:spPr/>
      <dgm:t>
        <a:bodyPr/>
        <a:lstStyle/>
        <a:p>
          <a:endParaRPr lang="zh-CN" altLang="en-US"/>
        </a:p>
      </dgm:t>
    </dgm:pt>
    <dgm:pt modelId="{10FD3F5E-3703-4598-9CDE-8BB4A86C8C91}" type="sibTrans" cxnId="{7A0D8A69-E205-4B7A-AF73-EE12686AB35B}">
      <dgm:prSet/>
      <dgm:spPr/>
      <dgm:t>
        <a:bodyPr/>
        <a:lstStyle/>
        <a:p>
          <a:endParaRPr lang="zh-CN" altLang="en-US"/>
        </a:p>
      </dgm:t>
    </dgm:pt>
    <dgm:pt modelId="{D1EC850B-DA0E-4DB6-AC63-5ADFA0C3F66E}">
      <dgm:prSet/>
      <dgm:spPr/>
      <dgm:t>
        <a:bodyPr/>
        <a:lstStyle/>
        <a:p>
          <a:pPr rtl="0"/>
          <a:r>
            <a:rPr lang="zh-CN" b="1" dirty="0" smtClean="0"/>
            <a:t>由于可以预期在一定季节海上盛行的风系，称为信风，也称贸易风</a:t>
          </a:r>
          <a:endParaRPr lang="zh-CN" dirty="0"/>
        </a:p>
      </dgm:t>
    </dgm:pt>
    <dgm:pt modelId="{92A19BF8-2C51-4B48-B00C-C169F811D462}" type="parTrans" cxnId="{1AB57B52-FBA8-4A52-ADB7-9218E68C9404}">
      <dgm:prSet/>
      <dgm:spPr/>
      <dgm:t>
        <a:bodyPr/>
        <a:lstStyle/>
        <a:p>
          <a:endParaRPr lang="zh-CN" altLang="en-US"/>
        </a:p>
      </dgm:t>
    </dgm:pt>
    <dgm:pt modelId="{E0BB8BCF-F56D-4678-8AF7-0B5FD33556DC}" type="sibTrans" cxnId="{1AB57B52-FBA8-4A52-ADB7-9218E68C9404}">
      <dgm:prSet/>
      <dgm:spPr/>
      <dgm:t>
        <a:bodyPr/>
        <a:lstStyle/>
        <a:p>
          <a:endParaRPr lang="zh-CN" altLang="en-US"/>
        </a:p>
      </dgm:t>
    </dgm:pt>
    <dgm:pt modelId="{11168DF8-CA71-4142-86C7-96589395763B}" type="pres">
      <dgm:prSet presAssocID="{DC8B9634-0D85-45A2-8A8D-2E5E0B7592C0}" presName="linear" presStyleCnt="0">
        <dgm:presLayoutVars>
          <dgm:animLvl val="lvl"/>
          <dgm:resizeHandles val="exact"/>
        </dgm:presLayoutVars>
      </dgm:prSet>
      <dgm:spPr/>
      <dgm:t>
        <a:bodyPr/>
        <a:lstStyle/>
        <a:p>
          <a:endParaRPr lang="zh-CN" altLang="en-US"/>
        </a:p>
      </dgm:t>
    </dgm:pt>
    <dgm:pt modelId="{9499579F-E9BE-4978-B3E5-6D8F5B16EBEB}" type="pres">
      <dgm:prSet presAssocID="{8F8B2736-1044-4740-8CB8-9B6793BFCDAE}" presName="parentText" presStyleLbl="node1" presStyleIdx="0" presStyleCnt="2" custScaleY="81603">
        <dgm:presLayoutVars>
          <dgm:chMax val="0"/>
          <dgm:bulletEnabled val="1"/>
        </dgm:presLayoutVars>
      </dgm:prSet>
      <dgm:spPr/>
      <dgm:t>
        <a:bodyPr/>
        <a:lstStyle/>
        <a:p>
          <a:endParaRPr lang="zh-CN" altLang="en-US"/>
        </a:p>
      </dgm:t>
    </dgm:pt>
    <dgm:pt modelId="{40133986-466F-4EA5-BCE6-09BC16AE5AF7}" type="pres">
      <dgm:prSet presAssocID="{8F8B2736-1044-4740-8CB8-9B6793BFCDAE}" presName="childText" presStyleLbl="revTx" presStyleIdx="0" presStyleCnt="1">
        <dgm:presLayoutVars>
          <dgm:bulletEnabled val="1"/>
        </dgm:presLayoutVars>
      </dgm:prSet>
      <dgm:spPr/>
      <dgm:t>
        <a:bodyPr/>
        <a:lstStyle/>
        <a:p>
          <a:endParaRPr lang="zh-CN" altLang="en-US"/>
        </a:p>
      </dgm:t>
    </dgm:pt>
    <dgm:pt modelId="{3908E830-EAB7-4C74-B18E-D077411B6FC6}" type="pres">
      <dgm:prSet presAssocID="{D1EC850B-DA0E-4DB6-AC63-5ADFA0C3F66E}" presName="parentText" presStyleLbl="node1" presStyleIdx="1" presStyleCnt="2">
        <dgm:presLayoutVars>
          <dgm:chMax val="0"/>
          <dgm:bulletEnabled val="1"/>
        </dgm:presLayoutVars>
      </dgm:prSet>
      <dgm:spPr/>
      <dgm:t>
        <a:bodyPr/>
        <a:lstStyle/>
        <a:p>
          <a:endParaRPr lang="zh-CN" altLang="en-US"/>
        </a:p>
      </dgm:t>
    </dgm:pt>
  </dgm:ptLst>
  <dgm:cxnLst>
    <dgm:cxn modelId="{18EAC9DF-E0E4-48F0-A178-586171EACB9C}" type="presOf" srcId="{AC506739-B714-4824-BF52-72C0E174074F}" destId="{40133986-466F-4EA5-BCE6-09BC16AE5AF7}" srcOrd="0" destOrd="1" presId="urn:microsoft.com/office/officeart/2005/8/layout/vList2"/>
    <dgm:cxn modelId="{7A0D8A69-E205-4B7A-AF73-EE12686AB35B}" srcId="{8F8B2736-1044-4740-8CB8-9B6793BFCDAE}" destId="{AC506739-B714-4824-BF52-72C0E174074F}" srcOrd="1" destOrd="0" parTransId="{AEAC7B15-5208-4D6F-8E7E-20200D0DB5A4}" sibTransId="{10FD3F5E-3703-4598-9CDE-8BB4A86C8C91}"/>
    <dgm:cxn modelId="{12C156AA-7531-4863-81E4-58B99B6867FC}" type="presOf" srcId="{DC8B9634-0D85-45A2-8A8D-2E5E0B7592C0}" destId="{11168DF8-CA71-4142-86C7-96589395763B}" srcOrd="0" destOrd="0" presId="urn:microsoft.com/office/officeart/2005/8/layout/vList2"/>
    <dgm:cxn modelId="{2D6ACD50-760C-404B-9D8A-8A03E18AE35D}" type="presOf" srcId="{8F8B2736-1044-4740-8CB8-9B6793BFCDAE}" destId="{9499579F-E9BE-4978-B3E5-6D8F5B16EBEB}" srcOrd="0" destOrd="0" presId="urn:microsoft.com/office/officeart/2005/8/layout/vList2"/>
    <dgm:cxn modelId="{069116C1-9E41-43FA-B31F-1F69A929B7DA}" srcId="{8F8B2736-1044-4740-8CB8-9B6793BFCDAE}" destId="{20BC5F73-25FF-4ACC-AB9C-B2F804C6AD96}" srcOrd="0" destOrd="0" parTransId="{42561345-D032-4AF6-B855-52AD55A1CD48}" sibTransId="{BAF204EB-5947-4C2C-862D-5DE0F4E87A49}"/>
    <dgm:cxn modelId="{1AB57B52-FBA8-4A52-ADB7-9218E68C9404}" srcId="{DC8B9634-0D85-45A2-8A8D-2E5E0B7592C0}" destId="{D1EC850B-DA0E-4DB6-AC63-5ADFA0C3F66E}" srcOrd="1" destOrd="0" parTransId="{92A19BF8-2C51-4B48-B00C-C169F811D462}" sibTransId="{E0BB8BCF-F56D-4678-8AF7-0B5FD33556DC}"/>
    <dgm:cxn modelId="{537B98AD-3636-48B0-8E45-B1BFA60DA51F}" srcId="{DC8B9634-0D85-45A2-8A8D-2E5E0B7592C0}" destId="{8F8B2736-1044-4740-8CB8-9B6793BFCDAE}" srcOrd="0" destOrd="0" parTransId="{07955935-C56D-4931-A7E9-52DDBBF23DE7}" sibTransId="{C521251C-B951-40B3-957A-B79BFA27900A}"/>
    <dgm:cxn modelId="{DE7B8DF0-CDA5-4D31-8262-E30A03F1E173}" type="presOf" srcId="{D1EC850B-DA0E-4DB6-AC63-5ADFA0C3F66E}" destId="{3908E830-EAB7-4C74-B18E-D077411B6FC6}" srcOrd="0" destOrd="0" presId="urn:microsoft.com/office/officeart/2005/8/layout/vList2"/>
    <dgm:cxn modelId="{4113B2B2-6BAF-470B-A4A3-0AC5579402DF}" type="presOf" srcId="{20BC5F73-25FF-4ACC-AB9C-B2F804C6AD96}" destId="{40133986-466F-4EA5-BCE6-09BC16AE5AF7}" srcOrd="0" destOrd="0" presId="urn:microsoft.com/office/officeart/2005/8/layout/vList2"/>
    <dgm:cxn modelId="{C71E8DC7-B610-48F3-8F19-6CC8B089C43A}" type="presParOf" srcId="{11168DF8-CA71-4142-86C7-96589395763B}" destId="{9499579F-E9BE-4978-B3E5-6D8F5B16EBEB}" srcOrd="0" destOrd="0" presId="urn:microsoft.com/office/officeart/2005/8/layout/vList2"/>
    <dgm:cxn modelId="{A466599D-179A-4EE4-8D22-2092538EACE1}" type="presParOf" srcId="{11168DF8-CA71-4142-86C7-96589395763B}" destId="{40133986-466F-4EA5-BCE6-09BC16AE5AF7}" srcOrd="1" destOrd="0" presId="urn:microsoft.com/office/officeart/2005/8/layout/vList2"/>
    <dgm:cxn modelId="{5A163E29-1ED9-438E-897E-64263EEE2665}" type="presParOf" srcId="{11168DF8-CA71-4142-86C7-96589395763B}" destId="{3908E830-EAB7-4C74-B18E-D077411B6FC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6C726860-0588-4CE3-8111-FA635FFD8115}"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83AA6B02-DB10-4292-8EB7-CE58A32B6D5C}">
      <dgm:prSet/>
      <dgm:spPr/>
      <dgm:t>
        <a:bodyPr/>
        <a:lstStyle/>
        <a:p>
          <a:pPr rtl="0"/>
          <a:r>
            <a:rPr lang="zh-CN" b="1" dirty="0" smtClean="0"/>
            <a:t>成因：南北纬</a:t>
          </a:r>
          <a:r>
            <a:rPr lang="en-US" b="1" dirty="0" smtClean="0"/>
            <a:t>350~600</a:t>
          </a:r>
          <a:r>
            <a:rPr lang="zh-CN" b="1" dirty="0" smtClean="0"/>
            <a:t>之间，因副热带高压与副极地低压之间存在气压梯度，从副热带高压辐散的气流</a:t>
          </a:r>
          <a:r>
            <a:rPr lang="en-US" b="1" dirty="0" smtClean="0"/>
            <a:t>:</a:t>
          </a:r>
          <a:endParaRPr lang="zh-CN" dirty="0"/>
        </a:p>
      </dgm:t>
    </dgm:pt>
    <dgm:pt modelId="{F951BDAD-AADF-403B-A7C7-5798BCD80AE7}" type="parTrans" cxnId="{5E48A5E2-C3C5-4A29-874C-FBE891AB76D0}">
      <dgm:prSet/>
      <dgm:spPr/>
      <dgm:t>
        <a:bodyPr/>
        <a:lstStyle/>
        <a:p>
          <a:endParaRPr lang="zh-CN" altLang="en-US"/>
        </a:p>
      </dgm:t>
    </dgm:pt>
    <dgm:pt modelId="{76A81DE5-CE1E-47FD-9599-5C9AAC7E84AC}" type="sibTrans" cxnId="{5E48A5E2-C3C5-4A29-874C-FBE891AB76D0}">
      <dgm:prSet/>
      <dgm:spPr/>
      <dgm:t>
        <a:bodyPr/>
        <a:lstStyle/>
        <a:p>
          <a:endParaRPr lang="zh-CN" altLang="en-US"/>
        </a:p>
      </dgm:t>
    </dgm:pt>
    <dgm:pt modelId="{2A87A3C6-E9A3-49FB-B9FA-B2BD493296C7}">
      <dgm:prSet/>
      <dgm:spPr/>
      <dgm:t>
        <a:bodyPr/>
        <a:lstStyle/>
        <a:p>
          <a:pPr rtl="0"/>
          <a:r>
            <a:rPr lang="zh-CN" b="1" dirty="0" smtClean="0"/>
            <a:t>一部分流向高纬度，因受地转偏向力的作用，变成偏西方向即西风</a:t>
          </a:r>
          <a:endParaRPr lang="zh-CN" dirty="0"/>
        </a:p>
      </dgm:t>
    </dgm:pt>
    <dgm:pt modelId="{8FEDC0DF-ACE6-4334-8DD0-636D5BE0DA81}" type="parTrans" cxnId="{28A2F863-116B-41CC-84E1-0DFCB46CF0C8}">
      <dgm:prSet/>
      <dgm:spPr/>
      <dgm:t>
        <a:bodyPr/>
        <a:lstStyle/>
        <a:p>
          <a:endParaRPr lang="zh-CN" altLang="en-US"/>
        </a:p>
      </dgm:t>
    </dgm:pt>
    <dgm:pt modelId="{06A5CBF5-852A-4900-A8D4-E5B861C47A04}" type="sibTrans" cxnId="{28A2F863-116B-41CC-84E1-0DFCB46CF0C8}">
      <dgm:prSet/>
      <dgm:spPr/>
      <dgm:t>
        <a:bodyPr/>
        <a:lstStyle/>
        <a:p>
          <a:endParaRPr lang="zh-CN" altLang="en-US"/>
        </a:p>
      </dgm:t>
    </dgm:pt>
    <dgm:pt modelId="{F10BF541-4554-4095-907B-AA2625E1DF1A}">
      <dgm:prSet/>
      <dgm:spPr/>
      <dgm:t>
        <a:bodyPr/>
        <a:lstStyle/>
        <a:p>
          <a:pPr rtl="0"/>
          <a:r>
            <a:rPr lang="zh-CN" b="1" dirty="0" smtClean="0"/>
            <a:t>在北半球地面风是西南风，而南半球是西北风</a:t>
          </a:r>
          <a:endParaRPr lang="zh-CN" dirty="0"/>
        </a:p>
      </dgm:t>
    </dgm:pt>
    <dgm:pt modelId="{C1A160EA-5274-41C2-81C3-CEE539166621}" type="parTrans" cxnId="{64021E63-7D34-47A3-9BCC-794170DFDBA6}">
      <dgm:prSet/>
      <dgm:spPr/>
      <dgm:t>
        <a:bodyPr/>
        <a:lstStyle/>
        <a:p>
          <a:endParaRPr lang="zh-CN" altLang="en-US"/>
        </a:p>
      </dgm:t>
    </dgm:pt>
    <dgm:pt modelId="{CF756D15-8720-42DC-AEBE-FF52375E4FDF}" type="sibTrans" cxnId="{64021E63-7D34-47A3-9BCC-794170DFDBA6}">
      <dgm:prSet/>
      <dgm:spPr/>
      <dgm:t>
        <a:bodyPr/>
        <a:lstStyle/>
        <a:p>
          <a:endParaRPr lang="zh-CN" altLang="en-US"/>
        </a:p>
      </dgm:t>
    </dgm:pt>
    <dgm:pt modelId="{9A98C1B4-748A-46B1-8615-E0728091C4A7}">
      <dgm:prSet/>
      <dgm:spPr/>
      <dgm:t>
        <a:bodyPr/>
        <a:lstStyle/>
        <a:p>
          <a:pPr rtl="0"/>
          <a:r>
            <a:rPr lang="zh-CN" b="1" dirty="0" smtClean="0"/>
            <a:t>西风带内吹各种方向的风，但以西风占支配地位</a:t>
          </a:r>
          <a:endParaRPr lang="zh-CN" dirty="0"/>
        </a:p>
      </dgm:t>
    </dgm:pt>
    <dgm:pt modelId="{CEC7FE72-5586-45C1-9DF8-EED980A95468}" type="parTrans" cxnId="{67C242E5-444F-4B7A-9750-C76F99687A0D}">
      <dgm:prSet/>
      <dgm:spPr/>
      <dgm:t>
        <a:bodyPr/>
        <a:lstStyle/>
        <a:p>
          <a:endParaRPr lang="zh-CN" altLang="en-US"/>
        </a:p>
      </dgm:t>
    </dgm:pt>
    <dgm:pt modelId="{80B54C3D-1EBA-4D09-AD01-8C547B73BA15}" type="sibTrans" cxnId="{67C242E5-444F-4B7A-9750-C76F99687A0D}">
      <dgm:prSet/>
      <dgm:spPr/>
      <dgm:t>
        <a:bodyPr/>
        <a:lstStyle/>
        <a:p>
          <a:endParaRPr lang="zh-CN" altLang="en-US"/>
        </a:p>
      </dgm:t>
    </dgm:pt>
    <dgm:pt modelId="{08DF8D53-B7C9-471D-808C-FF3AD67BEB57}">
      <dgm:prSet/>
      <dgm:spPr/>
      <dgm:t>
        <a:bodyPr/>
        <a:lstStyle/>
        <a:p>
          <a:pPr rtl="0"/>
          <a:r>
            <a:rPr lang="zh-CN" b="1" dirty="0" smtClean="0"/>
            <a:t>西风带内，常见速度极快的气旋性风暴</a:t>
          </a:r>
          <a:endParaRPr lang="zh-CN" dirty="0"/>
        </a:p>
      </dgm:t>
    </dgm:pt>
    <dgm:pt modelId="{EB5171C5-C79C-4F29-ACF8-C6E57B5CE35F}" type="parTrans" cxnId="{3B015BB0-E208-40B8-8840-4CD8A86956F8}">
      <dgm:prSet/>
      <dgm:spPr/>
      <dgm:t>
        <a:bodyPr/>
        <a:lstStyle/>
        <a:p>
          <a:endParaRPr lang="zh-CN" altLang="en-US"/>
        </a:p>
      </dgm:t>
    </dgm:pt>
    <dgm:pt modelId="{F4F65A00-3749-4866-984E-2AC4E08E8CF6}" type="sibTrans" cxnId="{3B015BB0-E208-40B8-8840-4CD8A86956F8}">
      <dgm:prSet/>
      <dgm:spPr/>
      <dgm:t>
        <a:bodyPr/>
        <a:lstStyle/>
        <a:p>
          <a:endParaRPr lang="zh-CN" altLang="en-US"/>
        </a:p>
      </dgm:t>
    </dgm:pt>
    <dgm:pt modelId="{5D0C425E-44B1-4859-97E6-639433C1A0DD}" type="pres">
      <dgm:prSet presAssocID="{6C726860-0588-4CE3-8111-FA635FFD8115}" presName="linear" presStyleCnt="0">
        <dgm:presLayoutVars>
          <dgm:animLvl val="lvl"/>
          <dgm:resizeHandles val="exact"/>
        </dgm:presLayoutVars>
      </dgm:prSet>
      <dgm:spPr/>
      <dgm:t>
        <a:bodyPr/>
        <a:lstStyle/>
        <a:p>
          <a:endParaRPr lang="zh-CN" altLang="en-US"/>
        </a:p>
      </dgm:t>
    </dgm:pt>
    <dgm:pt modelId="{935D137E-711F-4CC3-B34F-63CF7F4E4605}" type="pres">
      <dgm:prSet presAssocID="{83AA6B02-DB10-4292-8EB7-CE58A32B6D5C}" presName="parentText" presStyleLbl="node1" presStyleIdx="0" presStyleCnt="2" custScaleY="152525">
        <dgm:presLayoutVars>
          <dgm:chMax val="0"/>
          <dgm:bulletEnabled val="1"/>
        </dgm:presLayoutVars>
      </dgm:prSet>
      <dgm:spPr/>
      <dgm:t>
        <a:bodyPr/>
        <a:lstStyle/>
        <a:p>
          <a:endParaRPr lang="zh-CN" altLang="en-US"/>
        </a:p>
      </dgm:t>
    </dgm:pt>
    <dgm:pt modelId="{43DF6409-E520-43D2-BFE0-0101F834631A}" type="pres">
      <dgm:prSet presAssocID="{83AA6B02-DB10-4292-8EB7-CE58A32B6D5C}" presName="childText" presStyleLbl="revTx" presStyleIdx="0" presStyleCnt="1" custScaleY="141105">
        <dgm:presLayoutVars>
          <dgm:bulletEnabled val="1"/>
        </dgm:presLayoutVars>
      </dgm:prSet>
      <dgm:spPr/>
      <dgm:t>
        <a:bodyPr/>
        <a:lstStyle/>
        <a:p>
          <a:endParaRPr lang="zh-CN" altLang="en-US"/>
        </a:p>
      </dgm:t>
    </dgm:pt>
    <dgm:pt modelId="{67843813-F24F-4E4D-AE8C-49D594BBC26B}" type="pres">
      <dgm:prSet presAssocID="{08DF8D53-B7C9-471D-808C-FF3AD67BEB57}" presName="parentText" presStyleLbl="node1" presStyleIdx="1" presStyleCnt="2">
        <dgm:presLayoutVars>
          <dgm:chMax val="0"/>
          <dgm:bulletEnabled val="1"/>
        </dgm:presLayoutVars>
      </dgm:prSet>
      <dgm:spPr/>
      <dgm:t>
        <a:bodyPr/>
        <a:lstStyle/>
        <a:p>
          <a:endParaRPr lang="zh-CN" altLang="en-US"/>
        </a:p>
      </dgm:t>
    </dgm:pt>
  </dgm:ptLst>
  <dgm:cxnLst>
    <dgm:cxn modelId="{AB1F3510-C081-4894-9EA8-8CAEB48BD3A4}" type="presOf" srcId="{6C726860-0588-4CE3-8111-FA635FFD8115}" destId="{5D0C425E-44B1-4859-97E6-639433C1A0DD}" srcOrd="0" destOrd="0" presId="urn:microsoft.com/office/officeart/2005/8/layout/vList2"/>
    <dgm:cxn modelId="{5E48A5E2-C3C5-4A29-874C-FBE891AB76D0}" srcId="{6C726860-0588-4CE3-8111-FA635FFD8115}" destId="{83AA6B02-DB10-4292-8EB7-CE58A32B6D5C}" srcOrd="0" destOrd="0" parTransId="{F951BDAD-AADF-403B-A7C7-5798BCD80AE7}" sibTransId="{76A81DE5-CE1E-47FD-9599-5C9AAC7E84AC}"/>
    <dgm:cxn modelId="{7107DA70-D4BE-4B71-B05C-DC083D25D70C}" type="presOf" srcId="{F10BF541-4554-4095-907B-AA2625E1DF1A}" destId="{43DF6409-E520-43D2-BFE0-0101F834631A}" srcOrd="0" destOrd="1" presId="urn:microsoft.com/office/officeart/2005/8/layout/vList2"/>
    <dgm:cxn modelId="{E2E59BAA-4BB3-4CC0-91A9-39E4E75EDADC}" type="presOf" srcId="{2A87A3C6-E9A3-49FB-B9FA-B2BD493296C7}" destId="{43DF6409-E520-43D2-BFE0-0101F834631A}" srcOrd="0" destOrd="0" presId="urn:microsoft.com/office/officeart/2005/8/layout/vList2"/>
    <dgm:cxn modelId="{D5D47020-17BF-42BC-A711-379457B5E83E}" type="presOf" srcId="{9A98C1B4-748A-46B1-8615-E0728091C4A7}" destId="{43DF6409-E520-43D2-BFE0-0101F834631A}" srcOrd="0" destOrd="2" presId="urn:microsoft.com/office/officeart/2005/8/layout/vList2"/>
    <dgm:cxn modelId="{D288F15D-E376-4815-8838-158B64924AA3}" type="presOf" srcId="{83AA6B02-DB10-4292-8EB7-CE58A32B6D5C}" destId="{935D137E-711F-4CC3-B34F-63CF7F4E4605}" srcOrd="0" destOrd="0" presId="urn:microsoft.com/office/officeart/2005/8/layout/vList2"/>
    <dgm:cxn modelId="{71FC68BD-D6C8-4D0F-B516-85A7FDC970D1}" type="presOf" srcId="{08DF8D53-B7C9-471D-808C-FF3AD67BEB57}" destId="{67843813-F24F-4E4D-AE8C-49D594BBC26B}" srcOrd="0" destOrd="0" presId="urn:microsoft.com/office/officeart/2005/8/layout/vList2"/>
    <dgm:cxn modelId="{67C242E5-444F-4B7A-9750-C76F99687A0D}" srcId="{83AA6B02-DB10-4292-8EB7-CE58A32B6D5C}" destId="{9A98C1B4-748A-46B1-8615-E0728091C4A7}" srcOrd="2" destOrd="0" parTransId="{CEC7FE72-5586-45C1-9DF8-EED980A95468}" sibTransId="{80B54C3D-1EBA-4D09-AD01-8C547B73BA15}"/>
    <dgm:cxn modelId="{28A2F863-116B-41CC-84E1-0DFCB46CF0C8}" srcId="{83AA6B02-DB10-4292-8EB7-CE58A32B6D5C}" destId="{2A87A3C6-E9A3-49FB-B9FA-B2BD493296C7}" srcOrd="0" destOrd="0" parTransId="{8FEDC0DF-ACE6-4334-8DD0-636D5BE0DA81}" sibTransId="{06A5CBF5-852A-4900-A8D4-E5B861C47A04}"/>
    <dgm:cxn modelId="{64021E63-7D34-47A3-9BCC-794170DFDBA6}" srcId="{83AA6B02-DB10-4292-8EB7-CE58A32B6D5C}" destId="{F10BF541-4554-4095-907B-AA2625E1DF1A}" srcOrd="1" destOrd="0" parTransId="{C1A160EA-5274-41C2-81C3-CEE539166621}" sibTransId="{CF756D15-8720-42DC-AEBE-FF52375E4FDF}"/>
    <dgm:cxn modelId="{3B015BB0-E208-40B8-8840-4CD8A86956F8}" srcId="{6C726860-0588-4CE3-8111-FA635FFD8115}" destId="{08DF8D53-B7C9-471D-808C-FF3AD67BEB57}" srcOrd="1" destOrd="0" parTransId="{EB5171C5-C79C-4F29-ACF8-C6E57B5CE35F}" sibTransId="{F4F65A00-3749-4866-984E-2AC4E08E8CF6}"/>
    <dgm:cxn modelId="{D5FC771E-1E0A-4052-932F-5A78054D9829}" type="presParOf" srcId="{5D0C425E-44B1-4859-97E6-639433C1A0DD}" destId="{935D137E-711F-4CC3-B34F-63CF7F4E4605}" srcOrd="0" destOrd="0" presId="urn:microsoft.com/office/officeart/2005/8/layout/vList2"/>
    <dgm:cxn modelId="{C04C44CB-7D4A-4260-8D60-3E98499E560A}" type="presParOf" srcId="{5D0C425E-44B1-4859-97E6-639433C1A0DD}" destId="{43DF6409-E520-43D2-BFE0-0101F834631A}" srcOrd="1" destOrd="0" presId="urn:microsoft.com/office/officeart/2005/8/layout/vList2"/>
    <dgm:cxn modelId="{E67F6DD7-CC80-45F5-9157-96820A0F48DE}" type="presParOf" srcId="{5D0C425E-44B1-4859-97E6-639433C1A0DD}" destId="{67843813-F24F-4E4D-AE8C-49D594BBC26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DDB3F69E-F336-48BB-9B9A-33EB1BA62370}"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4CBBD928-202A-4E14-A375-2CDB558E921A}">
      <dgm:prSet custT="1"/>
      <dgm:spPr/>
      <dgm:t>
        <a:bodyPr/>
        <a:lstStyle/>
        <a:p>
          <a:pPr rtl="0"/>
          <a:r>
            <a:rPr lang="zh-CN" altLang="en-US" sz="2800" b="1" dirty="0" smtClean="0"/>
            <a:t>成因：自极地高压向外辐散的气流，因地转偏向力的作用变成偏东风，故称极地东风带</a:t>
          </a:r>
          <a:endParaRPr lang="zh-CN" altLang="en-US" sz="2800" dirty="0"/>
        </a:p>
      </dgm:t>
    </dgm:pt>
    <dgm:pt modelId="{8814A82B-CA56-4864-A61B-86EB6318471B}" type="parTrans" cxnId="{C536732F-C532-47D8-AC78-EAADA4F37E37}">
      <dgm:prSet/>
      <dgm:spPr/>
      <dgm:t>
        <a:bodyPr/>
        <a:lstStyle/>
        <a:p>
          <a:endParaRPr lang="zh-CN" altLang="en-US"/>
        </a:p>
      </dgm:t>
    </dgm:pt>
    <dgm:pt modelId="{8C3DE548-8936-4CC3-B4FA-3E645D540350}" type="sibTrans" cxnId="{C536732F-C532-47D8-AC78-EAADA4F37E37}">
      <dgm:prSet/>
      <dgm:spPr/>
      <dgm:t>
        <a:bodyPr/>
        <a:lstStyle/>
        <a:p>
          <a:endParaRPr lang="zh-CN" altLang="en-US"/>
        </a:p>
      </dgm:t>
    </dgm:pt>
    <dgm:pt modelId="{043880D2-409C-49ED-A190-085C31591025}" type="pres">
      <dgm:prSet presAssocID="{DDB3F69E-F336-48BB-9B9A-33EB1BA62370}" presName="linear" presStyleCnt="0">
        <dgm:presLayoutVars>
          <dgm:animLvl val="lvl"/>
          <dgm:resizeHandles val="exact"/>
        </dgm:presLayoutVars>
      </dgm:prSet>
      <dgm:spPr/>
      <dgm:t>
        <a:bodyPr/>
        <a:lstStyle/>
        <a:p>
          <a:endParaRPr lang="zh-CN" altLang="en-US"/>
        </a:p>
      </dgm:t>
    </dgm:pt>
    <dgm:pt modelId="{B7F93B3C-8179-4F07-85EA-4A58CC922F61}" type="pres">
      <dgm:prSet presAssocID="{4CBBD928-202A-4E14-A375-2CDB558E921A}" presName="parentText" presStyleLbl="node1" presStyleIdx="0" presStyleCnt="1" custLinFactY="-71485" custLinFactNeighborX="-875" custLinFactNeighborY="-100000">
        <dgm:presLayoutVars>
          <dgm:chMax val="0"/>
          <dgm:bulletEnabled val="1"/>
        </dgm:presLayoutVars>
      </dgm:prSet>
      <dgm:spPr/>
      <dgm:t>
        <a:bodyPr/>
        <a:lstStyle/>
        <a:p>
          <a:endParaRPr lang="zh-CN" altLang="en-US"/>
        </a:p>
      </dgm:t>
    </dgm:pt>
  </dgm:ptLst>
  <dgm:cxnLst>
    <dgm:cxn modelId="{C536732F-C532-47D8-AC78-EAADA4F37E37}" srcId="{DDB3F69E-F336-48BB-9B9A-33EB1BA62370}" destId="{4CBBD928-202A-4E14-A375-2CDB558E921A}" srcOrd="0" destOrd="0" parTransId="{8814A82B-CA56-4864-A61B-86EB6318471B}" sibTransId="{8C3DE548-8936-4CC3-B4FA-3E645D540350}"/>
    <dgm:cxn modelId="{779D8B76-BF98-4485-A564-37A800540E5A}" type="presOf" srcId="{DDB3F69E-F336-48BB-9B9A-33EB1BA62370}" destId="{043880D2-409C-49ED-A190-085C31591025}" srcOrd="0" destOrd="0" presId="urn:microsoft.com/office/officeart/2005/8/layout/vList2"/>
    <dgm:cxn modelId="{584151FF-9792-41E9-AAA3-396A81BE111D}" type="presOf" srcId="{4CBBD928-202A-4E14-A375-2CDB558E921A}" destId="{B7F93B3C-8179-4F07-85EA-4A58CC922F61}" srcOrd="0" destOrd="0" presId="urn:microsoft.com/office/officeart/2005/8/layout/vList2"/>
    <dgm:cxn modelId="{1554A8B2-A783-4420-847D-7A62370F0648}" type="presParOf" srcId="{043880D2-409C-49ED-A190-085C31591025}" destId="{B7F93B3C-8179-4F07-85EA-4A58CC922F6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6A475BB8-AF9D-4320-B6CC-ECA24D377AD1}"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6416D97C-7EBA-4CB8-97BC-F8A655B06B31}">
      <dgm:prSet/>
      <dgm:spPr/>
      <dgm:t>
        <a:bodyPr/>
        <a:lstStyle/>
        <a:p>
          <a:pPr rtl="0"/>
          <a:r>
            <a:rPr lang="zh-CN" b="1" dirty="0" smtClean="0"/>
            <a:t>成因：</a:t>
          </a:r>
          <a:endParaRPr lang="zh-CN" dirty="0"/>
        </a:p>
      </dgm:t>
    </dgm:pt>
    <dgm:pt modelId="{06489395-9E58-48F5-BEE8-F225E449EDB9}" type="parTrans" cxnId="{0D29F985-824D-4480-87A0-189F358E6BAC}">
      <dgm:prSet/>
      <dgm:spPr/>
      <dgm:t>
        <a:bodyPr/>
        <a:lstStyle/>
        <a:p>
          <a:endParaRPr lang="zh-CN" altLang="en-US"/>
        </a:p>
      </dgm:t>
    </dgm:pt>
    <dgm:pt modelId="{5047C314-4F1D-4339-83B5-8FC2899B0079}" type="sibTrans" cxnId="{0D29F985-824D-4480-87A0-189F358E6BAC}">
      <dgm:prSet/>
      <dgm:spPr/>
      <dgm:t>
        <a:bodyPr/>
        <a:lstStyle/>
        <a:p>
          <a:endParaRPr lang="zh-CN" altLang="en-US"/>
        </a:p>
      </dgm:t>
    </dgm:pt>
    <dgm:pt modelId="{FE0F2B71-36FF-4540-B6C7-DB5DF58ED0E7}">
      <dgm:prSet/>
      <dgm:spPr/>
      <dgm:t>
        <a:bodyPr/>
        <a:lstStyle/>
        <a:p>
          <a:pPr rtl="0"/>
          <a:r>
            <a:rPr lang="zh-CN" altLang="en-US" b="1" dirty="0" smtClean="0">
              <a:solidFill>
                <a:srgbClr val="0000FF"/>
              </a:solidFill>
            </a:rPr>
            <a:t>一圈环流</a:t>
          </a:r>
          <a:r>
            <a:rPr lang="zh-CN" altLang="en-US" b="1" dirty="0" smtClean="0"/>
            <a:t>：</a:t>
          </a:r>
          <a:endParaRPr lang="zh-CN" dirty="0"/>
        </a:p>
      </dgm:t>
    </dgm:pt>
    <dgm:pt modelId="{92C21D72-F92F-42ED-B07F-7C0C76C9C964}" type="parTrans" cxnId="{01FDC2B3-D372-4322-9733-7002DD00564B}">
      <dgm:prSet/>
      <dgm:spPr/>
      <dgm:t>
        <a:bodyPr/>
        <a:lstStyle/>
        <a:p>
          <a:endParaRPr lang="zh-CN" altLang="en-US"/>
        </a:p>
      </dgm:t>
    </dgm:pt>
    <dgm:pt modelId="{8475CD44-7F76-4290-88D5-7BA55FD601B7}" type="sibTrans" cxnId="{01FDC2B3-D372-4322-9733-7002DD00564B}">
      <dgm:prSet/>
      <dgm:spPr/>
      <dgm:t>
        <a:bodyPr/>
        <a:lstStyle/>
        <a:p>
          <a:endParaRPr lang="zh-CN" altLang="en-US"/>
        </a:p>
      </dgm:t>
    </dgm:pt>
    <dgm:pt modelId="{EEFE5C59-4DEC-4BF0-A131-A8E024C0B06E}">
      <dgm:prSet/>
      <dgm:spPr/>
      <dgm:t>
        <a:bodyPr/>
        <a:lstStyle/>
        <a:p>
          <a:pPr rtl="0"/>
          <a:r>
            <a:rPr lang="zh-CN" altLang="en-US" b="1" dirty="0" smtClean="0">
              <a:solidFill>
                <a:srgbClr val="0000FF"/>
              </a:solidFill>
            </a:rPr>
            <a:t>三圈环流</a:t>
          </a:r>
          <a:r>
            <a:rPr lang="zh-CN" altLang="en-US" b="1" dirty="0" smtClean="0"/>
            <a:t>：</a:t>
          </a:r>
          <a:endParaRPr lang="zh-CN" dirty="0"/>
        </a:p>
      </dgm:t>
    </dgm:pt>
    <dgm:pt modelId="{32EA4400-E9EF-4938-ACD4-F3681C02ED0A}" type="parTrans" cxnId="{66124F8B-C9A6-4467-8148-C6C45F53784E}">
      <dgm:prSet/>
      <dgm:spPr/>
      <dgm:t>
        <a:bodyPr/>
        <a:lstStyle/>
        <a:p>
          <a:endParaRPr lang="zh-CN" altLang="en-US"/>
        </a:p>
      </dgm:t>
    </dgm:pt>
    <dgm:pt modelId="{180C6818-EA23-4C83-85BA-8AEA5AF186A5}" type="sibTrans" cxnId="{66124F8B-C9A6-4467-8148-C6C45F53784E}">
      <dgm:prSet/>
      <dgm:spPr/>
      <dgm:t>
        <a:bodyPr/>
        <a:lstStyle/>
        <a:p>
          <a:endParaRPr lang="zh-CN" altLang="en-US"/>
        </a:p>
      </dgm:t>
    </dgm:pt>
    <dgm:pt modelId="{BEC182AB-1E12-4EF5-ADED-85629EFF7430}">
      <dgm:prSet/>
      <dgm:spPr/>
      <dgm:t>
        <a:bodyPr/>
        <a:lstStyle/>
        <a:p>
          <a:pPr rtl="0"/>
          <a:r>
            <a:rPr lang="zh-CN" b="1" dirty="0" smtClean="0"/>
            <a:t>假设地球不自转</a:t>
          </a:r>
          <a:endParaRPr lang="zh-CN" dirty="0"/>
        </a:p>
      </dgm:t>
    </dgm:pt>
    <dgm:pt modelId="{052CA64C-9452-4178-BAB9-4161B716DD61}" type="parTrans" cxnId="{5674044A-2E68-41DA-B8E7-8424705623D3}">
      <dgm:prSet/>
      <dgm:spPr/>
      <dgm:t>
        <a:bodyPr/>
        <a:lstStyle/>
        <a:p>
          <a:endParaRPr lang="zh-CN" altLang="en-US"/>
        </a:p>
      </dgm:t>
    </dgm:pt>
    <dgm:pt modelId="{0115CEFD-ED64-4034-B462-1A002FE117DF}" type="sibTrans" cxnId="{5674044A-2E68-41DA-B8E7-8424705623D3}">
      <dgm:prSet/>
      <dgm:spPr/>
      <dgm:t>
        <a:bodyPr/>
        <a:lstStyle/>
        <a:p>
          <a:endParaRPr lang="zh-CN" altLang="en-US"/>
        </a:p>
      </dgm:t>
    </dgm:pt>
    <dgm:pt modelId="{6C3D0A9E-AFDC-4C18-AE40-D3722D6DED61}">
      <dgm:prSet/>
      <dgm:spPr/>
      <dgm:t>
        <a:bodyPr/>
        <a:lstStyle/>
        <a:p>
          <a:pPr rtl="0"/>
          <a:r>
            <a:rPr lang="zh-CN" altLang="en-US" b="1" dirty="0" smtClean="0"/>
            <a:t>且</a:t>
          </a:r>
          <a:r>
            <a:rPr lang="zh-CN" b="1" dirty="0" smtClean="0"/>
            <a:t>表面均匀</a:t>
          </a:r>
          <a:endParaRPr lang="zh-CN" dirty="0"/>
        </a:p>
      </dgm:t>
    </dgm:pt>
    <dgm:pt modelId="{193110E7-31F7-456F-8956-B3B6082BFA69}" type="parTrans" cxnId="{F4178D6B-D4C1-459E-97AB-B2CB460801F6}">
      <dgm:prSet/>
      <dgm:spPr/>
      <dgm:t>
        <a:bodyPr/>
        <a:lstStyle/>
        <a:p>
          <a:endParaRPr lang="zh-CN" altLang="en-US"/>
        </a:p>
      </dgm:t>
    </dgm:pt>
    <dgm:pt modelId="{12CB9652-06BD-461D-A91F-7B80A80007DB}" type="sibTrans" cxnId="{F4178D6B-D4C1-459E-97AB-B2CB460801F6}">
      <dgm:prSet/>
      <dgm:spPr/>
      <dgm:t>
        <a:bodyPr/>
        <a:lstStyle/>
        <a:p>
          <a:endParaRPr lang="zh-CN" altLang="en-US"/>
        </a:p>
      </dgm:t>
    </dgm:pt>
    <dgm:pt modelId="{A893039F-9B6A-4FD9-AF00-6E917ED8FE92}">
      <dgm:prSet/>
      <dgm:spPr/>
      <dgm:t>
        <a:bodyPr/>
        <a:lstStyle/>
        <a:p>
          <a:pPr rtl="0"/>
          <a:r>
            <a:rPr lang="zh-CN" b="1" dirty="0" smtClean="0"/>
            <a:t>由于赤道和两极受热不均，赤道上空的空气流向极地，低层气流自极地流向赤道，补偿赤道上空流出的空气</a:t>
          </a:r>
          <a:endParaRPr lang="zh-CN" dirty="0"/>
        </a:p>
      </dgm:t>
    </dgm:pt>
    <dgm:pt modelId="{F61841D7-CC49-466A-B97E-9CF6899A49D5}" type="parTrans" cxnId="{D0A8A4D1-6442-461C-848A-B0BD077EAF11}">
      <dgm:prSet/>
      <dgm:spPr/>
      <dgm:t>
        <a:bodyPr/>
        <a:lstStyle/>
        <a:p>
          <a:endParaRPr lang="zh-CN" altLang="en-US"/>
        </a:p>
      </dgm:t>
    </dgm:pt>
    <dgm:pt modelId="{8D63EB69-265A-43E5-86BA-61E10EE395A6}" type="sibTrans" cxnId="{D0A8A4D1-6442-461C-848A-B0BD077EAF11}">
      <dgm:prSet/>
      <dgm:spPr/>
      <dgm:t>
        <a:bodyPr/>
        <a:lstStyle/>
        <a:p>
          <a:endParaRPr lang="zh-CN" altLang="en-US"/>
        </a:p>
      </dgm:t>
    </dgm:pt>
    <dgm:pt modelId="{8EEEBEDC-7B69-429D-8254-048BB445C780}">
      <dgm:prSet/>
      <dgm:spPr/>
      <dgm:t>
        <a:bodyPr/>
        <a:lstStyle/>
        <a:p>
          <a:pPr rtl="0"/>
          <a:r>
            <a:rPr lang="zh-CN" b="1" dirty="0" smtClean="0"/>
            <a:t>地球自转</a:t>
          </a:r>
          <a:endParaRPr lang="zh-CN" dirty="0"/>
        </a:p>
      </dgm:t>
    </dgm:pt>
    <dgm:pt modelId="{349F16E5-A7CF-45AF-B4CE-8167D49FD757}" type="parTrans" cxnId="{A7DE8474-E94A-41F3-9704-79A6621BA10F}">
      <dgm:prSet/>
      <dgm:spPr/>
      <dgm:t>
        <a:bodyPr/>
        <a:lstStyle/>
        <a:p>
          <a:endParaRPr lang="zh-CN" altLang="en-US"/>
        </a:p>
      </dgm:t>
    </dgm:pt>
    <dgm:pt modelId="{92E1F2B2-F65B-4358-9857-A7C0B41A3732}" type="sibTrans" cxnId="{A7DE8474-E94A-41F3-9704-79A6621BA10F}">
      <dgm:prSet/>
      <dgm:spPr/>
      <dgm:t>
        <a:bodyPr/>
        <a:lstStyle/>
        <a:p>
          <a:endParaRPr lang="zh-CN" altLang="en-US"/>
        </a:p>
      </dgm:t>
    </dgm:pt>
    <dgm:pt modelId="{071CD4CC-883B-47B3-887D-773220D80B9E}">
      <dgm:prSet/>
      <dgm:spPr/>
      <dgm:t>
        <a:bodyPr/>
        <a:lstStyle/>
        <a:p>
          <a:pPr rtl="0"/>
          <a:r>
            <a:rPr lang="zh-CN" b="1" dirty="0" smtClean="0"/>
            <a:t>在地转偏向力作用下，南北半球分别形成三圈环流</a:t>
          </a:r>
          <a:endParaRPr lang="zh-CN" dirty="0"/>
        </a:p>
      </dgm:t>
    </dgm:pt>
    <dgm:pt modelId="{46B3FB9D-77C1-46FB-B023-43FBB9B3C53C}" type="parTrans" cxnId="{0649DFE4-BF06-4C9E-8BA2-9617DB9477B6}">
      <dgm:prSet/>
      <dgm:spPr/>
      <dgm:t>
        <a:bodyPr/>
        <a:lstStyle/>
        <a:p>
          <a:endParaRPr lang="zh-CN" altLang="en-US"/>
        </a:p>
      </dgm:t>
    </dgm:pt>
    <dgm:pt modelId="{CF3FF2DD-BCAD-41AF-9629-CE64DF25D0EE}" type="sibTrans" cxnId="{0649DFE4-BF06-4C9E-8BA2-9617DB9477B6}">
      <dgm:prSet/>
      <dgm:spPr/>
      <dgm:t>
        <a:bodyPr/>
        <a:lstStyle/>
        <a:p>
          <a:endParaRPr lang="zh-CN" altLang="en-US"/>
        </a:p>
      </dgm:t>
    </dgm:pt>
    <dgm:pt modelId="{5E5AD141-ED21-4494-952F-0C73616FECD8}" type="pres">
      <dgm:prSet presAssocID="{6A475BB8-AF9D-4320-B6CC-ECA24D377AD1}" presName="linear" presStyleCnt="0">
        <dgm:presLayoutVars>
          <dgm:animLvl val="lvl"/>
          <dgm:resizeHandles val="exact"/>
        </dgm:presLayoutVars>
      </dgm:prSet>
      <dgm:spPr/>
      <dgm:t>
        <a:bodyPr/>
        <a:lstStyle/>
        <a:p>
          <a:endParaRPr lang="zh-CN" altLang="en-US"/>
        </a:p>
      </dgm:t>
    </dgm:pt>
    <dgm:pt modelId="{5F5CE562-DA87-4DEB-AD80-456BB06F5454}" type="pres">
      <dgm:prSet presAssocID="{6416D97C-7EBA-4CB8-97BC-F8A655B06B31}" presName="parentText" presStyleLbl="node1" presStyleIdx="0" presStyleCnt="1">
        <dgm:presLayoutVars>
          <dgm:chMax val="0"/>
          <dgm:bulletEnabled val="1"/>
        </dgm:presLayoutVars>
      </dgm:prSet>
      <dgm:spPr/>
      <dgm:t>
        <a:bodyPr/>
        <a:lstStyle/>
        <a:p>
          <a:endParaRPr lang="zh-CN" altLang="en-US"/>
        </a:p>
      </dgm:t>
    </dgm:pt>
    <dgm:pt modelId="{82247B06-4CE1-4141-928B-E2C8DF0EC674}" type="pres">
      <dgm:prSet presAssocID="{6416D97C-7EBA-4CB8-97BC-F8A655B06B31}" presName="childText" presStyleLbl="revTx" presStyleIdx="0" presStyleCnt="1">
        <dgm:presLayoutVars>
          <dgm:bulletEnabled val="1"/>
        </dgm:presLayoutVars>
      </dgm:prSet>
      <dgm:spPr/>
      <dgm:t>
        <a:bodyPr/>
        <a:lstStyle/>
        <a:p>
          <a:endParaRPr lang="zh-CN" altLang="en-US"/>
        </a:p>
      </dgm:t>
    </dgm:pt>
  </dgm:ptLst>
  <dgm:cxnLst>
    <dgm:cxn modelId="{AE1BDE8A-8BE9-478F-921B-DD482C65BAF3}" type="presOf" srcId="{EEFE5C59-4DEC-4BF0-A131-A8E024C0B06E}" destId="{82247B06-4CE1-4141-928B-E2C8DF0EC674}" srcOrd="0" destOrd="4" presId="urn:microsoft.com/office/officeart/2005/8/layout/vList2"/>
    <dgm:cxn modelId="{1C27CF0C-0F14-40A9-906D-A7C735E395CD}" type="presOf" srcId="{FE0F2B71-36FF-4540-B6C7-DB5DF58ED0E7}" destId="{82247B06-4CE1-4141-928B-E2C8DF0EC674}" srcOrd="0" destOrd="0" presId="urn:microsoft.com/office/officeart/2005/8/layout/vList2"/>
    <dgm:cxn modelId="{A7DE8474-E94A-41F3-9704-79A6621BA10F}" srcId="{EEFE5C59-4DEC-4BF0-A131-A8E024C0B06E}" destId="{8EEEBEDC-7B69-429D-8254-048BB445C780}" srcOrd="0" destOrd="0" parTransId="{349F16E5-A7CF-45AF-B4CE-8167D49FD757}" sibTransId="{92E1F2B2-F65B-4358-9857-A7C0B41A3732}"/>
    <dgm:cxn modelId="{D0A8A4D1-6442-461C-848A-B0BD077EAF11}" srcId="{FE0F2B71-36FF-4540-B6C7-DB5DF58ED0E7}" destId="{A893039F-9B6A-4FD9-AF00-6E917ED8FE92}" srcOrd="2" destOrd="0" parTransId="{F61841D7-CC49-466A-B97E-9CF6899A49D5}" sibTransId="{8D63EB69-265A-43E5-86BA-61E10EE395A6}"/>
    <dgm:cxn modelId="{66124F8B-C9A6-4467-8148-C6C45F53784E}" srcId="{6416D97C-7EBA-4CB8-97BC-F8A655B06B31}" destId="{EEFE5C59-4DEC-4BF0-A131-A8E024C0B06E}" srcOrd="1" destOrd="0" parTransId="{32EA4400-E9EF-4938-ACD4-F3681C02ED0A}" sibTransId="{180C6818-EA23-4C83-85BA-8AEA5AF186A5}"/>
    <dgm:cxn modelId="{EEBDACD5-9A8D-4F72-8A44-FD3CFE50BBF7}" type="presOf" srcId="{A893039F-9B6A-4FD9-AF00-6E917ED8FE92}" destId="{82247B06-4CE1-4141-928B-E2C8DF0EC674}" srcOrd="0" destOrd="3" presId="urn:microsoft.com/office/officeart/2005/8/layout/vList2"/>
    <dgm:cxn modelId="{F28470E2-5CB3-4A2C-967A-77EE9146E0BC}" type="presOf" srcId="{071CD4CC-883B-47B3-887D-773220D80B9E}" destId="{82247B06-4CE1-4141-928B-E2C8DF0EC674}" srcOrd="0" destOrd="6" presId="urn:microsoft.com/office/officeart/2005/8/layout/vList2"/>
    <dgm:cxn modelId="{C87DB059-9444-4D1E-9D54-F6C965134617}" type="presOf" srcId="{6A475BB8-AF9D-4320-B6CC-ECA24D377AD1}" destId="{5E5AD141-ED21-4494-952F-0C73616FECD8}" srcOrd="0" destOrd="0" presId="urn:microsoft.com/office/officeart/2005/8/layout/vList2"/>
    <dgm:cxn modelId="{5674044A-2E68-41DA-B8E7-8424705623D3}" srcId="{FE0F2B71-36FF-4540-B6C7-DB5DF58ED0E7}" destId="{BEC182AB-1E12-4EF5-ADED-85629EFF7430}" srcOrd="0" destOrd="0" parTransId="{052CA64C-9452-4178-BAB9-4161B716DD61}" sibTransId="{0115CEFD-ED64-4034-B462-1A002FE117DF}"/>
    <dgm:cxn modelId="{ED4C61A7-BBAE-469F-BEB2-ACC667064AE4}" type="presOf" srcId="{6C3D0A9E-AFDC-4C18-AE40-D3722D6DED61}" destId="{82247B06-4CE1-4141-928B-E2C8DF0EC674}" srcOrd="0" destOrd="2" presId="urn:microsoft.com/office/officeart/2005/8/layout/vList2"/>
    <dgm:cxn modelId="{01FDC2B3-D372-4322-9733-7002DD00564B}" srcId="{6416D97C-7EBA-4CB8-97BC-F8A655B06B31}" destId="{FE0F2B71-36FF-4540-B6C7-DB5DF58ED0E7}" srcOrd="0" destOrd="0" parTransId="{92C21D72-F92F-42ED-B07F-7C0C76C9C964}" sibTransId="{8475CD44-7F76-4290-88D5-7BA55FD601B7}"/>
    <dgm:cxn modelId="{5A759AED-6D72-4070-B388-D571F6A24FA6}" type="presOf" srcId="{BEC182AB-1E12-4EF5-ADED-85629EFF7430}" destId="{82247B06-4CE1-4141-928B-E2C8DF0EC674}" srcOrd="0" destOrd="1" presId="urn:microsoft.com/office/officeart/2005/8/layout/vList2"/>
    <dgm:cxn modelId="{786C8EE8-AB9E-4FE6-8FC3-0B03024512F4}" type="presOf" srcId="{8EEEBEDC-7B69-429D-8254-048BB445C780}" destId="{82247B06-4CE1-4141-928B-E2C8DF0EC674}" srcOrd="0" destOrd="5" presId="urn:microsoft.com/office/officeart/2005/8/layout/vList2"/>
    <dgm:cxn modelId="{0649DFE4-BF06-4C9E-8BA2-9617DB9477B6}" srcId="{EEFE5C59-4DEC-4BF0-A131-A8E024C0B06E}" destId="{071CD4CC-883B-47B3-887D-773220D80B9E}" srcOrd="1" destOrd="0" parTransId="{46B3FB9D-77C1-46FB-B023-43FBB9B3C53C}" sibTransId="{CF3FF2DD-BCAD-41AF-9629-CE64DF25D0EE}"/>
    <dgm:cxn modelId="{F4178D6B-D4C1-459E-97AB-B2CB460801F6}" srcId="{FE0F2B71-36FF-4540-B6C7-DB5DF58ED0E7}" destId="{6C3D0A9E-AFDC-4C18-AE40-D3722D6DED61}" srcOrd="1" destOrd="0" parTransId="{193110E7-31F7-456F-8956-B3B6082BFA69}" sibTransId="{12CB9652-06BD-461D-A91F-7B80A80007DB}"/>
    <dgm:cxn modelId="{47F556E0-D8CD-4FE5-9B70-6197F836887E}" type="presOf" srcId="{6416D97C-7EBA-4CB8-97BC-F8A655B06B31}" destId="{5F5CE562-DA87-4DEB-AD80-456BB06F5454}" srcOrd="0" destOrd="0" presId="urn:microsoft.com/office/officeart/2005/8/layout/vList2"/>
    <dgm:cxn modelId="{0D29F985-824D-4480-87A0-189F358E6BAC}" srcId="{6A475BB8-AF9D-4320-B6CC-ECA24D377AD1}" destId="{6416D97C-7EBA-4CB8-97BC-F8A655B06B31}" srcOrd="0" destOrd="0" parTransId="{06489395-9E58-48F5-BEE8-F225E449EDB9}" sibTransId="{5047C314-4F1D-4339-83B5-8FC2899B0079}"/>
    <dgm:cxn modelId="{94D2D8C0-0D00-4B34-B769-029A348639EF}" type="presParOf" srcId="{5E5AD141-ED21-4494-952F-0C73616FECD8}" destId="{5F5CE562-DA87-4DEB-AD80-456BB06F5454}" srcOrd="0" destOrd="0" presId="urn:microsoft.com/office/officeart/2005/8/layout/vList2"/>
    <dgm:cxn modelId="{2FE6CCED-D289-469D-B197-132321D705B9}" type="presParOf" srcId="{5E5AD141-ED21-4494-952F-0C73616FECD8}" destId="{82247B06-4CE1-4141-928B-E2C8DF0EC67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03A4865D-8DE1-4C1B-8B37-C27DA30EFE25}"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369ECE57-7AE9-427B-8324-B723E8AFA97D}">
      <dgm:prSet/>
      <dgm:spPr/>
      <dgm:t>
        <a:bodyPr/>
        <a:lstStyle/>
        <a:p>
          <a:pPr rtl="0"/>
          <a:r>
            <a:rPr lang="zh-CN" altLang="en-US" b="1" dirty="0" smtClean="0"/>
            <a:t>在极地地区，由于气温低，气流收缩下沉，气压高，气流向赤道方向流动。</a:t>
          </a:r>
          <a:endParaRPr lang="zh-CN" b="1" dirty="0"/>
        </a:p>
      </dgm:t>
    </dgm:pt>
    <dgm:pt modelId="{8C2DA9F8-8830-49C2-93AD-E1151E6AB56D}" type="parTrans" cxnId="{6BDEE2C0-777B-466C-B518-9595C0659F41}">
      <dgm:prSet/>
      <dgm:spPr/>
      <dgm:t>
        <a:bodyPr/>
        <a:lstStyle/>
        <a:p>
          <a:endParaRPr lang="zh-CN" altLang="en-US" b="1"/>
        </a:p>
      </dgm:t>
    </dgm:pt>
    <dgm:pt modelId="{24CA1642-3CC2-4807-AA01-1CA821A83797}" type="sibTrans" cxnId="{6BDEE2C0-777B-466C-B518-9595C0659F41}">
      <dgm:prSet/>
      <dgm:spPr/>
      <dgm:t>
        <a:bodyPr/>
        <a:lstStyle/>
        <a:p>
          <a:endParaRPr lang="zh-CN" altLang="en-US" b="1"/>
        </a:p>
      </dgm:t>
    </dgm:pt>
    <dgm:pt modelId="{69E0D9B5-2138-4F33-ADA2-003C5481813C}">
      <dgm:prSet/>
      <dgm:spPr/>
      <dgm:t>
        <a:bodyPr/>
        <a:lstStyle/>
        <a:p>
          <a:pPr rtl="0"/>
          <a:r>
            <a:rPr lang="zh-CN" altLang="en-US" b="1" dirty="0" smtClean="0"/>
            <a:t>极地的气流和来自副热带的气流在</a:t>
          </a:r>
          <a:r>
            <a:rPr lang="en-US" altLang="zh-CN" b="1" dirty="0" smtClean="0"/>
            <a:t>60</a:t>
          </a:r>
          <a:r>
            <a:rPr lang="zh-CN" altLang="en-US" b="1" dirty="0" smtClean="0"/>
            <a:t>度附近相遇，形成极锋。</a:t>
          </a:r>
          <a:endParaRPr lang="zh-CN" b="1" dirty="0"/>
        </a:p>
      </dgm:t>
    </dgm:pt>
    <dgm:pt modelId="{B5D8E63D-7B61-48F1-8DFF-176A5C8BD01E}" type="parTrans" cxnId="{2552B416-CACA-420E-BFB1-79435612EA33}">
      <dgm:prSet/>
      <dgm:spPr/>
      <dgm:t>
        <a:bodyPr/>
        <a:lstStyle/>
        <a:p>
          <a:endParaRPr lang="zh-CN" altLang="en-US" b="1"/>
        </a:p>
      </dgm:t>
    </dgm:pt>
    <dgm:pt modelId="{2D754CF3-85C6-4317-93E8-E7C657DB33AB}" type="sibTrans" cxnId="{2552B416-CACA-420E-BFB1-79435612EA33}">
      <dgm:prSet/>
      <dgm:spPr/>
      <dgm:t>
        <a:bodyPr/>
        <a:lstStyle/>
        <a:p>
          <a:endParaRPr lang="zh-CN" altLang="en-US" b="1"/>
        </a:p>
      </dgm:t>
    </dgm:pt>
    <dgm:pt modelId="{1CD845A5-9FF1-4756-A81D-78D8854BF819}">
      <dgm:prSet/>
      <dgm:spPr/>
      <dgm:t>
        <a:bodyPr/>
        <a:lstStyle/>
        <a:p>
          <a:pPr rtl="0"/>
          <a:r>
            <a:rPr lang="zh-CN" altLang="en-US" b="1" dirty="0" smtClean="0"/>
            <a:t>在极锋地区气流被迫抬升，形成副极地低气压带。</a:t>
          </a:r>
          <a:endParaRPr lang="zh-CN" b="1" dirty="0"/>
        </a:p>
      </dgm:t>
    </dgm:pt>
    <dgm:pt modelId="{8D7AA023-0E48-4574-BE3B-6FAA2DF6491F}" type="parTrans" cxnId="{3C961174-BFBC-4233-AE18-6B25B5C75FF2}">
      <dgm:prSet/>
      <dgm:spPr/>
      <dgm:t>
        <a:bodyPr/>
        <a:lstStyle/>
        <a:p>
          <a:endParaRPr lang="zh-CN" altLang="en-US" b="1"/>
        </a:p>
      </dgm:t>
    </dgm:pt>
    <dgm:pt modelId="{56BCE01F-6142-44A1-B888-E14E7A697EBE}" type="sibTrans" cxnId="{3C961174-BFBC-4233-AE18-6B25B5C75FF2}">
      <dgm:prSet/>
      <dgm:spPr/>
      <dgm:t>
        <a:bodyPr/>
        <a:lstStyle/>
        <a:p>
          <a:endParaRPr lang="zh-CN" altLang="en-US" b="1"/>
        </a:p>
      </dgm:t>
    </dgm:pt>
    <dgm:pt modelId="{419B20AD-C2F4-4BA5-8D65-4358E6124974}">
      <dgm:prSet/>
      <dgm:spPr/>
      <dgm:t>
        <a:bodyPr/>
        <a:lstStyle/>
        <a:p>
          <a:pPr rtl="0"/>
          <a:r>
            <a:rPr lang="zh-CN" altLang="en-US" b="1" dirty="0" smtClean="0"/>
            <a:t>抬升后气流在高空分为两支，一支向极地流动，形成极地环流。</a:t>
          </a:r>
          <a:endParaRPr lang="zh-CN" b="1" dirty="0"/>
        </a:p>
      </dgm:t>
    </dgm:pt>
    <dgm:pt modelId="{E122ACF8-BC00-4503-8D78-D8D361099791}" type="parTrans" cxnId="{3420E2C8-2467-487D-88E1-E31BC04C0B10}">
      <dgm:prSet/>
      <dgm:spPr/>
      <dgm:t>
        <a:bodyPr/>
        <a:lstStyle/>
        <a:p>
          <a:endParaRPr lang="zh-CN" altLang="en-US" b="1"/>
        </a:p>
      </dgm:t>
    </dgm:pt>
    <dgm:pt modelId="{63B7E38F-23C9-4CAE-9EE3-5035CB6F1299}" type="sibTrans" cxnId="{3420E2C8-2467-487D-88E1-E31BC04C0B10}">
      <dgm:prSet/>
      <dgm:spPr/>
      <dgm:t>
        <a:bodyPr/>
        <a:lstStyle/>
        <a:p>
          <a:endParaRPr lang="zh-CN" altLang="en-US" b="1"/>
        </a:p>
      </dgm:t>
    </dgm:pt>
    <dgm:pt modelId="{7E5F2B82-3E3E-4EDC-8F62-AC8F99FCD74D}" type="pres">
      <dgm:prSet presAssocID="{03A4865D-8DE1-4C1B-8B37-C27DA30EFE25}" presName="linear" presStyleCnt="0">
        <dgm:presLayoutVars>
          <dgm:animLvl val="lvl"/>
          <dgm:resizeHandles val="exact"/>
        </dgm:presLayoutVars>
      </dgm:prSet>
      <dgm:spPr/>
      <dgm:t>
        <a:bodyPr/>
        <a:lstStyle/>
        <a:p>
          <a:endParaRPr lang="zh-CN" altLang="en-US"/>
        </a:p>
      </dgm:t>
    </dgm:pt>
    <dgm:pt modelId="{5C4CEAD0-21F2-4FFA-94BC-9217BBDB1626}" type="pres">
      <dgm:prSet presAssocID="{369ECE57-7AE9-427B-8324-B723E8AFA97D}" presName="parentText" presStyleLbl="node1" presStyleIdx="0" presStyleCnt="4">
        <dgm:presLayoutVars>
          <dgm:chMax val="0"/>
          <dgm:bulletEnabled val="1"/>
        </dgm:presLayoutVars>
      </dgm:prSet>
      <dgm:spPr/>
      <dgm:t>
        <a:bodyPr/>
        <a:lstStyle/>
        <a:p>
          <a:endParaRPr lang="zh-CN" altLang="en-US"/>
        </a:p>
      </dgm:t>
    </dgm:pt>
    <dgm:pt modelId="{3ECE0D37-F456-47FF-BE03-AB06D42D5959}" type="pres">
      <dgm:prSet presAssocID="{24CA1642-3CC2-4807-AA01-1CA821A83797}" presName="spacer" presStyleCnt="0"/>
      <dgm:spPr/>
    </dgm:pt>
    <dgm:pt modelId="{66EF3B9E-85E1-4671-A154-9D1489CF0DD1}" type="pres">
      <dgm:prSet presAssocID="{69E0D9B5-2138-4F33-ADA2-003C5481813C}" presName="parentText" presStyleLbl="node1" presStyleIdx="1" presStyleCnt="4">
        <dgm:presLayoutVars>
          <dgm:chMax val="0"/>
          <dgm:bulletEnabled val="1"/>
        </dgm:presLayoutVars>
      </dgm:prSet>
      <dgm:spPr/>
      <dgm:t>
        <a:bodyPr/>
        <a:lstStyle/>
        <a:p>
          <a:endParaRPr lang="zh-CN" altLang="en-US"/>
        </a:p>
      </dgm:t>
    </dgm:pt>
    <dgm:pt modelId="{BAE42D31-C6C1-4885-866B-5100C1458503}" type="pres">
      <dgm:prSet presAssocID="{2D754CF3-85C6-4317-93E8-E7C657DB33AB}" presName="spacer" presStyleCnt="0"/>
      <dgm:spPr/>
    </dgm:pt>
    <dgm:pt modelId="{6DD3B525-AE81-4F85-BA27-D235DCB1F518}" type="pres">
      <dgm:prSet presAssocID="{1CD845A5-9FF1-4756-A81D-78D8854BF819}" presName="parentText" presStyleLbl="node1" presStyleIdx="2" presStyleCnt="4">
        <dgm:presLayoutVars>
          <dgm:chMax val="0"/>
          <dgm:bulletEnabled val="1"/>
        </dgm:presLayoutVars>
      </dgm:prSet>
      <dgm:spPr/>
      <dgm:t>
        <a:bodyPr/>
        <a:lstStyle/>
        <a:p>
          <a:endParaRPr lang="zh-CN" altLang="en-US"/>
        </a:p>
      </dgm:t>
    </dgm:pt>
    <dgm:pt modelId="{90C6F23D-58DD-413A-BEBF-8D386E569B90}" type="pres">
      <dgm:prSet presAssocID="{56BCE01F-6142-44A1-B888-E14E7A697EBE}" presName="spacer" presStyleCnt="0"/>
      <dgm:spPr/>
    </dgm:pt>
    <dgm:pt modelId="{AF927136-BB0A-4D19-B567-62876F1D64B7}" type="pres">
      <dgm:prSet presAssocID="{419B20AD-C2F4-4BA5-8D65-4358E6124974}" presName="parentText" presStyleLbl="node1" presStyleIdx="3" presStyleCnt="4">
        <dgm:presLayoutVars>
          <dgm:chMax val="0"/>
          <dgm:bulletEnabled val="1"/>
        </dgm:presLayoutVars>
      </dgm:prSet>
      <dgm:spPr/>
      <dgm:t>
        <a:bodyPr/>
        <a:lstStyle/>
        <a:p>
          <a:endParaRPr lang="zh-CN" altLang="en-US"/>
        </a:p>
      </dgm:t>
    </dgm:pt>
  </dgm:ptLst>
  <dgm:cxnLst>
    <dgm:cxn modelId="{464A83C5-72E0-4AE4-8EF2-0CF077D2EF5F}" type="presOf" srcId="{69E0D9B5-2138-4F33-ADA2-003C5481813C}" destId="{66EF3B9E-85E1-4671-A154-9D1489CF0DD1}" srcOrd="0" destOrd="0" presId="urn:microsoft.com/office/officeart/2005/8/layout/vList2"/>
    <dgm:cxn modelId="{3420E2C8-2467-487D-88E1-E31BC04C0B10}" srcId="{03A4865D-8DE1-4C1B-8B37-C27DA30EFE25}" destId="{419B20AD-C2F4-4BA5-8D65-4358E6124974}" srcOrd="3" destOrd="0" parTransId="{E122ACF8-BC00-4503-8D78-D8D361099791}" sibTransId="{63B7E38F-23C9-4CAE-9EE3-5035CB6F1299}"/>
    <dgm:cxn modelId="{E9F28C5F-0960-4150-BCDC-95487483B4F0}" type="presOf" srcId="{03A4865D-8DE1-4C1B-8B37-C27DA30EFE25}" destId="{7E5F2B82-3E3E-4EDC-8F62-AC8F99FCD74D}" srcOrd="0" destOrd="0" presId="urn:microsoft.com/office/officeart/2005/8/layout/vList2"/>
    <dgm:cxn modelId="{A1DD571A-DA6C-4A65-BFF9-EF54148F9EB5}" type="presOf" srcId="{419B20AD-C2F4-4BA5-8D65-4358E6124974}" destId="{AF927136-BB0A-4D19-B567-62876F1D64B7}" srcOrd="0" destOrd="0" presId="urn:microsoft.com/office/officeart/2005/8/layout/vList2"/>
    <dgm:cxn modelId="{A0A59FF3-A02B-49BE-AF15-9FCEAEBFDBED}" type="presOf" srcId="{369ECE57-7AE9-427B-8324-B723E8AFA97D}" destId="{5C4CEAD0-21F2-4FFA-94BC-9217BBDB1626}" srcOrd="0" destOrd="0" presId="urn:microsoft.com/office/officeart/2005/8/layout/vList2"/>
    <dgm:cxn modelId="{4F4468BB-2ADA-4E19-B089-FA9E931A1D08}" type="presOf" srcId="{1CD845A5-9FF1-4756-A81D-78D8854BF819}" destId="{6DD3B525-AE81-4F85-BA27-D235DCB1F518}" srcOrd="0" destOrd="0" presId="urn:microsoft.com/office/officeart/2005/8/layout/vList2"/>
    <dgm:cxn modelId="{3C961174-BFBC-4233-AE18-6B25B5C75FF2}" srcId="{03A4865D-8DE1-4C1B-8B37-C27DA30EFE25}" destId="{1CD845A5-9FF1-4756-A81D-78D8854BF819}" srcOrd="2" destOrd="0" parTransId="{8D7AA023-0E48-4574-BE3B-6FAA2DF6491F}" sibTransId="{56BCE01F-6142-44A1-B888-E14E7A697EBE}"/>
    <dgm:cxn modelId="{6BDEE2C0-777B-466C-B518-9595C0659F41}" srcId="{03A4865D-8DE1-4C1B-8B37-C27DA30EFE25}" destId="{369ECE57-7AE9-427B-8324-B723E8AFA97D}" srcOrd="0" destOrd="0" parTransId="{8C2DA9F8-8830-49C2-93AD-E1151E6AB56D}" sibTransId="{24CA1642-3CC2-4807-AA01-1CA821A83797}"/>
    <dgm:cxn modelId="{2552B416-CACA-420E-BFB1-79435612EA33}" srcId="{03A4865D-8DE1-4C1B-8B37-C27DA30EFE25}" destId="{69E0D9B5-2138-4F33-ADA2-003C5481813C}" srcOrd="1" destOrd="0" parTransId="{B5D8E63D-7B61-48F1-8DFF-176A5C8BD01E}" sibTransId="{2D754CF3-85C6-4317-93E8-E7C657DB33AB}"/>
    <dgm:cxn modelId="{E978C629-D597-4B56-98C7-A1CD3E8C6B3F}" type="presParOf" srcId="{7E5F2B82-3E3E-4EDC-8F62-AC8F99FCD74D}" destId="{5C4CEAD0-21F2-4FFA-94BC-9217BBDB1626}" srcOrd="0" destOrd="0" presId="urn:microsoft.com/office/officeart/2005/8/layout/vList2"/>
    <dgm:cxn modelId="{20967A34-2156-4472-A066-E81E185EC23F}" type="presParOf" srcId="{7E5F2B82-3E3E-4EDC-8F62-AC8F99FCD74D}" destId="{3ECE0D37-F456-47FF-BE03-AB06D42D5959}" srcOrd="1" destOrd="0" presId="urn:microsoft.com/office/officeart/2005/8/layout/vList2"/>
    <dgm:cxn modelId="{8EC1DB3E-AF26-44DC-A58D-245A5B44D977}" type="presParOf" srcId="{7E5F2B82-3E3E-4EDC-8F62-AC8F99FCD74D}" destId="{66EF3B9E-85E1-4671-A154-9D1489CF0DD1}" srcOrd="2" destOrd="0" presId="urn:microsoft.com/office/officeart/2005/8/layout/vList2"/>
    <dgm:cxn modelId="{4C15106A-B559-4B07-A8B0-18EABA766BC5}" type="presParOf" srcId="{7E5F2B82-3E3E-4EDC-8F62-AC8F99FCD74D}" destId="{BAE42D31-C6C1-4885-866B-5100C1458503}" srcOrd="3" destOrd="0" presId="urn:microsoft.com/office/officeart/2005/8/layout/vList2"/>
    <dgm:cxn modelId="{4AFF0ADE-8E64-4107-B89B-D6066DF27D2A}" type="presParOf" srcId="{7E5F2B82-3E3E-4EDC-8F62-AC8F99FCD74D}" destId="{6DD3B525-AE81-4F85-BA27-D235DCB1F518}" srcOrd="4" destOrd="0" presId="urn:microsoft.com/office/officeart/2005/8/layout/vList2"/>
    <dgm:cxn modelId="{176B343B-424E-4774-9787-421C3FE9474E}" type="presParOf" srcId="{7E5F2B82-3E3E-4EDC-8F62-AC8F99FCD74D}" destId="{90C6F23D-58DD-413A-BEBF-8D386E569B90}" srcOrd="5" destOrd="0" presId="urn:microsoft.com/office/officeart/2005/8/layout/vList2"/>
    <dgm:cxn modelId="{19C85373-EF56-4A67-AA6D-F002FD068D4A}" type="presParOf" srcId="{7E5F2B82-3E3E-4EDC-8F62-AC8F99FCD74D}" destId="{AF927136-BB0A-4D19-B567-62876F1D64B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24F753-0545-43B8-A9AA-C9905F692C99}"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5309ACC3-89EF-4402-A13B-B214CFB7C4FC}">
      <dgm:prSet custT="1"/>
      <dgm:spPr/>
      <dgm:t>
        <a:bodyPr/>
        <a:lstStyle/>
        <a:p>
          <a:pPr rtl="0"/>
          <a:r>
            <a:rPr lang="zh-CN" sz="3200" b="1" dirty="0" smtClean="0"/>
            <a:t>范围：自平流层顶到</a:t>
          </a:r>
          <a:r>
            <a:rPr lang="en-US" sz="3200" b="1" dirty="0" smtClean="0"/>
            <a:t>85</a:t>
          </a:r>
          <a:r>
            <a:rPr lang="zh-CN" sz="3200" b="1" dirty="0" smtClean="0"/>
            <a:t>公里</a:t>
          </a:r>
          <a:endParaRPr lang="zh-CN" sz="3200" dirty="0"/>
        </a:p>
      </dgm:t>
    </dgm:pt>
    <dgm:pt modelId="{AD5241E3-3F85-4C65-914A-88FB915F0795}" type="parTrans" cxnId="{902FBEEB-A8AE-494F-9C33-6305A504CFD1}">
      <dgm:prSet/>
      <dgm:spPr/>
      <dgm:t>
        <a:bodyPr/>
        <a:lstStyle/>
        <a:p>
          <a:endParaRPr lang="zh-CN" altLang="en-US"/>
        </a:p>
      </dgm:t>
    </dgm:pt>
    <dgm:pt modelId="{672724D1-6424-4B50-A6D3-3E647D8D7668}" type="sibTrans" cxnId="{902FBEEB-A8AE-494F-9C33-6305A504CFD1}">
      <dgm:prSet/>
      <dgm:spPr/>
      <dgm:t>
        <a:bodyPr/>
        <a:lstStyle/>
        <a:p>
          <a:endParaRPr lang="zh-CN" altLang="en-US"/>
        </a:p>
      </dgm:t>
    </dgm:pt>
    <dgm:pt modelId="{BC272E73-81AF-44D3-93D8-A9EB4F7A6931}">
      <dgm:prSet custT="1"/>
      <dgm:spPr/>
      <dgm:t>
        <a:bodyPr/>
        <a:lstStyle/>
        <a:p>
          <a:pPr rtl="0"/>
          <a:r>
            <a:rPr lang="zh-CN" altLang="en-US" sz="3200" b="1" dirty="0" smtClean="0"/>
            <a:t>特点：</a:t>
          </a:r>
          <a:endParaRPr lang="zh-CN" altLang="en-US" sz="3200" dirty="0"/>
        </a:p>
      </dgm:t>
    </dgm:pt>
    <dgm:pt modelId="{3735BCB6-3E07-4566-98F9-E7E891D85EB8}" type="parTrans" cxnId="{F2CE7DEB-0F8A-40A2-B6C7-F76BD270E115}">
      <dgm:prSet/>
      <dgm:spPr/>
      <dgm:t>
        <a:bodyPr/>
        <a:lstStyle/>
        <a:p>
          <a:endParaRPr lang="zh-CN" altLang="en-US"/>
        </a:p>
      </dgm:t>
    </dgm:pt>
    <dgm:pt modelId="{E6F412CE-3BDE-45BA-8B2E-DB581837D376}" type="sibTrans" cxnId="{F2CE7DEB-0F8A-40A2-B6C7-F76BD270E115}">
      <dgm:prSet/>
      <dgm:spPr/>
      <dgm:t>
        <a:bodyPr/>
        <a:lstStyle/>
        <a:p>
          <a:endParaRPr lang="zh-CN" altLang="en-US"/>
        </a:p>
      </dgm:t>
    </dgm:pt>
    <dgm:pt modelId="{9EE6138D-F7DD-422A-9716-208BC5C2D254}">
      <dgm:prSet/>
      <dgm:spPr/>
      <dgm:t>
        <a:bodyPr/>
        <a:lstStyle/>
        <a:p>
          <a:pPr rtl="0"/>
          <a:r>
            <a:rPr lang="zh-CN" sz="2300" b="1" dirty="0" smtClean="0"/>
            <a:t>气温随高度</a:t>
          </a:r>
          <a:r>
            <a:rPr lang="zh-CN" sz="2300" b="1" dirty="0" smtClean="0">
              <a:solidFill>
                <a:srgbClr val="FF0000"/>
              </a:solidFill>
            </a:rPr>
            <a:t>增加而迅速下降</a:t>
          </a:r>
          <a:r>
            <a:rPr lang="zh-CN" sz="2300" b="1" dirty="0" smtClean="0"/>
            <a:t>，到顶部降至</a:t>
          </a:r>
          <a:r>
            <a:rPr lang="zh-CN" altLang="en-US" sz="2300" dirty="0" smtClean="0">
              <a:solidFill>
                <a:srgbClr val="FF0000"/>
              </a:solidFill>
            </a:rPr>
            <a:t>－</a:t>
          </a:r>
          <a:r>
            <a:rPr lang="en-US" altLang="zh-CN" sz="2300" dirty="0" smtClean="0">
              <a:solidFill>
                <a:srgbClr val="FF0000"/>
              </a:solidFill>
            </a:rPr>
            <a:t>83</a:t>
          </a:r>
          <a:r>
            <a:rPr lang="en-US" altLang="zh-CN" sz="2300" dirty="0" smtClean="0">
              <a:solidFill>
                <a:srgbClr val="FF0000"/>
              </a:solidFill>
            </a:rPr>
            <a:t>℃</a:t>
          </a:r>
          <a:endParaRPr lang="zh-CN" sz="2300" dirty="0"/>
        </a:p>
      </dgm:t>
    </dgm:pt>
    <dgm:pt modelId="{EABB9DDC-6917-4BC5-954E-2F5841A2E90D}" type="parTrans" cxnId="{CB7D7253-9B40-42E0-900C-71DF242CDD59}">
      <dgm:prSet/>
      <dgm:spPr/>
      <dgm:t>
        <a:bodyPr/>
        <a:lstStyle/>
        <a:p>
          <a:endParaRPr lang="zh-CN" altLang="en-US"/>
        </a:p>
      </dgm:t>
    </dgm:pt>
    <dgm:pt modelId="{82AA3FA5-FE34-4C07-A53A-A84A29887762}" type="sibTrans" cxnId="{CB7D7253-9B40-42E0-900C-71DF242CDD59}">
      <dgm:prSet/>
      <dgm:spPr/>
      <dgm:t>
        <a:bodyPr/>
        <a:lstStyle/>
        <a:p>
          <a:endParaRPr lang="zh-CN" altLang="en-US"/>
        </a:p>
      </dgm:t>
    </dgm:pt>
    <dgm:pt modelId="{5AD7CD16-74E2-4957-BEF6-B51D1A13F09B}">
      <dgm:prSet custT="1"/>
      <dgm:spPr/>
      <dgm:t>
        <a:bodyPr/>
        <a:lstStyle/>
        <a:p>
          <a:pPr rtl="0"/>
          <a:r>
            <a:rPr lang="zh-CN" altLang="en-US" sz="2300" b="1" dirty="0" smtClean="0"/>
            <a:t>由于下层气温比上层高，故空气有</a:t>
          </a:r>
          <a:r>
            <a:rPr lang="zh-CN" altLang="en-US" sz="2300" b="1" dirty="0" smtClean="0">
              <a:solidFill>
                <a:srgbClr val="FF0000"/>
              </a:solidFill>
            </a:rPr>
            <a:t>垂直对流运动</a:t>
          </a:r>
          <a:r>
            <a:rPr lang="zh-CN" altLang="en-US" sz="2300" b="1" dirty="0" smtClean="0"/>
            <a:t>，又</a:t>
          </a:r>
          <a:r>
            <a:rPr lang="zh-CN" altLang="en-US" sz="2300" b="1" dirty="0" smtClean="0"/>
            <a:t>称</a:t>
          </a:r>
          <a:r>
            <a:rPr lang="zh-CN" altLang="en-US" sz="2400" b="1" dirty="0" smtClean="0">
              <a:solidFill>
                <a:srgbClr val="FF0000"/>
              </a:solidFill>
            </a:rPr>
            <a:t>高空</a:t>
          </a:r>
          <a:r>
            <a:rPr lang="zh-CN" altLang="en-US" sz="2400" b="1" dirty="0" smtClean="0">
              <a:solidFill>
                <a:srgbClr val="FF0000"/>
              </a:solidFill>
            </a:rPr>
            <a:t>对流层或上</a:t>
          </a:r>
          <a:r>
            <a:rPr lang="zh-CN" altLang="en-US" sz="2400" b="1" dirty="0" smtClean="0">
              <a:solidFill>
                <a:srgbClr val="FF0000"/>
              </a:solidFill>
            </a:rPr>
            <a:t>对流层</a:t>
          </a:r>
          <a:endParaRPr lang="zh-CN" altLang="en-US" sz="2300" dirty="0">
            <a:solidFill>
              <a:srgbClr val="FF0000"/>
            </a:solidFill>
          </a:endParaRPr>
        </a:p>
      </dgm:t>
    </dgm:pt>
    <dgm:pt modelId="{3929CBAD-3FBC-4434-91FC-22A30AA0F7C9}" type="parTrans" cxnId="{BDC7969E-F416-4C51-8AC1-9D6CECCE18B2}">
      <dgm:prSet/>
      <dgm:spPr/>
      <dgm:t>
        <a:bodyPr/>
        <a:lstStyle/>
        <a:p>
          <a:endParaRPr lang="zh-CN" altLang="en-US"/>
        </a:p>
      </dgm:t>
    </dgm:pt>
    <dgm:pt modelId="{1D0E15CB-8051-4A39-A0A5-080E08930557}" type="sibTrans" cxnId="{BDC7969E-F416-4C51-8AC1-9D6CECCE18B2}">
      <dgm:prSet/>
      <dgm:spPr/>
      <dgm:t>
        <a:bodyPr/>
        <a:lstStyle/>
        <a:p>
          <a:endParaRPr lang="zh-CN" altLang="en-US"/>
        </a:p>
      </dgm:t>
    </dgm:pt>
    <dgm:pt modelId="{714D5BE0-C1CA-4FEB-9762-CDFF04868552}">
      <dgm:prSet/>
      <dgm:spPr/>
      <dgm:t>
        <a:bodyPr/>
        <a:lstStyle/>
        <a:p>
          <a:pPr rtl="0"/>
          <a:r>
            <a:rPr lang="zh-CN" altLang="en-US" sz="2300" b="1" dirty="0" smtClean="0"/>
            <a:t>虽然有相当强烈的空气垂直运动，但因</a:t>
          </a:r>
          <a:r>
            <a:rPr lang="zh-CN" altLang="en-US" sz="2300" b="1" u="sng" dirty="0" smtClean="0">
              <a:solidFill>
                <a:srgbClr val="0033CC"/>
              </a:solidFill>
            </a:rPr>
            <a:t>空气稀薄，垂直运动不能与对流层</a:t>
          </a:r>
          <a:r>
            <a:rPr lang="zh-CN" altLang="en-US" sz="2300" b="1" u="sng" dirty="0" smtClean="0">
              <a:solidFill>
                <a:srgbClr val="0033CC"/>
              </a:solidFill>
            </a:rPr>
            <a:t>相比</a:t>
          </a:r>
          <a:endParaRPr lang="zh-CN" altLang="en-US" sz="2300" dirty="0"/>
        </a:p>
      </dgm:t>
    </dgm:pt>
    <dgm:pt modelId="{A35B4A45-AAA7-427B-B05B-1B3B59CB3A11}" type="parTrans" cxnId="{641A7208-4DC1-41A6-AC23-228516FF4A28}">
      <dgm:prSet/>
      <dgm:spPr/>
      <dgm:t>
        <a:bodyPr/>
        <a:lstStyle/>
        <a:p>
          <a:endParaRPr lang="zh-CN" altLang="en-US"/>
        </a:p>
      </dgm:t>
    </dgm:pt>
    <dgm:pt modelId="{A51E0370-151E-431C-8436-BE222F2100E5}" type="sibTrans" cxnId="{641A7208-4DC1-41A6-AC23-228516FF4A28}">
      <dgm:prSet/>
      <dgm:spPr/>
      <dgm:t>
        <a:bodyPr/>
        <a:lstStyle/>
        <a:p>
          <a:endParaRPr lang="zh-CN" altLang="en-US"/>
        </a:p>
      </dgm:t>
    </dgm:pt>
    <dgm:pt modelId="{62CF95CC-3F73-4A80-9384-D42ED554A0E4}">
      <dgm:prSet/>
      <dgm:spPr/>
      <dgm:t>
        <a:bodyPr/>
        <a:lstStyle/>
        <a:p>
          <a:pPr rtl="0"/>
          <a:r>
            <a:rPr lang="zh-CN" altLang="en-US" sz="2300" b="1" dirty="0" smtClean="0"/>
            <a:t>层</a:t>
          </a:r>
          <a:r>
            <a:rPr lang="zh-CN" altLang="en-US" sz="2300" b="1" dirty="0" smtClean="0"/>
            <a:t>内</a:t>
          </a:r>
          <a:r>
            <a:rPr lang="zh-CN" altLang="en-US" sz="2300" b="1" u="sng" dirty="0" smtClean="0">
              <a:solidFill>
                <a:srgbClr val="0033CC"/>
              </a:solidFill>
            </a:rPr>
            <a:t>水汽很少</a:t>
          </a:r>
          <a:r>
            <a:rPr lang="zh-CN" altLang="en-US" sz="2300" b="1" dirty="0" smtClean="0"/>
            <a:t>，几乎没有云，高纬地区偶尔出现</a:t>
          </a:r>
          <a:r>
            <a:rPr lang="zh-CN" altLang="en-US" sz="2300" b="1" dirty="0" smtClean="0"/>
            <a:t>夜光云</a:t>
          </a:r>
          <a:endParaRPr lang="zh-CN" altLang="en-US" sz="2300" dirty="0"/>
        </a:p>
      </dgm:t>
    </dgm:pt>
    <dgm:pt modelId="{75156D1D-2158-48B7-8F96-83F5FB0439A4}" type="parTrans" cxnId="{2749426D-469F-4F44-9154-9F21CD0FF90A}">
      <dgm:prSet/>
      <dgm:spPr/>
      <dgm:t>
        <a:bodyPr/>
        <a:lstStyle/>
        <a:p>
          <a:endParaRPr lang="zh-CN" altLang="en-US"/>
        </a:p>
      </dgm:t>
    </dgm:pt>
    <dgm:pt modelId="{08C0DF9E-2F14-4516-B4F8-5F09659D27F1}" type="sibTrans" cxnId="{2749426D-469F-4F44-9154-9F21CD0FF90A}">
      <dgm:prSet/>
      <dgm:spPr/>
      <dgm:t>
        <a:bodyPr/>
        <a:lstStyle/>
        <a:p>
          <a:endParaRPr lang="zh-CN" altLang="en-US"/>
        </a:p>
      </dgm:t>
    </dgm:pt>
    <dgm:pt modelId="{903734E5-E99F-4DA6-9080-555804872B20}" type="pres">
      <dgm:prSet presAssocID="{A424F753-0545-43B8-A9AA-C9905F692C99}" presName="linear" presStyleCnt="0">
        <dgm:presLayoutVars>
          <dgm:animLvl val="lvl"/>
          <dgm:resizeHandles val="exact"/>
        </dgm:presLayoutVars>
      </dgm:prSet>
      <dgm:spPr/>
      <dgm:t>
        <a:bodyPr/>
        <a:lstStyle/>
        <a:p>
          <a:endParaRPr lang="zh-CN" altLang="en-US"/>
        </a:p>
      </dgm:t>
    </dgm:pt>
    <dgm:pt modelId="{37352637-DD57-4520-B722-038DF68B5325}" type="pres">
      <dgm:prSet presAssocID="{5309ACC3-89EF-4402-A13B-B214CFB7C4FC}" presName="parentText" presStyleLbl="node1" presStyleIdx="0" presStyleCnt="2">
        <dgm:presLayoutVars>
          <dgm:chMax val="0"/>
          <dgm:bulletEnabled val="1"/>
        </dgm:presLayoutVars>
      </dgm:prSet>
      <dgm:spPr/>
      <dgm:t>
        <a:bodyPr/>
        <a:lstStyle/>
        <a:p>
          <a:endParaRPr lang="zh-CN" altLang="en-US"/>
        </a:p>
      </dgm:t>
    </dgm:pt>
    <dgm:pt modelId="{1857C6BE-BB56-4D87-8297-74EB1C5A9F65}" type="pres">
      <dgm:prSet presAssocID="{672724D1-6424-4B50-A6D3-3E647D8D7668}" presName="spacer" presStyleCnt="0"/>
      <dgm:spPr/>
    </dgm:pt>
    <dgm:pt modelId="{D0481BEB-F381-4FD3-8FC9-2887C84E437D}" type="pres">
      <dgm:prSet presAssocID="{BC272E73-81AF-44D3-93D8-A9EB4F7A6931}" presName="parentText" presStyleLbl="node1" presStyleIdx="1" presStyleCnt="2">
        <dgm:presLayoutVars>
          <dgm:chMax val="0"/>
          <dgm:bulletEnabled val="1"/>
        </dgm:presLayoutVars>
      </dgm:prSet>
      <dgm:spPr/>
      <dgm:t>
        <a:bodyPr/>
        <a:lstStyle/>
        <a:p>
          <a:endParaRPr lang="zh-CN" altLang="en-US"/>
        </a:p>
      </dgm:t>
    </dgm:pt>
    <dgm:pt modelId="{74CBFB45-E5A0-4703-A66B-E95B2E34CCB4}" type="pres">
      <dgm:prSet presAssocID="{BC272E73-81AF-44D3-93D8-A9EB4F7A6931}" presName="childText" presStyleLbl="revTx" presStyleIdx="0" presStyleCnt="1">
        <dgm:presLayoutVars>
          <dgm:bulletEnabled val="1"/>
        </dgm:presLayoutVars>
      </dgm:prSet>
      <dgm:spPr/>
      <dgm:t>
        <a:bodyPr/>
        <a:lstStyle/>
        <a:p>
          <a:endParaRPr lang="zh-CN" altLang="en-US"/>
        </a:p>
      </dgm:t>
    </dgm:pt>
  </dgm:ptLst>
  <dgm:cxnLst>
    <dgm:cxn modelId="{641A7208-4DC1-41A6-AC23-228516FF4A28}" srcId="{BC272E73-81AF-44D3-93D8-A9EB4F7A6931}" destId="{714D5BE0-C1CA-4FEB-9762-CDFF04868552}" srcOrd="2" destOrd="0" parTransId="{A35B4A45-AAA7-427B-B05B-1B3B59CB3A11}" sibTransId="{A51E0370-151E-431C-8436-BE222F2100E5}"/>
    <dgm:cxn modelId="{F2CE7DEB-0F8A-40A2-B6C7-F76BD270E115}" srcId="{A424F753-0545-43B8-A9AA-C9905F692C99}" destId="{BC272E73-81AF-44D3-93D8-A9EB4F7A6931}" srcOrd="1" destOrd="0" parTransId="{3735BCB6-3E07-4566-98F9-E7E891D85EB8}" sibTransId="{E6F412CE-3BDE-45BA-8B2E-DB581837D376}"/>
    <dgm:cxn modelId="{C7A2867B-14E7-4C8A-BEAD-D02E575102C9}" type="presOf" srcId="{5AD7CD16-74E2-4957-BEF6-B51D1A13F09B}" destId="{74CBFB45-E5A0-4703-A66B-E95B2E34CCB4}" srcOrd="0" destOrd="1" presId="urn:microsoft.com/office/officeart/2005/8/layout/vList2"/>
    <dgm:cxn modelId="{209B10EC-C694-4E92-AC8F-AE224CEEEFAD}" type="presOf" srcId="{5309ACC3-89EF-4402-A13B-B214CFB7C4FC}" destId="{37352637-DD57-4520-B722-038DF68B5325}" srcOrd="0" destOrd="0" presId="urn:microsoft.com/office/officeart/2005/8/layout/vList2"/>
    <dgm:cxn modelId="{902FBEEB-A8AE-494F-9C33-6305A504CFD1}" srcId="{A424F753-0545-43B8-A9AA-C9905F692C99}" destId="{5309ACC3-89EF-4402-A13B-B214CFB7C4FC}" srcOrd="0" destOrd="0" parTransId="{AD5241E3-3F85-4C65-914A-88FB915F0795}" sibTransId="{672724D1-6424-4B50-A6D3-3E647D8D7668}"/>
    <dgm:cxn modelId="{2749426D-469F-4F44-9154-9F21CD0FF90A}" srcId="{BC272E73-81AF-44D3-93D8-A9EB4F7A6931}" destId="{62CF95CC-3F73-4A80-9384-D42ED554A0E4}" srcOrd="3" destOrd="0" parTransId="{75156D1D-2158-48B7-8F96-83F5FB0439A4}" sibTransId="{08C0DF9E-2F14-4516-B4F8-5F09659D27F1}"/>
    <dgm:cxn modelId="{E2C8990B-D441-4C99-B399-18B4D4FCD53C}" type="presOf" srcId="{714D5BE0-C1CA-4FEB-9762-CDFF04868552}" destId="{74CBFB45-E5A0-4703-A66B-E95B2E34CCB4}" srcOrd="0" destOrd="2" presId="urn:microsoft.com/office/officeart/2005/8/layout/vList2"/>
    <dgm:cxn modelId="{32A504B6-48B4-4136-988A-F5AF6DB6A1D3}" type="presOf" srcId="{62CF95CC-3F73-4A80-9384-D42ED554A0E4}" destId="{74CBFB45-E5A0-4703-A66B-E95B2E34CCB4}" srcOrd="0" destOrd="3" presId="urn:microsoft.com/office/officeart/2005/8/layout/vList2"/>
    <dgm:cxn modelId="{BDC7969E-F416-4C51-8AC1-9D6CECCE18B2}" srcId="{BC272E73-81AF-44D3-93D8-A9EB4F7A6931}" destId="{5AD7CD16-74E2-4957-BEF6-B51D1A13F09B}" srcOrd="1" destOrd="0" parTransId="{3929CBAD-3FBC-4434-91FC-22A30AA0F7C9}" sibTransId="{1D0E15CB-8051-4A39-A0A5-080E08930557}"/>
    <dgm:cxn modelId="{0783FC5E-7A9A-46E3-9D45-403C1586F343}" type="presOf" srcId="{A424F753-0545-43B8-A9AA-C9905F692C99}" destId="{903734E5-E99F-4DA6-9080-555804872B20}" srcOrd="0" destOrd="0" presId="urn:microsoft.com/office/officeart/2005/8/layout/vList2"/>
    <dgm:cxn modelId="{D67D4169-7138-4E61-9948-F0902BBC44A4}" type="presOf" srcId="{9EE6138D-F7DD-422A-9716-208BC5C2D254}" destId="{74CBFB45-E5A0-4703-A66B-E95B2E34CCB4}" srcOrd="0" destOrd="0" presId="urn:microsoft.com/office/officeart/2005/8/layout/vList2"/>
    <dgm:cxn modelId="{DB008ADD-5C8A-47BE-ADBD-4839CA4E509D}" type="presOf" srcId="{BC272E73-81AF-44D3-93D8-A9EB4F7A6931}" destId="{D0481BEB-F381-4FD3-8FC9-2887C84E437D}" srcOrd="0" destOrd="0" presId="urn:microsoft.com/office/officeart/2005/8/layout/vList2"/>
    <dgm:cxn modelId="{CB7D7253-9B40-42E0-900C-71DF242CDD59}" srcId="{BC272E73-81AF-44D3-93D8-A9EB4F7A6931}" destId="{9EE6138D-F7DD-422A-9716-208BC5C2D254}" srcOrd="0" destOrd="0" parTransId="{EABB9DDC-6917-4BC5-954E-2F5841A2E90D}" sibTransId="{82AA3FA5-FE34-4C07-A53A-A84A29887762}"/>
    <dgm:cxn modelId="{755D765C-4E1A-48E2-AB2C-86B165830323}" type="presParOf" srcId="{903734E5-E99F-4DA6-9080-555804872B20}" destId="{37352637-DD57-4520-B722-038DF68B5325}" srcOrd="0" destOrd="0" presId="urn:microsoft.com/office/officeart/2005/8/layout/vList2"/>
    <dgm:cxn modelId="{F76A0BD4-913A-45D7-AB7E-65A6D17C1531}" type="presParOf" srcId="{903734E5-E99F-4DA6-9080-555804872B20}" destId="{1857C6BE-BB56-4D87-8297-74EB1C5A9F65}" srcOrd="1" destOrd="0" presId="urn:microsoft.com/office/officeart/2005/8/layout/vList2"/>
    <dgm:cxn modelId="{010D08CC-D141-4AAF-B58C-08465A133020}" type="presParOf" srcId="{903734E5-E99F-4DA6-9080-555804872B20}" destId="{D0481BEB-F381-4FD3-8FC9-2887C84E437D}" srcOrd="2" destOrd="0" presId="urn:microsoft.com/office/officeart/2005/8/layout/vList2"/>
    <dgm:cxn modelId="{D82A011D-7ED9-48D6-9F7D-566F349A4634}" type="presParOf" srcId="{903734E5-E99F-4DA6-9080-555804872B20}" destId="{74CBFB45-E5A0-4703-A66B-E95B2E34CCB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CEF6C81E-880E-4E66-A0B4-A5927527BBD4}"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7A0D85B4-168D-4F48-99CE-F6A0C5F025B6}">
      <dgm:prSet custT="1"/>
      <dgm:spPr/>
      <dgm:t>
        <a:bodyPr/>
        <a:lstStyle/>
        <a:p>
          <a:pPr rtl="0"/>
          <a:r>
            <a:rPr lang="zh-CN" altLang="en-US" sz="2800" b="1" dirty="0" smtClean="0"/>
            <a:t>地面是在副热带纬度下沉往高纬的分气流</a:t>
          </a:r>
          <a:endParaRPr lang="zh-CN" altLang="en-US" sz="2800" b="1" dirty="0"/>
        </a:p>
      </dgm:t>
    </dgm:pt>
    <dgm:pt modelId="{39DFCB14-3D6F-412A-AB35-F72154DE2A96}" type="parTrans" cxnId="{0259B519-703B-46EB-9866-FC393DB6D8F3}">
      <dgm:prSet/>
      <dgm:spPr/>
      <dgm:t>
        <a:bodyPr/>
        <a:lstStyle/>
        <a:p>
          <a:endParaRPr lang="zh-CN" altLang="en-US" sz="2800" b="1"/>
        </a:p>
      </dgm:t>
    </dgm:pt>
    <dgm:pt modelId="{CBE6A998-1C57-4813-870B-5047484085BC}" type="sibTrans" cxnId="{0259B519-703B-46EB-9866-FC393DB6D8F3}">
      <dgm:prSet/>
      <dgm:spPr/>
      <dgm:t>
        <a:bodyPr/>
        <a:lstStyle/>
        <a:p>
          <a:endParaRPr lang="zh-CN" altLang="en-US" sz="2800" b="1"/>
        </a:p>
      </dgm:t>
    </dgm:pt>
    <dgm:pt modelId="{A50312F9-1242-4047-BE67-400C40B1DBEB}">
      <dgm:prSet custT="1"/>
      <dgm:spPr/>
      <dgm:t>
        <a:bodyPr/>
        <a:lstStyle/>
        <a:p>
          <a:pPr rtl="0"/>
          <a:r>
            <a:rPr lang="zh-CN" altLang="en-US" sz="2800" b="1" dirty="0" smtClean="0"/>
            <a:t>高空是极锋地区被迫抬升气流的分支</a:t>
          </a:r>
          <a:endParaRPr lang="zh-CN" altLang="en-US" sz="2800" b="1" dirty="0"/>
        </a:p>
      </dgm:t>
    </dgm:pt>
    <dgm:pt modelId="{17A19643-F095-434F-BC8A-947A456566B7}" type="parTrans" cxnId="{12C557D9-0131-4F06-84B8-2B3E4D6DF11E}">
      <dgm:prSet/>
      <dgm:spPr/>
      <dgm:t>
        <a:bodyPr/>
        <a:lstStyle/>
        <a:p>
          <a:endParaRPr lang="zh-CN" altLang="en-US" sz="2800" b="1"/>
        </a:p>
      </dgm:t>
    </dgm:pt>
    <dgm:pt modelId="{4958C60A-9E29-4ACE-A4A4-35533FB84FF4}" type="sibTrans" cxnId="{12C557D9-0131-4F06-84B8-2B3E4D6DF11E}">
      <dgm:prSet/>
      <dgm:spPr/>
      <dgm:t>
        <a:bodyPr/>
        <a:lstStyle/>
        <a:p>
          <a:endParaRPr lang="zh-CN" altLang="en-US" sz="2800" b="1"/>
        </a:p>
      </dgm:t>
    </dgm:pt>
    <dgm:pt modelId="{0A7BBCDF-0678-41D7-8131-B5F1E4CB9453}">
      <dgm:prSet custT="1"/>
      <dgm:spPr/>
      <dgm:t>
        <a:bodyPr/>
        <a:lstStyle/>
        <a:p>
          <a:pPr rtl="0"/>
          <a:r>
            <a:rPr lang="zh-CN" altLang="en-US" sz="2800" b="1" dirty="0" smtClean="0"/>
            <a:t>两者共同形成了一个中纬度环流圈</a:t>
          </a:r>
          <a:endParaRPr lang="zh-CN" altLang="en-US" sz="2800" b="1" dirty="0"/>
        </a:p>
      </dgm:t>
    </dgm:pt>
    <dgm:pt modelId="{3C821D90-95BC-42A4-8DFE-FA3E5F3A4FCB}" type="parTrans" cxnId="{40BF4392-327D-4DD4-B719-B5915E7B0DA9}">
      <dgm:prSet/>
      <dgm:spPr/>
      <dgm:t>
        <a:bodyPr/>
        <a:lstStyle/>
        <a:p>
          <a:endParaRPr lang="zh-CN" altLang="en-US" sz="2800" b="1"/>
        </a:p>
      </dgm:t>
    </dgm:pt>
    <dgm:pt modelId="{E58D4F07-B297-4B16-B95D-F98531B156F2}" type="sibTrans" cxnId="{40BF4392-327D-4DD4-B719-B5915E7B0DA9}">
      <dgm:prSet/>
      <dgm:spPr/>
      <dgm:t>
        <a:bodyPr/>
        <a:lstStyle/>
        <a:p>
          <a:endParaRPr lang="zh-CN" altLang="en-US" sz="2800" b="1"/>
        </a:p>
      </dgm:t>
    </dgm:pt>
    <dgm:pt modelId="{F9FE050B-E9EC-4F8E-8693-0DCC5B5BC046}" type="pres">
      <dgm:prSet presAssocID="{CEF6C81E-880E-4E66-A0B4-A5927527BBD4}" presName="linear" presStyleCnt="0">
        <dgm:presLayoutVars>
          <dgm:animLvl val="lvl"/>
          <dgm:resizeHandles val="exact"/>
        </dgm:presLayoutVars>
      </dgm:prSet>
      <dgm:spPr/>
      <dgm:t>
        <a:bodyPr/>
        <a:lstStyle/>
        <a:p>
          <a:endParaRPr lang="zh-CN" altLang="en-US"/>
        </a:p>
      </dgm:t>
    </dgm:pt>
    <dgm:pt modelId="{2B062319-2CE6-4E4F-AFDB-AC36C43FC1AE}" type="pres">
      <dgm:prSet presAssocID="{7A0D85B4-168D-4F48-99CE-F6A0C5F025B6}" presName="parentText" presStyleLbl="node1" presStyleIdx="0" presStyleCnt="3">
        <dgm:presLayoutVars>
          <dgm:chMax val="0"/>
          <dgm:bulletEnabled val="1"/>
        </dgm:presLayoutVars>
      </dgm:prSet>
      <dgm:spPr/>
      <dgm:t>
        <a:bodyPr/>
        <a:lstStyle/>
        <a:p>
          <a:endParaRPr lang="zh-CN" altLang="en-US"/>
        </a:p>
      </dgm:t>
    </dgm:pt>
    <dgm:pt modelId="{D99C69B7-43F1-461E-9B84-B75F39A7C7B5}" type="pres">
      <dgm:prSet presAssocID="{CBE6A998-1C57-4813-870B-5047484085BC}" presName="spacer" presStyleCnt="0"/>
      <dgm:spPr/>
    </dgm:pt>
    <dgm:pt modelId="{CE6363C9-775E-4266-A310-6EE1C30867FD}" type="pres">
      <dgm:prSet presAssocID="{A50312F9-1242-4047-BE67-400C40B1DBEB}" presName="parentText" presStyleLbl="node1" presStyleIdx="1" presStyleCnt="3">
        <dgm:presLayoutVars>
          <dgm:chMax val="0"/>
          <dgm:bulletEnabled val="1"/>
        </dgm:presLayoutVars>
      </dgm:prSet>
      <dgm:spPr/>
      <dgm:t>
        <a:bodyPr/>
        <a:lstStyle/>
        <a:p>
          <a:endParaRPr lang="zh-CN" altLang="en-US"/>
        </a:p>
      </dgm:t>
    </dgm:pt>
    <dgm:pt modelId="{1AB8BC46-DBCE-40F9-9C62-0286479C1505}" type="pres">
      <dgm:prSet presAssocID="{4958C60A-9E29-4ACE-A4A4-35533FB84FF4}" presName="spacer" presStyleCnt="0"/>
      <dgm:spPr/>
    </dgm:pt>
    <dgm:pt modelId="{162FDB9A-9269-4B2D-ADFB-C32A5202C487}" type="pres">
      <dgm:prSet presAssocID="{0A7BBCDF-0678-41D7-8131-B5F1E4CB9453}" presName="parentText" presStyleLbl="node1" presStyleIdx="2" presStyleCnt="3">
        <dgm:presLayoutVars>
          <dgm:chMax val="0"/>
          <dgm:bulletEnabled val="1"/>
        </dgm:presLayoutVars>
      </dgm:prSet>
      <dgm:spPr/>
      <dgm:t>
        <a:bodyPr/>
        <a:lstStyle/>
        <a:p>
          <a:endParaRPr lang="zh-CN" altLang="en-US"/>
        </a:p>
      </dgm:t>
    </dgm:pt>
  </dgm:ptLst>
  <dgm:cxnLst>
    <dgm:cxn modelId="{8E780BC5-3B86-4481-B4C0-A2E8EECB4655}" type="presOf" srcId="{0A7BBCDF-0678-41D7-8131-B5F1E4CB9453}" destId="{162FDB9A-9269-4B2D-ADFB-C32A5202C487}" srcOrd="0" destOrd="0" presId="urn:microsoft.com/office/officeart/2005/8/layout/vList2"/>
    <dgm:cxn modelId="{C007C031-EDDE-4F8C-B1B9-CA766E7350E5}" type="presOf" srcId="{A50312F9-1242-4047-BE67-400C40B1DBEB}" destId="{CE6363C9-775E-4266-A310-6EE1C30867FD}" srcOrd="0" destOrd="0" presId="urn:microsoft.com/office/officeart/2005/8/layout/vList2"/>
    <dgm:cxn modelId="{E4B7C3B0-7ABF-4D63-A55A-3D21C031BAFD}" type="presOf" srcId="{7A0D85B4-168D-4F48-99CE-F6A0C5F025B6}" destId="{2B062319-2CE6-4E4F-AFDB-AC36C43FC1AE}" srcOrd="0" destOrd="0" presId="urn:microsoft.com/office/officeart/2005/8/layout/vList2"/>
    <dgm:cxn modelId="{12C557D9-0131-4F06-84B8-2B3E4D6DF11E}" srcId="{CEF6C81E-880E-4E66-A0B4-A5927527BBD4}" destId="{A50312F9-1242-4047-BE67-400C40B1DBEB}" srcOrd="1" destOrd="0" parTransId="{17A19643-F095-434F-BC8A-947A456566B7}" sibTransId="{4958C60A-9E29-4ACE-A4A4-35533FB84FF4}"/>
    <dgm:cxn modelId="{167DAC6C-9045-433A-906E-BCF76FFBD158}" type="presOf" srcId="{CEF6C81E-880E-4E66-A0B4-A5927527BBD4}" destId="{F9FE050B-E9EC-4F8E-8693-0DCC5B5BC046}" srcOrd="0" destOrd="0" presId="urn:microsoft.com/office/officeart/2005/8/layout/vList2"/>
    <dgm:cxn modelId="{0259B519-703B-46EB-9866-FC393DB6D8F3}" srcId="{CEF6C81E-880E-4E66-A0B4-A5927527BBD4}" destId="{7A0D85B4-168D-4F48-99CE-F6A0C5F025B6}" srcOrd="0" destOrd="0" parTransId="{39DFCB14-3D6F-412A-AB35-F72154DE2A96}" sibTransId="{CBE6A998-1C57-4813-870B-5047484085BC}"/>
    <dgm:cxn modelId="{40BF4392-327D-4DD4-B719-B5915E7B0DA9}" srcId="{CEF6C81E-880E-4E66-A0B4-A5927527BBD4}" destId="{0A7BBCDF-0678-41D7-8131-B5F1E4CB9453}" srcOrd="2" destOrd="0" parTransId="{3C821D90-95BC-42A4-8DFE-FA3E5F3A4FCB}" sibTransId="{E58D4F07-B297-4B16-B95D-F98531B156F2}"/>
    <dgm:cxn modelId="{073F0651-0209-4DDF-B0DD-EB6810B4E0EB}" type="presParOf" srcId="{F9FE050B-E9EC-4F8E-8693-0DCC5B5BC046}" destId="{2B062319-2CE6-4E4F-AFDB-AC36C43FC1AE}" srcOrd="0" destOrd="0" presId="urn:microsoft.com/office/officeart/2005/8/layout/vList2"/>
    <dgm:cxn modelId="{A8D4E45B-C984-467B-B0B0-E4485B9E081B}" type="presParOf" srcId="{F9FE050B-E9EC-4F8E-8693-0DCC5B5BC046}" destId="{D99C69B7-43F1-461E-9B84-B75F39A7C7B5}" srcOrd="1" destOrd="0" presId="urn:microsoft.com/office/officeart/2005/8/layout/vList2"/>
    <dgm:cxn modelId="{33CD577C-BFFB-4934-8DE9-E282F90DBFF2}" type="presParOf" srcId="{F9FE050B-E9EC-4F8E-8693-0DCC5B5BC046}" destId="{CE6363C9-775E-4266-A310-6EE1C30867FD}" srcOrd="2" destOrd="0" presId="urn:microsoft.com/office/officeart/2005/8/layout/vList2"/>
    <dgm:cxn modelId="{24A12A07-204A-4621-A9AE-F3DC13A4AA9E}" type="presParOf" srcId="{F9FE050B-E9EC-4F8E-8693-0DCC5B5BC046}" destId="{1AB8BC46-DBCE-40F9-9C62-0286479C1505}" srcOrd="3" destOrd="0" presId="urn:microsoft.com/office/officeart/2005/8/layout/vList2"/>
    <dgm:cxn modelId="{EFBD690E-7F5D-4DEC-821B-0B84FD671EC7}" type="presParOf" srcId="{F9FE050B-E9EC-4F8E-8693-0DCC5B5BC046}" destId="{162FDB9A-9269-4B2D-ADFB-C32A5202C48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7A69D717-7BF2-43DE-8A26-08BFC326047B}"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FB2D3CAD-03D0-4589-9FD1-F5FD384632C2}">
      <dgm:prSet/>
      <dgm:spPr/>
      <dgm:t>
        <a:bodyPr/>
        <a:lstStyle/>
        <a:p>
          <a:pPr rtl="0"/>
          <a:r>
            <a:rPr lang="zh-CN" b="1" dirty="0" smtClean="0"/>
            <a:t>定义：大陆和海洋间的广大地区，以一年为周期、随着季节变化而方向相反的风系</a:t>
          </a:r>
          <a:endParaRPr lang="zh-CN" dirty="0"/>
        </a:p>
      </dgm:t>
    </dgm:pt>
    <dgm:pt modelId="{83991AF2-9FED-4077-BA4E-FAA90A37E033}" type="parTrans" cxnId="{DFC7CFD2-F03D-4598-8A7E-4E840E7E1FFE}">
      <dgm:prSet/>
      <dgm:spPr/>
      <dgm:t>
        <a:bodyPr/>
        <a:lstStyle/>
        <a:p>
          <a:endParaRPr lang="zh-CN" altLang="en-US"/>
        </a:p>
      </dgm:t>
    </dgm:pt>
    <dgm:pt modelId="{8390C8F8-5722-40F8-8688-13D9C96C118A}" type="sibTrans" cxnId="{DFC7CFD2-F03D-4598-8A7E-4E840E7E1FFE}">
      <dgm:prSet/>
      <dgm:spPr/>
      <dgm:t>
        <a:bodyPr/>
        <a:lstStyle/>
        <a:p>
          <a:endParaRPr lang="zh-CN" altLang="en-US"/>
        </a:p>
      </dgm:t>
    </dgm:pt>
    <dgm:pt modelId="{2C240042-E91E-4E88-8953-CB43CF16E8FD}">
      <dgm:prSet/>
      <dgm:spPr/>
      <dgm:t>
        <a:bodyPr/>
        <a:lstStyle/>
        <a:p>
          <a:pPr rtl="0"/>
          <a:r>
            <a:rPr lang="zh-CN" b="1" dirty="0" smtClean="0"/>
            <a:t>成因：由大尺度的海洋和大陆间的热力差异形成的大范围热力环流</a:t>
          </a:r>
          <a:endParaRPr lang="zh-CN" dirty="0"/>
        </a:p>
      </dgm:t>
    </dgm:pt>
    <dgm:pt modelId="{021C95CD-8E7C-48DA-8C97-2043FC550601}" type="parTrans" cxnId="{53D82E16-25E0-4255-8D99-564F84F2B31E}">
      <dgm:prSet/>
      <dgm:spPr/>
      <dgm:t>
        <a:bodyPr/>
        <a:lstStyle/>
        <a:p>
          <a:endParaRPr lang="zh-CN" altLang="en-US"/>
        </a:p>
      </dgm:t>
    </dgm:pt>
    <dgm:pt modelId="{B3730F62-0E93-4A7F-A122-7142135DC3D2}" type="sibTrans" cxnId="{53D82E16-25E0-4255-8D99-564F84F2B31E}">
      <dgm:prSet/>
      <dgm:spPr/>
      <dgm:t>
        <a:bodyPr/>
        <a:lstStyle/>
        <a:p>
          <a:endParaRPr lang="zh-CN" altLang="en-US"/>
        </a:p>
      </dgm:t>
    </dgm:pt>
    <dgm:pt modelId="{B468A9B9-9D26-46CC-A6E1-99212C33C635}">
      <dgm:prSet/>
      <dgm:spPr/>
      <dgm:t>
        <a:bodyPr/>
        <a:lstStyle/>
        <a:p>
          <a:pPr rtl="0"/>
          <a:r>
            <a:rPr lang="zh-CN" b="1" dirty="0" smtClean="0"/>
            <a:t>分类：</a:t>
          </a:r>
          <a:endParaRPr lang="zh-CN" dirty="0"/>
        </a:p>
      </dgm:t>
    </dgm:pt>
    <dgm:pt modelId="{1C794AB4-E745-4507-BB69-2EDF0A63FFED}" type="parTrans" cxnId="{0D38DBFF-D4AB-4BE9-8475-B8411C268E4D}">
      <dgm:prSet/>
      <dgm:spPr/>
      <dgm:t>
        <a:bodyPr/>
        <a:lstStyle/>
        <a:p>
          <a:endParaRPr lang="zh-CN" altLang="en-US"/>
        </a:p>
      </dgm:t>
    </dgm:pt>
    <dgm:pt modelId="{63FFEB3A-D795-461D-BB22-CEA0ACB24480}" type="sibTrans" cxnId="{0D38DBFF-D4AB-4BE9-8475-B8411C268E4D}">
      <dgm:prSet/>
      <dgm:spPr/>
      <dgm:t>
        <a:bodyPr/>
        <a:lstStyle/>
        <a:p>
          <a:endParaRPr lang="zh-CN" altLang="en-US"/>
        </a:p>
      </dgm:t>
    </dgm:pt>
    <dgm:pt modelId="{D83FAF09-86D2-482E-B73C-4B180A591E22}">
      <dgm:prSet/>
      <dgm:spPr/>
      <dgm:t>
        <a:bodyPr/>
        <a:lstStyle/>
        <a:p>
          <a:pPr rtl="0"/>
          <a:r>
            <a:rPr lang="zh-CN" b="1" dirty="0" smtClean="0"/>
            <a:t>夏季风：夏季由海洋吹向大陆的风由暖湿热带海洋气团或赤道海洋气团构成</a:t>
          </a:r>
          <a:endParaRPr lang="zh-CN" dirty="0"/>
        </a:p>
      </dgm:t>
    </dgm:pt>
    <dgm:pt modelId="{11FBC7C8-71FF-4185-843D-CF0AEE607BFA}" type="parTrans" cxnId="{BF71451D-DDBE-4633-82EA-C857A6C1AC38}">
      <dgm:prSet/>
      <dgm:spPr/>
      <dgm:t>
        <a:bodyPr/>
        <a:lstStyle/>
        <a:p>
          <a:endParaRPr lang="zh-CN" altLang="en-US"/>
        </a:p>
      </dgm:t>
    </dgm:pt>
    <dgm:pt modelId="{C399787F-7F62-4EEB-8E63-1B850AEBD47D}" type="sibTrans" cxnId="{BF71451D-DDBE-4633-82EA-C857A6C1AC38}">
      <dgm:prSet/>
      <dgm:spPr/>
      <dgm:t>
        <a:bodyPr/>
        <a:lstStyle/>
        <a:p>
          <a:endParaRPr lang="zh-CN" altLang="en-US"/>
        </a:p>
      </dgm:t>
    </dgm:pt>
    <dgm:pt modelId="{DCDE610E-4081-4D64-83D5-DF0E7A59690B}">
      <dgm:prSet/>
      <dgm:spPr/>
      <dgm:t>
        <a:bodyPr/>
        <a:lstStyle/>
        <a:p>
          <a:pPr rtl="0"/>
          <a:r>
            <a:rPr lang="zh-CN" b="1" dirty="0" smtClean="0"/>
            <a:t>冬季风：冬季由大陆吹向海洋的风，由干冷的极地大陆气团构成</a:t>
          </a:r>
          <a:endParaRPr lang="zh-CN" dirty="0"/>
        </a:p>
      </dgm:t>
    </dgm:pt>
    <dgm:pt modelId="{507C972B-2317-4C08-AD7E-AD6AFE314927}" type="parTrans" cxnId="{FA312A01-35BA-4BB5-8B41-D005862A55E9}">
      <dgm:prSet/>
      <dgm:spPr/>
      <dgm:t>
        <a:bodyPr/>
        <a:lstStyle/>
        <a:p>
          <a:endParaRPr lang="zh-CN" altLang="en-US"/>
        </a:p>
      </dgm:t>
    </dgm:pt>
    <dgm:pt modelId="{318A6D6D-A892-4EC0-95A4-7475BB9ED63A}" type="sibTrans" cxnId="{FA312A01-35BA-4BB5-8B41-D005862A55E9}">
      <dgm:prSet/>
      <dgm:spPr/>
      <dgm:t>
        <a:bodyPr/>
        <a:lstStyle/>
        <a:p>
          <a:endParaRPr lang="zh-CN" altLang="en-US"/>
        </a:p>
      </dgm:t>
    </dgm:pt>
    <dgm:pt modelId="{858C25FD-636F-4599-B40F-062FF312579E}" type="pres">
      <dgm:prSet presAssocID="{7A69D717-7BF2-43DE-8A26-08BFC326047B}" presName="linear" presStyleCnt="0">
        <dgm:presLayoutVars>
          <dgm:animLvl val="lvl"/>
          <dgm:resizeHandles val="exact"/>
        </dgm:presLayoutVars>
      </dgm:prSet>
      <dgm:spPr/>
      <dgm:t>
        <a:bodyPr/>
        <a:lstStyle/>
        <a:p>
          <a:endParaRPr lang="zh-CN" altLang="en-US"/>
        </a:p>
      </dgm:t>
    </dgm:pt>
    <dgm:pt modelId="{74194F82-E651-43C0-8D7E-5FC48CE15DEA}" type="pres">
      <dgm:prSet presAssocID="{FB2D3CAD-03D0-4589-9FD1-F5FD384632C2}" presName="parentText" presStyleLbl="node1" presStyleIdx="0" presStyleCnt="3">
        <dgm:presLayoutVars>
          <dgm:chMax val="0"/>
          <dgm:bulletEnabled val="1"/>
        </dgm:presLayoutVars>
      </dgm:prSet>
      <dgm:spPr/>
      <dgm:t>
        <a:bodyPr/>
        <a:lstStyle/>
        <a:p>
          <a:endParaRPr lang="zh-CN" altLang="en-US"/>
        </a:p>
      </dgm:t>
    </dgm:pt>
    <dgm:pt modelId="{0618EF8B-D5C8-40F1-AF5A-54AD78163889}" type="pres">
      <dgm:prSet presAssocID="{8390C8F8-5722-40F8-8688-13D9C96C118A}" presName="spacer" presStyleCnt="0"/>
      <dgm:spPr/>
    </dgm:pt>
    <dgm:pt modelId="{83DD4133-7762-4EE1-AA71-D72DFEFF13F9}" type="pres">
      <dgm:prSet presAssocID="{2C240042-E91E-4E88-8953-CB43CF16E8FD}" presName="parentText" presStyleLbl="node1" presStyleIdx="1" presStyleCnt="3">
        <dgm:presLayoutVars>
          <dgm:chMax val="0"/>
          <dgm:bulletEnabled val="1"/>
        </dgm:presLayoutVars>
      </dgm:prSet>
      <dgm:spPr/>
      <dgm:t>
        <a:bodyPr/>
        <a:lstStyle/>
        <a:p>
          <a:endParaRPr lang="zh-CN" altLang="en-US"/>
        </a:p>
      </dgm:t>
    </dgm:pt>
    <dgm:pt modelId="{C70031A0-B766-4D86-B9A2-8804B28BD94D}" type="pres">
      <dgm:prSet presAssocID="{B3730F62-0E93-4A7F-A122-7142135DC3D2}" presName="spacer" presStyleCnt="0"/>
      <dgm:spPr/>
    </dgm:pt>
    <dgm:pt modelId="{46E483AA-7BBD-4283-BE62-FF73E0A30A15}" type="pres">
      <dgm:prSet presAssocID="{B468A9B9-9D26-46CC-A6E1-99212C33C635}" presName="parentText" presStyleLbl="node1" presStyleIdx="2" presStyleCnt="3">
        <dgm:presLayoutVars>
          <dgm:chMax val="0"/>
          <dgm:bulletEnabled val="1"/>
        </dgm:presLayoutVars>
      </dgm:prSet>
      <dgm:spPr/>
      <dgm:t>
        <a:bodyPr/>
        <a:lstStyle/>
        <a:p>
          <a:endParaRPr lang="zh-CN" altLang="en-US"/>
        </a:p>
      </dgm:t>
    </dgm:pt>
    <dgm:pt modelId="{CAE5E0E4-2031-439C-AA67-B479F302C59C}" type="pres">
      <dgm:prSet presAssocID="{B468A9B9-9D26-46CC-A6E1-99212C33C635}" presName="childText" presStyleLbl="revTx" presStyleIdx="0" presStyleCnt="1">
        <dgm:presLayoutVars>
          <dgm:bulletEnabled val="1"/>
        </dgm:presLayoutVars>
      </dgm:prSet>
      <dgm:spPr/>
      <dgm:t>
        <a:bodyPr/>
        <a:lstStyle/>
        <a:p>
          <a:endParaRPr lang="zh-CN" altLang="en-US"/>
        </a:p>
      </dgm:t>
    </dgm:pt>
  </dgm:ptLst>
  <dgm:cxnLst>
    <dgm:cxn modelId="{0BDAC3D1-7AA1-4A16-88B9-66C541DB8C6A}" type="presOf" srcId="{2C240042-E91E-4E88-8953-CB43CF16E8FD}" destId="{83DD4133-7762-4EE1-AA71-D72DFEFF13F9}" srcOrd="0" destOrd="0" presId="urn:microsoft.com/office/officeart/2005/8/layout/vList2"/>
    <dgm:cxn modelId="{BF71451D-DDBE-4633-82EA-C857A6C1AC38}" srcId="{B468A9B9-9D26-46CC-A6E1-99212C33C635}" destId="{D83FAF09-86D2-482E-B73C-4B180A591E22}" srcOrd="0" destOrd="0" parTransId="{11FBC7C8-71FF-4185-843D-CF0AEE607BFA}" sibTransId="{C399787F-7F62-4EEB-8E63-1B850AEBD47D}"/>
    <dgm:cxn modelId="{53D82E16-25E0-4255-8D99-564F84F2B31E}" srcId="{7A69D717-7BF2-43DE-8A26-08BFC326047B}" destId="{2C240042-E91E-4E88-8953-CB43CF16E8FD}" srcOrd="1" destOrd="0" parTransId="{021C95CD-8E7C-48DA-8C97-2043FC550601}" sibTransId="{B3730F62-0E93-4A7F-A122-7142135DC3D2}"/>
    <dgm:cxn modelId="{0D38DBFF-D4AB-4BE9-8475-B8411C268E4D}" srcId="{7A69D717-7BF2-43DE-8A26-08BFC326047B}" destId="{B468A9B9-9D26-46CC-A6E1-99212C33C635}" srcOrd="2" destOrd="0" parTransId="{1C794AB4-E745-4507-BB69-2EDF0A63FFED}" sibTransId="{63FFEB3A-D795-461D-BB22-CEA0ACB24480}"/>
    <dgm:cxn modelId="{FA312A01-35BA-4BB5-8B41-D005862A55E9}" srcId="{B468A9B9-9D26-46CC-A6E1-99212C33C635}" destId="{DCDE610E-4081-4D64-83D5-DF0E7A59690B}" srcOrd="1" destOrd="0" parTransId="{507C972B-2317-4C08-AD7E-AD6AFE314927}" sibTransId="{318A6D6D-A892-4EC0-95A4-7475BB9ED63A}"/>
    <dgm:cxn modelId="{6EB3DBEB-5FD6-4ADD-B145-607B471809F2}" type="presOf" srcId="{DCDE610E-4081-4D64-83D5-DF0E7A59690B}" destId="{CAE5E0E4-2031-439C-AA67-B479F302C59C}" srcOrd="0" destOrd="1" presId="urn:microsoft.com/office/officeart/2005/8/layout/vList2"/>
    <dgm:cxn modelId="{6C9FDA2D-0F7D-4538-BC41-D2915EFBFC5A}" type="presOf" srcId="{7A69D717-7BF2-43DE-8A26-08BFC326047B}" destId="{858C25FD-636F-4599-B40F-062FF312579E}" srcOrd="0" destOrd="0" presId="urn:microsoft.com/office/officeart/2005/8/layout/vList2"/>
    <dgm:cxn modelId="{D1601E6F-07C4-466E-B73B-E3F1D038FC32}" type="presOf" srcId="{FB2D3CAD-03D0-4589-9FD1-F5FD384632C2}" destId="{74194F82-E651-43C0-8D7E-5FC48CE15DEA}" srcOrd="0" destOrd="0" presId="urn:microsoft.com/office/officeart/2005/8/layout/vList2"/>
    <dgm:cxn modelId="{9B4907EA-8241-468A-B4E1-450774CE02BB}" type="presOf" srcId="{B468A9B9-9D26-46CC-A6E1-99212C33C635}" destId="{46E483AA-7BBD-4283-BE62-FF73E0A30A15}" srcOrd="0" destOrd="0" presId="urn:microsoft.com/office/officeart/2005/8/layout/vList2"/>
    <dgm:cxn modelId="{E89BDDED-167B-4A25-B7DE-B7699FB35160}" type="presOf" srcId="{D83FAF09-86D2-482E-B73C-4B180A591E22}" destId="{CAE5E0E4-2031-439C-AA67-B479F302C59C}" srcOrd="0" destOrd="0" presId="urn:microsoft.com/office/officeart/2005/8/layout/vList2"/>
    <dgm:cxn modelId="{DFC7CFD2-F03D-4598-8A7E-4E840E7E1FFE}" srcId="{7A69D717-7BF2-43DE-8A26-08BFC326047B}" destId="{FB2D3CAD-03D0-4589-9FD1-F5FD384632C2}" srcOrd="0" destOrd="0" parTransId="{83991AF2-9FED-4077-BA4E-FAA90A37E033}" sibTransId="{8390C8F8-5722-40F8-8688-13D9C96C118A}"/>
    <dgm:cxn modelId="{6E984C63-409B-4162-A844-8FE174CC53E7}" type="presParOf" srcId="{858C25FD-636F-4599-B40F-062FF312579E}" destId="{74194F82-E651-43C0-8D7E-5FC48CE15DEA}" srcOrd="0" destOrd="0" presId="urn:microsoft.com/office/officeart/2005/8/layout/vList2"/>
    <dgm:cxn modelId="{A753F82D-55F4-420E-BB49-BE2B79838E14}" type="presParOf" srcId="{858C25FD-636F-4599-B40F-062FF312579E}" destId="{0618EF8B-D5C8-40F1-AF5A-54AD78163889}" srcOrd="1" destOrd="0" presId="urn:microsoft.com/office/officeart/2005/8/layout/vList2"/>
    <dgm:cxn modelId="{DCD41952-2CF8-45D0-94AB-BB8F1276EF88}" type="presParOf" srcId="{858C25FD-636F-4599-B40F-062FF312579E}" destId="{83DD4133-7762-4EE1-AA71-D72DFEFF13F9}" srcOrd="2" destOrd="0" presId="urn:microsoft.com/office/officeart/2005/8/layout/vList2"/>
    <dgm:cxn modelId="{C1E0A2FB-AD63-4E16-BAB7-D8194ECF3FE3}" type="presParOf" srcId="{858C25FD-636F-4599-B40F-062FF312579E}" destId="{C70031A0-B766-4D86-B9A2-8804B28BD94D}" srcOrd="3" destOrd="0" presId="urn:microsoft.com/office/officeart/2005/8/layout/vList2"/>
    <dgm:cxn modelId="{A6AB33ED-4A14-40C1-8AC2-064B9E714428}" type="presParOf" srcId="{858C25FD-636F-4599-B40F-062FF312579E}" destId="{46E483AA-7BBD-4283-BE62-FF73E0A30A15}" srcOrd="4" destOrd="0" presId="urn:microsoft.com/office/officeart/2005/8/layout/vList2"/>
    <dgm:cxn modelId="{B7E1EA05-B338-45E0-B419-7DAD2897A9B6}" type="presParOf" srcId="{858C25FD-636F-4599-B40F-062FF312579E}" destId="{CAE5E0E4-2031-439C-AA67-B479F302C59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6E22E9F0-6A31-4650-B4BE-C3293F0338AC}"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53FB623B-9F15-444C-AAB2-15D338FF6D5F}">
      <dgm:prSet custT="1"/>
      <dgm:spPr/>
      <dgm:t>
        <a:bodyPr/>
        <a:lstStyle/>
        <a:p>
          <a:pPr rtl="0"/>
          <a:r>
            <a:rPr lang="zh-CN" altLang="en-US" sz="2800" b="1" dirty="0" smtClean="0"/>
            <a:t>定义：由</a:t>
          </a:r>
          <a:r>
            <a:rPr lang="zh-CN" altLang="en-US" sz="3200" b="1" dirty="0" smtClean="0">
              <a:solidFill>
                <a:srgbClr val="FFFF00"/>
              </a:solidFill>
              <a:effectLst>
                <a:outerShdw blurRad="38100" dist="38100" dir="2700000" algn="tl">
                  <a:srgbClr val="000000">
                    <a:alpha val="43137"/>
                  </a:srgbClr>
                </a:outerShdw>
              </a:effectLst>
            </a:rPr>
            <a:t>局部环境</a:t>
          </a:r>
          <a:r>
            <a:rPr lang="zh-CN" altLang="en-US" sz="2800" b="1" dirty="0" smtClean="0"/>
            <a:t>如地形起伏、地表受热不均等引起的小范围气流。</a:t>
          </a:r>
          <a:endParaRPr lang="zh-CN" altLang="en-US" sz="2800" dirty="0"/>
        </a:p>
      </dgm:t>
    </dgm:pt>
    <dgm:pt modelId="{6AE1854E-C5D7-4F7C-9B57-D0CB78828F96}" type="parTrans" cxnId="{5DAD554E-AB38-405F-B3DF-0A55F994B7CB}">
      <dgm:prSet/>
      <dgm:spPr/>
      <dgm:t>
        <a:bodyPr/>
        <a:lstStyle/>
        <a:p>
          <a:endParaRPr lang="zh-CN" altLang="en-US" sz="2800"/>
        </a:p>
      </dgm:t>
    </dgm:pt>
    <dgm:pt modelId="{1292C8D2-8D69-45EA-909A-3C11BBD42365}" type="sibTrans" cxnId="{5DAD554E-AB38-405F-B3DF-0A55F994B7CB}">
      <dgm:prSet/>
      <dgm:spPr/>
      <dgm:t>
        <a:bodyPr/>
        <a:lstStyle/>
        <a:p>
          <a:endParaRPr lang="zh-CN" altLang="en-US" sz="2800"/>
        </a:p>
      </dgm:t>
    </dgm:pt>
    <dgm:pt modelId="{D017B2CB-A8B4-4916-89F2-7210E23A1F62}">
      <dgm:prSet custT="1"/>
      <dgm:spPr/>
      <dgm:t>
        <a:bodyPr/>
        <a:lstStyle/>
        <a:p>
          <a:pPr rtl="0"/>
          <a:r>
            <a:rPr lang="zh-CN" altLang="en-US" sz="2800" b="1" dirty="0" smtClean="0"/>
            <a:t>包括：</a:t>
          </a:r>
          <a:endParaRPr lang="zh-CN" altLang="en-US" sz="2800" dirty="0"/>
        </a:p>
      </dgm:t>
    </dgm:pt>
    <dgm:pt modelId="{037599D9-AE00-4956-8A1A-C4F7258AC1F2}" type="parTrans" cxnId="{DEBF6469-8B04-4F1A-AD14-308B51A9C81B}">
      <dgm:prSet/>
      <dgm:spPr/>
      <dgm:t>
        <a:bodyPr/>
        <a:lstStyle/>
        <a:p>
          <a:endParaRPr lang="zh-CN" altLang="en-US" sz="2800"/>
        </a:p>
      </dgm:t>
    </dgm:pt>
    <dgm:pt modelId="{485834DB-896B-40C3-869C-10DC4DD1D4CE}" type="sibTrans" cxnId="{DEBF6469-8B04-4F1A-AD14-308B51A9C81B}">
      <dgm:prSet/>
      <dgm:spPr/>
      <dgm:t>
        <a:bodyPr/>
        <a:lstStyle/>
        <a:p>
          <a:endParaRPr lang="zh-CN" altLang="en-US" sz="2800"/>
        </a:p>
      </dgm:t>
    </dgm:pt>
    <dgm:pt modelId="{FE116FAE-7827-4B39-ACCE-B9E82ABDD64C}">
      <dgm:prSet custT="1"/>
      <dgm:spPr/>
      <dgm:t>
        <a:bodyPr/>
        <a:lstStyle/>
        <a:p>
          <a:pPr rtl="0"/>
          <a:r>
            <a:rPr lang="zh-CN" altLang="en-US" sz="2400" b="1" dirty="0" smtClean="0"/>
            <a:t>海陆风</a:t>
          </a:r>
          <a:endParaRPr lang="zh-CN" altLang="en-US" sz="2400" dirty="0"/>
        </a:p>
      </dgm:t>
    </dgm:pt>
    <dgm:pt modelId="{A3DA5271-0866-4E6C-BCA9-9A3FC9E26E9B}" type="parTrans" cxnId="{588CA68E-3E69-4D25-8430-D24F90B384F7}">
      <dgm:prSet/>
      <dgm:spPr/>
      <dgm:t>
        <a:bodyPr/>
        <a:lstStyle/>
        <a:p>
          <a:endParaRPr lang="zh-CN" altLang="en-US" sz="2800"/>
        </a:p>
      </dgm:t>
    </dgm:pt>
    <dgm:pt modelId="{D507D963-C33D-4EB5-A0F0-672B41C88C75}" type="sibTrans" cxnId="{588CA68E-3E69-4D25-8430-D24F90B384F7}">
      <dgm:prSet/>
      <dgm:spPr/>
      <dgm:t>
        <a:bodyPr/>
        <a:lstStyle/>
        <a:p>
          <a:endParaRPr lang="zh-CN" altLang="en-US" sz="2800"/>
        </a:p>
      </dgm:t>
    </dgm:pt>
    <dgm:pt modelId="{45F9A741-3A31-4307-9235-7D754E83A6F4}">
      <dgm:prSet custT="1"/>
      <dgm:spPr/>
      <dgm:t>
        <a:bodyPr/>
        <a:lstStyle/>
        <a:p>
          <a:pPr rtl="0"/>
          <a:r>
            <a:rPr lang="zh-CN" altLang="en-US" sz="2400" b="1" dirty="0" smtClean="0"/>
            <a:t>山谷风</a:t>
          </a:r>
          <a:endParaRPr lang="zh-CN" altLang="en-US" sz="2400" dirty="0"/>
        </a:p>
      </dgm:t>
    </dgm:pt>
    <dgm:pt modelId="{0202A761-5AE2-4224-BB3F-B79067061B73}" type="parTrans" cxnId="{A6BB9723-9D90-4AE9-89B5-8F65727BA182}">
      <dgm:prSet/>
      <dgm:spPr/>
      <dgm:t>
        <a:bodyPr/>
        <a:lstStyle/>
        <a:p>
          <a:endParaRPr lang="zh-CN" altLang="en-US" sz="2800"/>
        </a:p>
      </dgm:t>
    </dgm:pt>
    <dgm:pt modelId="{136ECC17-BF9D-44DA-87F5-0D951899B690}" type="sibTrans" cxnId="{A6BB9723-9D90-4AE9-89B5-8F65727BA182}">
      <dgm:prSet/>
      <dgm:spPr/>
      <dgm:t>
        <a:bodyPr/>
        <a:lstStyle/>
        <a:p>
          <a:endParaRPr lang="zh-CN" altLang="en-US" sz="2800"/>
        </a:p>
      </dgm:t>
    </dgm:pt>
    <dgm:pt modelId="{FB87DC5B-D4E6-4B72-9093-83FD275643FD}">
      <dgm:prSet custT="1"/>
      <dgm:spPr/>
      <dgm:t>
        <a:bodyPr/>
        <a:lstStyle/>
        <a:p>
          <a:pPr rtl="0"/>
          <a:r>
            <a:rPr lang="zh-CN" altLang="en-US" sz="2400" b="1" dirty="0" smtClean="0"/>
            <a:t>焚风</a:t>
          </a:r>
          <a:endParaRPr lang="zh-CN" altLang="en-US" sz="2400" dirty="0"/>
        </a:p>
      </dgm:t>
    </dgm:pt>
    <dgm:pt modelId="{0C12402A-EC0F-41E8-85FF-20E40CB1A483}" type="parTrans" cxnId="{2D0B5D6E-1560-44F0-9EC1-F756156BCF16}">
      <dgm:prSet/>
      <dgm:spPr/>
      <dgm:t>
        <a:bodyPr/>
        <a:lstStyle/>
        <a:p>
          <a:endParaRPr lang="zh-CN" altLang="en-US" sz="2800"/>
        </a:p>
      </dgm:t>
    </dgm:pt>
    <dgm:pt modelId="{F6CD2B89-EDDA-4B18-916C-DD8A158A080D}" type="sibTrans" cxnId="{2D0B5D6E-1560-44F0-9EC1-F756156BCF16}">
      <dgm:prSet/>
      <dgm:spPr/>
      <dgm:t>
        <a:bodyPr/>
        <a:lstStyle/>
        <a:p>
          <a:endParaRPr lang="zh-CN" altLang="en-US" sz="2800"/>
        </a:p>
      </dgm:t>
    </dgm:pt>
    <dgm:pt modelId="{CF180961-025C-4FC8-A7C8-93E4A1E698EA}" type="pres">
      <dgm:prSet presAssocID="{6E22E9F0-6A31-4650-B4BE-C3293F0338AC}" presName="linear" presStyleCnt="0">
        <dgm:presLayoutVars>
          <dgm:animLvl val="lvl"/>
          <dgm:resizeHandles val="exact"/>
        </dgm:presLayoutVars>
      </dgm:prSet>
      <dgm:spPr/>
      <dgm:t>
        <a:bodyPr/>
        <a:lstStyle/>
        <a:p>
          <a:endParaRPr lang="zh-CN" altLang="en-US"/>
        </a:p>
      </dgm:t>
    </dgm:pt>
    <dgm:pt modelId="{C30FE78C-7547-4DF5-B27B-3644467A6E50}" type="pres">
      <dgm:prSet presAssocID="{53FB623B-9F15-444C-AAB2-15D338FF6D5F}" presName="parentText" presStyleLbl="node1" presStyleIdx="0" presStyleCnt="2" custScaleY="327158">
        <dgm:presLayoutVars>
          <dgm:chMax val="0"/>
          <dgm:bulletEnabled val="1"/>
        </dgm:presLayoutVars>
      </dgm:prSet>
      <dgm:spPr/>
      <dgm:t>
        <a:bodyPr/>
        <a:lstStyle/>
        <a:p>
          <a:endParaRPr lang="zh-CN" altLang="en-US"/>
        </a:p>
      </dgm:t>
    </dgm:pt>
    <dgm:pt modelId="{51D9AABD-B134-47DA-91BC-C26B339AFFA6}" type="pres">
      <dgm:prSet presAssocID="{1292C8D2-8D69-45EA-909A-3C11BBD42365}" presName="spacer" presStyleCnt="0"/>
      <dgm:spPr/>
    </dgm:pt>
    <dgm:pt modelId="{A4F22A4B-3C08-4803-BA4E-237E06A2ACD5}" type="pres">
      <dgm:prSet presAssocID="{D017B2CB-A8B4-4916-89F2-7210E23A1F62}" presName="parentText" presStyleLbl="node1" presStyleIdx="1" presStyleCnt="2" custScaleY="146831" custLinFactNeighborY="17510">
        <dgm:presLayoutVars>
          <dgm:chMax val="0"/>
          <dgm:bulletEnabled val="1"/>
        </dgm:presLayoutVars>
      </dgm:prSet>
      <dgm:spPr/>
      <dgm:t>
        <a:bodyPr/>
        <a:lstStyle/>
        <a:p>
          <a:endParaRPr lang="zh-CN" altLang="en-US"/>
        </a:p>
      </dgm:t>
    </dgm:pt>
    <dgm:pt modelId="{5366D423-74EE-47FE-BFE5-10D4A654FD27}" type="pres">
      <dgm:prSet presAssocID="{D017B2CB-A8B4-4916-89F2-7210E23A1F62}" presName="childText" presStyleLbl="revTx" presStyleIdx="0" presStyleCnt="1" custScaleY="173563" custLinFactNeighborY="53769">
        <dgm:presLayoutVars>
          <dgm:bulletEnabled val="1"/>
        </dgm:presLayoutVars>
      </dgm:prSet>
      <dgm:spPr/>
      <dgm:t>
        <a:bodyPr/>
        <a:lstStyle/>
        <a:p>
          <a:endParaRPr lang="zh-CN" altLang="en-US"/>
        </a:p>
      </dgm:t>
    </dgm:pt>
  </dgm:ptLst>
  <dgm:cxnLst>
    <dgm:cxn modelId="{DEBF6469-8B04-4F1A-AD14-308B51A9C81B}" srcId="{6E22E9F0-6A31-4650-B4BE-C3293F0338AC}" destId="{D017B2CB-A8B4-4916-89F2-7210E23A1F62}" srcOrd="1" destOrd="0" parTransId="{037599D9-AE00-4956-8A1A-C4F7258AC1F2}" sibTransId="{485834DB-896B-40C3-869C-10DC4DD1D4CE}"/>
    <dgm:cxn modelId="{35DCB10F-49FE-4EEF-B95D-605DD50A5A91}" type="presOf" srcId="{D017B2CB-A8B4-4916-89F2-7210E23A1F62}" destId="{A4F22A4B-3C08-4803-BA4E-237E06A2ACD5}" srcOrd="0" destOrd="0" presId="urn:microsoft.com/office/officeart/2005/8/layout/vList2"/>
    <dgm:cxn modelId="{2D0B5D6E-1560-44F0-9EC1-F756156BCF16}" srcId="{D017B2CB-A8B4-4916-89F2-7210E23A1F62}" destId="{FB87DC5B-D4E6-4B72-9093-83FD275643FD}" srcOrd="2" destOrd="0" parTransId="{0C12402A-EC0F-41E8-85FF-20E40CB1A483}" sibTransId="{F6CD2B89-EDDA-4B18-916C-DD8A158A080D}"/>
    <dgm:cxn modelId="{5DAD554E-AB38-405F-B3DF-0A55F994B7CB}" srcId="{6E22E9F0-6A31-4650-B4BE-C3293F0338AC}" destId="{53FB623B-9F15-444C-AAB2-15D338FF6D5F}" srcOrd="0" destOrd="0" parTransId="{6AE1854E-C5D7-4F7C-9B57-D0CB78828F96}" sibTransId="{1292C8D2-8D69-45EA-909A-3C11BBD42365}"/>
    <dgm:cxn modelId="{DBA43F1B-71AE-4E7A-A080-890D785BA130}" type="presOf" srcId="{53FB623B-9F15-444C-AAB2-15D338FF6D5F}" destId="{C30FE78C-7547-4DF5-B27B-3644467A6E50}" srcOrd="0" destOrd="0" presId="urn:microsoft.com/office/officeart/2005/8/layout/vList2"/>
    <dgm:cxn modelId="{4266EBFB-72BC-43A6-8C18-B43C533C6C87}" type="presOf" srcId="{FE116FAE-7827-4B39-ACCE-B9E82ABDD64C}" destId="{5366D423-74EE-47FE-BFE5-10D4A654FD27}" srcOrd="0" destOrd="0" presId="urn:microsoft.com/office/officeart/2005/8/layout/vList2"/>
    <dgm:cxn modelId="{588CA68E-3E69-4D25-8430-D24F90B384F7}" srcId="{D017B2CB-A8B4-4916-89F2-7210E23A1F62}" destId="{FE116FAE-7827-4B39-ACCE-B9E82ABDD64C}" srcOrd="0" destOrd="0" parTransId="{A3DA5271-0866-4E6C-BCA9-9A3FC9E26E9B}" sibTransId="{D507D963-C33D-4EB5-A0F0-672B41C88C75}"/>
    <dgm:cxn modelId="{2935A2C2-D1E4-427E-9842-A6436E7F1902}" type="presOf" srcId="{45F9A741-3A31-4307-9235-7D754E83A6F4}" destId="{5366D423-74EE-47FE-BFE5-10D4A654FD27}" srcOrd="0" destOrd="1" presId="urn:microsoft.com/office/officeart/2005/8/layout/vList2"/>
    <dgm:cxn modelId="{63FAC911-9140-4652-A31C-FAE6B09E3D01}" type="presOf" srcId="{6E22E9F0-6A31-4650-B4BE-C3293F0338AC}" destId="{CF180961-025C-4FC8-A7C8-93E4A1E698EA}" srcOrd="0" destOrd="0" presId="urn:microsoft.com/office/officeart/2005/8/layout/vList2"/>
    <dgm:cxn modelId="{A6BB9723-9D90-4AE9-89B5-8F65727BA182}" srcId="{D017B2CB-A8B4-4916-89F2-7210E23A1F62}" destId="{45F9A741-3A31-4307-9235-7D754E83A6F4}" srcOrd="1" destOrd="0" parTransId="{0202A761-5AE2-4224-BB3F-B79067061B73}" sibTransId="{136ECC17-BF9D-44DA-87F5-0D951899B690}"/>
    <dgm:cxn modelId="{C4C22D5F-C47C-4915-9DBA-E2AF854BD2DB}" type="presOf" srcId="{FB87DC5B-D4E6-4B72-9093-83FD275643FD}" destId="{5366D423-74EE-47FE-BFE5-10D4A654FD27}" srcOrd="0" destOrd="2" presId="urn:microsoft.com/office/officeart/2005/8/layout/vList2"/>
    <dgm:cxn modelId="{F0346A07-8AD1-4E12-82D0-1C6F937D899D}" type="presParOf" srcId="{CF180961-025C-4FC8-A7C8-93E4A1E698EA}" destId="{C30FE78C-7547-4DF5-B27B-3644467A6E50}" srcOrd="0" destOrd="0" presId="urn:microsoft.com/office/officeart/2005/8/layout/vList2"/>
    <dgm:cxn modelId="{DD68C78B-D916-42F9-8AC2-740D8A87363E}" type="presParOf" srcId="{CF180961-025C-4FC8-A7C8-93E4A1E698EA}" destId="{51D9AABD-B134-47DA-91BC-C26B339AFFA6}" srcOrd="1" destOrd="0" presId="urn:microsoft.com/office/officeart/2005/8/layout/vList2"/>
    <dgm:cxn modelId="{D8A1D125-4A46-4409-B48D-3326968CEE28}" type="presParOf" srcId="{CF180961-025C-4FC8-A7C8-93E4A1E698EA}" destId="{A4F22A4B-3C08-4803-BA4E-237E06A2ACD5}" srcOrd="2" destOrd="0" presId="urn:microsoft.com/office/officeart/2005/8/layout/vList2"/>
    <dgm:cxn modelId="{C6371551-A4AB-4BA5-89D5-ADF72C074033}" type="presParOf" srcId="{CF180961-025C-4FC8-A7C8-93E4A1E698EA}" destId="{5366D423-74EE-47FE-BFE5-10D4A654FD2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AE01688A-0C73-4B67-9FBC-CE9D73B0E0A4}"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9040C83E-B052-4360-A9DF-4039DD71C2D9}">
      <dgm:prSet custT="1"/>
      <dgm:spPr/>
      <dgm:t>
        <a:bodyPr/>
        <a:lstStyle/>
        <a:p>
          <a:pPr rtl="0"/>
          <a:r>
            <a:rPr lang="zh-CN" altLang="en-US" sz="2800" b="1" dirty="0" smtClean="0"/>
            <a:t>定义：在滨海地区，白天风从海上吹向陆地；晚间风从陆地吹向海洋。</a:t>
          </a:r>
          <a:endParaRPr lang="zh-CN" altLang="en-US" sz="2800" dirty="0"/>
        </a:p>
      </dgm:t>
    </dgm:pt>
    <dgm:pt modelId="{B26DDFD5-0524-440D-8D9A-71D2D4123116}" type="parTrans" cxnId="{63D12A2E-74AC-4964-822F-0B15831922B6}">
      <dgm:prSet/>
      <dgm:spPr/>
      <dgm:t>
        <a:bodyPr/>
        <a:lstStyle/>
        <a:p>
          <a:endParaRPr lang="zh-CN" altLang="en-US" sz="2800"/>
        </a:p>
      </dgm:t>
    </dgm:pt>
    <dgm:pt modelId="{5317570A-0748-4035-AD9F-5F3E676B5A3A}" type="sibTrans" cxnId="{63D12A2E-74AC-4964-822F-0B15831922B6}">
      <dgm:prSet/>
      <dgm:spPr/>
      <dgm:t>
        <a:bodyPr/>
        <a:lstStyle/>
        <a:p>
          <a:endParaRPr lang="zh-CN" altLang="en-US" sz="2800"/>
        </a:p>
      </dgm:t>
    </dgm:pt>
    <dgm:pt modelId="{8800CAC6-6AE4-4489-A236-77E178B7D2F4}">
      <dgm:prSet custT="1"/>
      <dgm:spPr/>
      <dgm:t>
        <a:bodyPr/>
        <a:lstStyle/>
        <a:p>
          <a:pPr rtl="0"/>
          <a:r>
            <a:rPr lang="zh-CN" altLang="en-US" sz="2800" b="1" dirty="0" smtClean="0"/>
            <a:t>成因：由海陆热力差异引起。</a:t>
          </a:r>
          <a:endParaRPr lang="zh-CN" altLang="en-US" sz="2800" dirty="0"/>
        </a:p>
      </dgm:t>
    </dgm:pt>
    <dgm:pt modelId="{BFA9E3E5-B8B4-4E58-9A64-5BDCC6D22BFE}" type="parTrans" cxnId="{FAD9EA5F-51CA-4AB1-826B-8B5FFC442F22}">
      <dgm:prSet/>
      <dgm:spPr/>
      <dgm:t>
        <a:bodyPr/>
        <a:lstStyle/>
        <a:p>
          <a:endParaRPr lang="zh-CN" altLang="en-US" sz="2800"/>
        </a:p>
      </dgm:t>
    </dgm:pt>
    <dgm:pt modelId="{9FC551AD-805D-4D7E-96E6-D7D405913BDC}" type="sibTrans" cxnId="{FAD9EA5F-51CA-4AB1-826B-8B5FFC442F22}">
      <dgm:prSet/>
      <dgm:spPr/>
      <dgm:t>
        <a:bodyPr/>
        <a:lstStyle/>
        <a:p>
          <a:endParaRPr lang="zh-CN" altLang="en-US" sz="2800"/>
        </a:p>
      </dgm:t>
    </dgm:pt>
    <dgm:pt modelId="{BADDD2EA-0970-4D7B-857E-E09EC35AA2A4}">
      <dgm:prSet custT="1"/>
      <dgm:spPr/>
      <dgm:t>
        <a:bodyPr/>
        <a:lstStyle/>
        <a:p>
          <a:pPr rtl="0"/>
          <a:r>
            <a:rPr lang="zh-CN" altLang="en-US" sz="2800" b="1" dirty="0" smtClean="0">
              <a:solidFill>
                <a:srgbClr val="FF0000"/>
              </a:solidFill>
            </a:rPr>
            <a:t>白天</a:t>
          </a:r>
          <a:r>
            <a:rPr lang="zh-CN" altLang="en-US" sz="2800" b="1" dirty="0" smtClean="0"/>
            <a:t>：陆地增温比海面快，陆面气温高于海面，因而下层风由海面吹向陆地，上层则有反向气流。</a:t>
          </a:r>
          <a:endParaRPr lang="zh-CN" altLang="en-US" sz="2800" dirty="0"/>
        </a:p>
      </dgm:t>
    </dgm:pt>
    <dgm:pt modelId="{39E776B7-A594-42AD-AE37-EC6C38896B36}" type="parTrans" cxnId="{7B4BC739-E923-4FD6-8355-63E114B1835F}">
      <dgm:prSet/>
      <dgm:spPr/>
      <dgm:t>
        <a:bodyPr/>
        <a:lstStyle/>
        <a:p>
          <a:endParaRPr lang="zh-CN" altLang="en-US"/>
        </a:p>
      </dgm:t>
    </dgm:pt>
    <dgm:pt modelId="{03B59611-0E7F-4615-B9A2-0DD5B3CF618C}" type="sibTrans" cxnId="{7B4BC739-E923-4FD6-8355-63E114B1835F}">
      <dgm:prSet/>
      <dgm:spPr/>
      <dgm:t>
        <a:bodyPr/>
        <a:lstStyle/>
        <a:p>
          <a:endParaRPr lang="zh-CN" altLang="en-US"/>
        </a:p>
      </dgm:t>
    </dgm:pt>
    <dgm:pt modelId="{1DFB8276-81AC-48CD-B29E-44F8DABD2C03}">
      <dgm:prSet custT="1"/>
      <dgm:spPr/>
      <dgm:t>
        <a:bodyPr/>
        <a:lstStyle/>
        <a:p>
          <a:pPr rtl="0"/>
          <a:r>
            <a:rPr lang="zh-CN" altLang="en-US" sz="2800" b="1" dirty="0" smtClean="0">
              <a:solidFill>
                <a:srgbClr val="0000FF"/>
              </a:solidFill>
            </a:rPr>
            <a:t>夜间</a:t>
          </a:r>
          <a:r>
            <a:rPr lang="zh-CN" altLang="en-US" sz="2800" b="1" dirty="0" smtClean="0"/>
            <a:t>：陆地降温快，海面降温缓慢，海面气温高于陆面，海岸和附近海面间形成与白天相反的热力环流，气流由陆地吹向海面。</a:t>
          </a:r>
          <a:endParaRPr lang="zh-CN" altLang="en-US" sz="2800" dirty="0"/>
        </a:p>
      </dgm:t>
    </dgm:pt>
    <dgm:pt modelId="{01850DE4-D301-4513-B0B6-304C719A1B49}" type="parTrans" cxnId="{8AEBE95B-87AE-4896-A8AA-AB6B5085D2FA}">
      <dgm:prSet/>
      <dgm:spPr/>
      <dgm:t>
        <a:bodyPr/>
        <a:lstStyle/>
        <a:p>
          <a:endParaRPr lang="zh-CN" altLang="en-US"/>
        </a:p>
      </dgm:t>
    </dgm:pt>
    <dgm:pt modelId="{4FA22F2F-196E-482B-BD40-A37ACADF7AD0}" type="sibTrans" cxnId="{8AEBE95B-87AE-4896-A8AA-AB6B5085D2FA}">
      <dgm:prSet/>
      <dgm:spPr/>
      <dgm:t>
        <a:bodyPr/>
        <a:lstStyle/>
        <a:p>
          <a:endParaRPr lang="zh-CN" altLang="en-US"/>
        </a:p>
      </dgm:t>
    </dgm:pt>
    <dgm:pt modelId="{97690916-3AAA-4BDC-8F4B-0027DF034D89}" type="pres">
      <dgm:prSet presAssocID="{AE01688A-0C73-4B67-9FBC-CE9D73B0E0A4}" presName="linear" presStyleCnt="0">
        <dgm:presLayoutVars>
          <dgm:animLvl val="lvl"/>
          <dgm:resizeHandles val="exact"/>
        </dgm:presLayoutVars>
      </dgm:prSet>
      <dgm:spPr/>
      <dgm:t>
        <a:bodyPr/>
        <a:lstStyle/>
        <a:p>
          <a:endParaRPr lang="zh-CN" altLang="en-US"/>
        </a:p>
      </dgm:t>
    </dgm:pt>
    <dgm:pt modelId="{54A8FD63-5A41-43FC-BABD-58603B000897}" type="pres">
      <dgm:prSet presAssocID="{9040C83E-B052-4360-A9DF-4039DD71C2D9}" presName="parentText" presStyleLbl="node1" presStyleIdx="0" presStyleCnt="2" custScaleY="80919">
        <dgm:presLayoutVars>
          <dgm:chMax val="0"/>
          <dgm:bulletEnabled val="1"/>
        </dgm:presLayoutVars>
      </dgm:prSet>
      <dgm:spPr/>
      <dgm:t>
        <a:bodyPr/>
        <a:lstStyle/>
        <a:p>
          <a:endParaRPr lang="zh-CN" altLang="en-US"/>
        </a:p>
      </dgm:t>
    </dgm:pt>
    <dgm:pt modelId="{16130994-CFF4-40B1-958F-3ACD635D141E}" type="pres">
      <dgm:prSet presAssocID="{5317570A-0748-4035-AD9F-5F3E676B5A3A}" presName="spacer" presStyleCnt="0"/>
      <dgm:spPr/>
    </dgm:pt>
    <dgm:pt modelId="{789C8196-5DB1-449F-85A5-1E1AC35F3241}" type="pres">
      <dgm:prSet presAssocID="{8800CAC6-6AE4-4489-A236-77E178B7D2F4}" presName="parentText" presStyleLbl="node1" presStyleIdx="1" presStyleCnt="2" custScaleY="54436">
        <dgm:presLayoutVars>
          <dgm:chMax val="0"/>
          <dgm:bulletEnabled val="1"/>
        </dgm:presLayoutVars>
      </dgm:prSet>
      <dgm:spPr/>
      <dgm:t>
        <a:bodyPr/>
        <a:lstStyle/>
        <a:p>
          <a:endParaRPr lang="zh-CN" altLang="en-US"/>
        </a:p>
      </dgm:t>
    </dgm:pt>
    <dgm:pt modelId="{5EEFE7C8-CF01-4B9D-9C04-B258F5397AE4}" type="pres">
      <dgm:prSet presAssocID="{8800CAC6-6AE4-4489-A236-77E178B7D2F4}" presName="childText" presStyleLbl="revTx" presStyleIdx="0" presStyleCnt="1">
        <dgm:presLayoutVars>
          <dgm:bulletEnabled val="1"/>
        </dgm:presLayoutVars>
      </dgm:prSet>
      <dgm:spPr/>
      <dgm:t>
        <a:bodyPr/>
        <a:lstStyle/>
        <a:p>
          <a:endParaRPr lang="zh-CN" altLang="en-US"/>
        </a:p>
      </dgm:t>
    </dgm:pt>
  </dgm:ptLst>
  <dgm:cxnLst>
    <dgm:cxn modelId="{7B4BC739-E923-4FD6-8355-63E114B1835F}" srcId="{8800CAC6-6AE4-4489-A236-77E178B7D2F4}" destId="{BADDD2EA-0970-4D7B-857E-E09EC35AA2A4}" srcOrd="0" destOrd="0" parTransId="{39E776B7-A594-42AD-AE37-EC6C38896B36}" sibTransId="{03B59611-0E7F-4615-B9A2-0DD5B3CF618C}"/>
    <dgm:cxn modelId="{B7DFC5A4-9AC5-48CA-AFC5-E51138ADA9AA}" type="presOf" srcId="{BADDD2EA-0970-4D7B-857E-E09EC35AA2A4}" destId="{5EEFE7C8-CF01-4B9D-9C04-B258F5397AE4}" srcOrd="0" destOrd="0" presId="urn:microsoft.com/office/officeart/2005/8/layout/vList2"/>
    <dgm:cxn modelId="{85AE81A5-AC74-4B94-8E40-8E3E41D98F71}" type="presOf" srcId="{9040C83E-B052-4360-A9DF-4039DD71C2D9}" destId="{54A8FD63-5A41-43FC-BABD-58603B000897}" srcOrd="0" destOrd="0" presId="urn:microsoft.com/office/officeart/2005/8/layout/vList2"/>
    <dgm:cxn modelId="{FAD9EA5F-51CA-4AB1-826B-8B5FFC442F22}" srcId="{AE01688A-0C73-4B67-9FBC-CE9D73B0E0A4}" destId="{8800CAC6-6AE4-4489-A236-77E178B7D2F4}" srcOrd="1" destOrd="0" parTransId="{BFA9E3E5-B8B4-4E58-9A64-5BDCC6D22BFE}" sibTransId="{9FC551AD-805D-4D7E-96E6-D7D405913BDC}"/>
    <dgm:cxn modelId="{1296C2ED-0D22-4A7A-B451-075E3C3FC975}" type="presOf" srcId="{1DFB8276-81AC-48CD-B29E-44F8DABD2C03}" destId="{5EEFE7C8-CF01-4B9D-9C04-B258F5397AE4}" srcOrd="0" destOrd="1" presId="urn:microsoft.com/office/officeart/2005/8/layout/vList2"/>
    <dgm:cxn modelId="{D1F3E509-428E-430B-ADE0-8F73E8A2DC69}" type="presOf" srcId="{8800CAC6-6AE4-4489-A236-77E178B7D2F4}" destId="{789C8196-5DB1-449F-85A5-1E1AC35F3241}" srcOrd="0" destOrd="0" presId="urn:microsoft.com/office/officeart/2005/8/layout/vList2"/>
    <dgm:cxn modelId="{F127A74B-8AC7-4BE4-8B4C-1BB3137E567C}" type="presOf" srcId="{AE01688A-0C73-4B67-9FBC-CE9D73B0E0A4}" destId="{97690916-3AAA-4BDC-8F4B-0027DF034D89}" srcOrd="0" destOrd="0" presId="urn:microsoft.com/office/officeart/2005/8/layout/vList2"/>
    <dgm:cxn modelId="{8AEBE95B-87AE-4896-A8AA-AB6B5085D2FA}" srcId="{8800CAC6-6AE4-4489-A236-77E178B7D2F4}" destId="{1DFB8276-81AC-48CD-B29E-44F8DABD2C03}" srcOrd="1" destOrd="0" parTransId="{01850DE4-D301-4513-B0B6-304C719A1B49}" sibTransId="{4FA22F2F-196E-482B-BD40-A37ACADF7AD0}"/>
    <dgm:cxn modelId="{63D12A2E-74AC-4964-822F-0B15831922B6}" srcId="{AE01688A-0C73-4B67-9FBC-CE9D73B0E0A4}" destId="{9040C83E-B052-4360-A9DF-4039DD71C2D9}" srcOrd="0" destOrd="0" parTransId="{B26DDFD5-0524-440D-8D9A-71D2D4123116}" sibTransId="{5317570A-0748-4035-AD9F-5F3E676B5A3A}"/>
    <dgm:cxn modelId="{66CEF190-C3B1-4B31-AFE9-81C026A01175}" type="presParOf" srcId="{97690916-3AAA-4BDC-8F4B-0027DF034D89}" destId="{54A8FD63-5A41-43FC-BABD-58603B000897}" srcOrd="0" destOrd="0" presId="urn:microsoft.com/office/officeart/2005/8/layout/vList2"/>
    <dgm:cxn modelId="{B99F8919-160D-40FC-8178-61131F0D9773}" type="presParOf" srcId="{97690916-3AAA-4BDC-8F4B-0027DF034D89}" destId="{16130994-CFF4-40B1-958F-3ACD635D141E}" srcOrd="1" destOrd="0" presId="urn:microsoft.com/office/officeart/2005/8/layout/vList2"/>
    <dgm:cxn modelId="{8BE86C0B-B40E-4A0D-91CF-89271D9742C7}" type="presParOf" srcId="{97690916-3AAA-4BDC-8F4B-0027DF034D89}" destId="{789C8196-5DB1-449F-85A5-1E1AC35F3241}" srcOrd="2" destOrd="0" presId="urn:microsoft.com/office/officeart/2005/8/layout/vList2"/>
    <dgm:cxn modelId="{0C25498E-4AB3-44D3-B419-37890BE6E466}" type="presParOf" srcId="{97690916-3AAA-4BDC-8F4B-0027DF034D89}" destId="{5EEFE7C8-CF01-4B9D-9C04-B258F5397AE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C0B6847D-EF5F-48EF-909F-C6517E51AEEA}" type="doc">
      <dgm:prSet loTypeId="urn:microsoft.com/office/officeart/2005/8/layout/list1" loCatId="list" qsTypeId="urn:microsoft.com/office/officeart/2005/8/quickstyle/3d3" qsCatId="3D" csTypeId="urn:microsoft.com/office/officeart/2005/8/colors/accent1_1" csCatId="accent1" phldr="1"/>
      <dgm:spPr/>
      <dgm:t>
        <a:bodyPr/>
        <a:lstStyle/>
        <a:p>
          <a:endParaRPr lang="zh-CN" altLang="en-US"/>
        </a:p>
      </dgm:t>
    </dgm:pt>
    <dgm:pt modelId="{C6BE43FA-FDE9-408F-A18C-37E46A6090DB}">
      <dgm:prSet/>
      <dgm:spPr/>
      <dgm:t>
        <a:bodyPr/>
        <a:lstStyle/>
        <a:p>
          <a:pPr rtl="0"/>
          <a:r>
            <a:rPr lang="zh-CN" altLang="en-US" b="1" dirty="0" smtClean="0"/>
            <a:t>谷风：</a:t>
          </a:r>
          <a:endParaRPr lang="en-US" altLang="zh-CN" b="1" dirty="0" smtClean="0"/>
        </a:p>
      </dgm:t>
    </dgm:pt>
    <dgm:pt modelId="{725411C0-DD62-4107-BF1B-8D2385B142FE}" type="parTrans" cxnId="{D5A2264B-65AC-48D9-B2ED-B9F6C3D8CAB7}">
      <dgm:prSet/>
      <dgm:spPr/>
      <dgm:t>
        <a:bodyPr/>
        <a:lstStyle/>
        <a:p>
          <a:endParaRPr lang="zh-CN" altLang="en-US" b="1"/>
        </a:p>
      </dgm:t>
    </dgm:pt>
    <dgm:pt modelId="{0DE0BC83-A54E-4348-8496-683BAAC1E16B}" type="sibTrans" cxnId="{D5A2264B-65AC-48D9-B2ED-B9F6C3D8CAB7}">
      <dgm:prSet/>
      <dgm:spPr/>
      <dgm:t>
        <a:bodyPr/>
        <a:lstStyle/>
        <a:p>
          <a:endParaRPr lang="zh-CN" altLang="en-US" b="1"/>
        </a:p>
      </dgm:t>
    </dgm:pt>
    <dgm:pt modelId="{92BC9852-0C1D-4F81-BB1F-F2B3C9044C2A}">
      <dgm:prSet/>
      <dgm:spPr/>
      <dgm:t>
        <a:bodyPr/>
        <a:lstStyle/>
        <a:p>
          <a:pPr rtl="0"/>
          <a:r>
            <a:rPr lang="zh-CN" altLang="en-US" b="0" i="0" dirty="0" smtClean="0"/>
            <a:t>白天，山坡接受</a:t>
          </a:r>
          <a:r>
            <a:rPr lang="zh-CN" altLang="en-US" b="0" i="0" dirty="0" smtClean="0">
              <a:hlinkClick xmlns:r="http://schemas.openxmlformats.org/officeDocument/2006/relationships" r:id="rId1"/>
            </a:rPr>
            <a:t>太阳光</a:t>
          </a:r>
          <a:r>
            <a:rPr lang="zh-CN" altLang="en-US" b="0" i="0" dirty="0" smtClean="0"/>
            <a:t>热较多，成为一只小小的“加热炉”，空气增温较多；与山顶相同高度的山谷上空，因离地较远，空气增温较少。</a:t>
          </a:r>
          <a:endParaRPr lang="zh-CN" altLang="en-US" b="1" dirty="0"/>
        </a:p>
      </dgm:t>
    </dgm:pt>
    <dgm:pt modelId="{D8179660-CC42-4895-97E6-0322306C5B91}" type="parTrans" cxnId="{4A89FE82-B183-42E1-9142-525E82F238AF}">
      <dgm:prSet/>
      <dgm:spPr/>
      <dgm:t>
        <a:bodyPr/>
        <a:lstStyle/>
        <a:p>
          <a:endParaRPr lang="zh-CN" altLang="en-US" b="1"/>
        </a:p>
      </dgm:t>
    </dgm:pt>
    <dgm:pt modelId="{1EBF9BD3-89B6-41DD-8BE7-721234D6F974}" type="sibTrans" cxnId="{4A89FE82-B183-42E1-9142-525E82F238AF}">
      <dgm:prSet/>
      <dgm:spPr/>
      <dgm:t>
        <a:bodyPr/>
        <a:lstStyle/>
        <a:p>
          <a:endParaRPr lang="zh-CN" altLang="en-US" b="1"/>
        </a:p>
      </dgm:t>
    </dgm:pt>
    <dgm:pt modelId="{1496CA25-338B-4D9F-B73A-44C625E2BB43}">
      <dgm:prSet/>
      <dgm:spPr/>
      <dgm:t>
        <a:bodyPr/>
        <a:lstStyle/>
        <a:p>
          <a:pPr rtl="0"/>
          <a:r>
            <a:rPr lang="zh-CN" altLang="en-US" b="0" i="0" dirty="0" smtClean="0"/>
            <a:t>山坡上的</a:t>
          </a:r>
          <a:r>
            <a:rPr lang="zh-CN" altLang="en-US" b="0" i="0" dirty="0" smtClean="0">
              <a:hlinkClick xmlns:r="http://schemas.openxmlformats.org/officeDocument/2006/relationships" r:id="rId2"/>
            </a:rPr>
            <a:t>暖空气</a:t>
          </a:r>
          <a:r>
            <a:rPr lang="zh-CN" altLang="en-US" b="0" i="0" dirty="0" smtClean="0"/>
            <a:t>不断膨胀上升，在山顶近地面形成低压，并在上空从山坡流向谷地上空，谷地上空空气收缩下沉，在谷底近地面形成高压，谷底的空气则沿山坡向山顶补充，这样便在山坡与山谷之间形成一个</a:t>
          </a:r>
          <a:r>
            <a:rPr lang="zh-CN" altLang="en-US" b="0" i="0" dirty="0" smtClean="0">
              <a:hlinkClick xmlns:r="http://schemas.openxmlformats.org/officeDocument/2006/relationships" r:id="rId3"/>
            </a:rPr>
            <a:t>热力环流</a:t>
          </a:r>
          <a:r>
            <a:rPr lang="zh-CN" altLang="en-US" b="0" i="0" dirty="0" smtClean="0"/>
            <a:t>。</a:t>
          </a:r>
          <a:endParaRPr lang="zh-CN" altLang="en-US" b="1" dirty="0"/>
        </a:p>
      </dgm:t>
    </dgm:pt>
    <dgm:pt modelId="{FF315503-5251-4490-A6EE-B97937BE9B93}" type="parTrans" cxnId="{75B3A2F2-AC27-4650-837B-07BC9DD7E2BF}">
      <dgm:prSet/>
      <dgm:spPr/>
      <dgm:t>
        <a:bodyPr/>
        <a:lstStyle/>
        <a:p>
          <a:endParaRPr lang="zh-CN" altLang="en-US"/>
        </a:p>
      </dgm:t>
    </dgm:pt>
    <dgm:pt modelId="{ABBAB6F1-E273-486A-A0E5-204EF7D63C64}" type="sibTrans" cxnId="{75B3A2F2-AC27-4650-837B-07BC9DD7E2BF}">
      <dgm:prSet/>
      <dgm:spPr/>
      <dgm:t>
        <a:bodyPr/>
        <a:lstStyle/>
        <a:p>
          <a:endParaRPr lang="zh-CN" altLang="en-US"/>
        </a:p>
      </dgm:t>
    </dgm:pt>
    <dgm:pt modelId="{5C756FA9-A91F-4975-9A5A-24E8CA60F5DE}">
      <dgm:prSet/>
      <dgm:spPr/>
      <dgm:t>
        <a:bodyPr/>
        <a:lstStyle/>
        <a:p>
          <a:pPr rtl="0"/>
          <a:r>
            <a:rPr lang="zh-CN" altLang="en-US" b="0" i="0" dirty="0" smtClean="0"/>
            <a:t>下层风由谷底吹向山坡。</a:t>
          </a:r>
          <a:endParaRPr lang="zh-CN" altLang="en-US" b="1" dirty="0"/>
        </a:p>
      </dgm:t>
    </dgm:pt>
    <dgm:pt modelId="{87ABAD33-AC36-41D6-A7A6-D628D6880602}" type="parTrans" cxnId="{5219B56D-EF62-41C7-88BB-6B7DC87311F7}">
      <dgm:prSet/>
      <dgm:spPr/>
      <dgm:t>
        <a:bodyPr/>
        <a:lstStyle/>
        <a:p>
          <a:endParaRPr lang="zh-CN" altLang="en-US"/>
        </a:p>
      </dgm:t>
    </dgm:pt>
    <dgm:pt modelId="{42A895E9-83FA-402B-8E50-571559910FDE}" type="sibTrans" cxnId="{5219B56D-EF62-41C7-88BB-6B7DC87311F7}">
      <dgm:prSet/>
      <dgm:spPr/>
      <dgm:t>
        <a:bodyPr/>
        <a:lstStyle/>
        <a:p>
          <a:endParaRPr lang="zh-CN" altLang="en-US"/>
        </a:p>
      </dgm:t>
    </dgm:pt>
    <dgm:pt modelId="{2390F29F-FB03-4DA6-8F30-1F5BC3565E6F}" type="pres">
      <dgm:prSet presAssocID="{C0B6847D-EF5F-48EF-909F-C6517E51AEEA}" presName="linear" presStyleCnt="0">
        <dgm:presLayoutVars>
          <dgm:dir/>
          <dgm:animLvl val="lvl"/>
          <dgm:resizeHandles val="exact"/>
        </dgm:presLayoutVars>
      </dgm:prSet>
      <dgm:spPr/>
      <dgm:t>
        <a:bodyPr/>
        <a:lstStyle/>
        <a:p>
          <a:endParaRPr lang="zh-CN" altLang="en-US"/>
        </a:p>
      </dgm:t>
    </dgm:pt>
    <dgm:pt modelId="{4CCD2027-99C7-43B1-9FD3-BF3FE01447DB}" type="pres">
      <dgm:prSet presAssocID="{C6BE43FA-FDE9-408F-A18C-37E46A6090DB}" presName="parentLin" presStyleCnt="0"/>
      <dgm:spPr/>
      <dgm:t>
        <a:bodyPr/>
        <a:lstStyle/>
        <a:p>
          <a:endParaRPr lang="zh-CN" altLang="en-US"/>
        </a:p>
      </dgm:t>
    </dgm:pt>
    <dgm:pt modelId="{7715CC28-3CCC-4C75-BC42-672445F3498B}" type="pres">
      <dgm:prSet presAssocID="{C6BE43FA-FDE9-408F-A18C-37E46A6090DB}" presName="parentLeftMargin" presStyleLbl="node1" presStyleIdx="0" presStyleCnt="1"/>
      <dgm:spPr/>
      <dgm:t>
        <a:bodyPr/>
        <a:lstStyle/>
        <a:p>
          <a:endParaRPr lang="zh-CN" altLang="en-US"/>
        </a:p>
      </dgm:t>
    </dgm:pt>
    <dgm:pt modelId="{D72BB33D-F7D8-4DF6-A35A-04ECA987EDAD}" type="pres">
      <dgm:prSet presAssocID="{C6BE43FA-FDE9-408F-A18C-37E46A6090DB}" presName="parentText" presStyleLbl="node1" presStyleIdx="0" presStyleCnt="1">
        <dgm:presLayoutVars>
          <dgm:chMax val="0"/>
          <dgm:bulletEnabled val="1"/>
        </dgm:presLayoutVars>
      </dgm:prSet>
      <dgm:spPr/>
      <dgm:t>
        <a:bodyPr/>
        <a:lstStyle/>
        <a:p>
          <a:endParaRPr lang="zh-CN" altLang="en-US"/>
        </a:p>
      </dgm:t>
    </dgm:pt>
    <dgm:pt modelId="{838060C6-1837-439C-BE6F-080621D14B27}" type="pres">
      <dgm:prSet presAssocID="{C6BE43FA-FDE9-408F-A18C-37E46A6090DB}" presName="negativeSpace" presStyleCnt="0"/>
      <dgm:spPr/>
      <dgm:t>
        <a:bodyPr/>
        <a:lstStyle/>
        <a:p>
          <a:endParaRPr lang="zh-CN" altLang="en-US"/>
        </a:p>
      </dgm:t>
    </dgm:pt>
    <dgm:pt modelId="{9D44BC16-9C84-42BA-ADB0-3B892C798214}" type="pres">
      <dgm:prSet presAssocID="{C6BE43FA-FDE9-408F-A18C-37E46A6090DB}" presName="childText" presStyleLbl="conFgAcc1" presStyleIdx="0" presStyleCnt="1">
        <dgm:presLayoutVars>
          <dgm:bulletEnabled val="1"/>
        </dgm:presLayoutVars>
      </dgm:prSet>
      <dgm:spPr/>
      <dgm:t>
        <a:bodyPr/>
        <a:lstStyle/>
        <a:p>
          <a:endParaRPr lang="zh-CN" altLang="en-US"/>
        </a:p>
      </dgm:t>
    </dgm:pt>
  </dgm:ptLst>
  <dgm:cxnLst>
    <dgm:cxn modelId="{75B3A2F2-AC27-4650-837B-07BC9DD7E2BF}" srcId="{C6BE43FA-FDE9-408F-A18C-37E46A6090DB}" destId="{1496CA25-338B-4D9F-B73A-44C625E2BB43}" srcOrd="1" destOrd="0" parTransId="{FF315503-5251-4490-A6EE-B97937BE9B93}" sibTransId="{ABBAB6F1-E273-486A-A0E5-204EF7D63C64}"/>
    <dgm:cxn modelId="{FC94E43F-059B-41D0-B74D-120031F0AF9E}" type="presOf" srcId="{1496CA25-338B-4D9F-B73A-44C625E2BB43}" destId="{9D44BC16-9C84-42BA-ADB0-3B892C798214}" srcOrd="0" destOrd="1" presId="urn:microsoft.com/office/officeart/2005/8/layout/list1"/>
    <dgm:cxn modelId="{4A89FE82-B183-42E1-9142-525E82F238AF}" srcId="{C6BE43FA-FDE9-408F-A18C-37E46A6090DB}" destId="{92BC9852-0C1D-4F81-BB1F-F2B3C9044C2A}" srcOrd="0" destOrd="0" parTransId="{D8179660-CC42-4895-97E6-0322306C5B91}" sibTransId="{1EBF9BD3-89B6-41DD-8BE7-721234D6F974}"/>
    <dgm:cxn modelId="{5219B56D-EF62-41C7-88BB-6B7DC87311F7}" srcId="{C6BE43FA-FDE9-408F-A18C-37E46A6090DB}" destId="{5C756FA9-A91F-4975-9A5A-24E8CA60F5DE}" srcOrd="2" destOrd="0" parTransId="{87ABAD33-AC36-41D6-A7A6-D628D6880602}" sibTransId="{42A895E9-83FA-402B-8E50-571559910FDE}"/>
    <dgm:cxn modelId="{B21618FA-046B-47B7-A024-518A3488B002}" type="presOf" srcId="{5C756FA9-A91F-4975-9A5A-24E8CA60F5DE}" destId="{9D44BC16-9C84-42BA-ADB0-3B892C798214}" srcOrd="0" destOrd="2" presId="urn:microsoft.com/office/officeart/2005/8/layout/list1"/>
    <dgm:cxn modelId="{BC2C38C0-A80C-4E9C-85AE-9C7CBF96A568}" type="presOf" srcId="{C0B6847D-EF5F-48EF-909F-C6517E51AEEA}" destId="{2390F29F-FB03-4DA6-8F30-1F5BC3565E6F}" srcOrd="0" destOrd="0" presId="urn:microsoft.com/office/officeart/2005/8/layout/list1"/>
    <dgm:cxn modelId="{D5A2264B-65AC-48D9-B2ED-B9F6C3D8CAB7}" srcId="{C0B6847D-EF5F-48EF-909F-C6517E51AEEA}" destId="{C6BE43FA-FDE9-408F-A18C-37E46A6090DB}" srcOrd="0" destOrd="0" parTransId="{725411C0-DD62-4107-BF1B-8D2385B142FE}" sibTransId="{0DE0BC83-A54E-4348-8496-683BAAC1E16B}"/>
    <dgm:cxn modelId="{14C3738B-A3AF-4FDC-B540-0B5C992D6C49}" type="presOf" srcId="{C6BE43FA-FDE9-408F-A18C-37E46A6090DB}" destId="{7715CC28-3CCC-4C75-BC42-672445F3498B}" srcOrd="0" destOrd="0" presId="urn:microsoft.com/office/officeart/2005/8/layout/list1"/>
    <dgm:cxn modelId="{547C5794-E3D3-40AB-9933-500D05574FBF}" type="presOf" srcId="{92BC9852-0C1D-4F81-BB1F-F2B3C9044C2A}" destId="{9D44BC16-9C84-42BA-ADB0-3B892C798214}" srcOrd="0" destOrd="0" presId="urn:microsoft.com/office/officeart/2005/8/layout/list1"/>
    <dgm:cxn modelId="{364EE490-6BE2-4414-8493-9726CCFDDCAC}" type="presOf" srcId="{C6BE43FA-FDE9-408F-A18C-37E46A6090DB}" destId="{D72BB33D-F7D8-4DF6-A35A-04ECA987EDAD}" srcOrd="1" destOrd="0" presId="urn:microsoft.com/office/officeart/2005/8/layout/list1"/>
    <dgm:cxn modelId="{2F6E2899-DF21-49AC-8C5A-76F3B1BE39D5}" type="presParOf" srcId="{2390F29F-FB03-4DA6-8F30-1F5BC3565E6F}" destId="{4CCD2027-99C7-43B1-9FD3-BF3FE01447DB}" srcOrd="0" destOrd="0" presId="urn:microsoft.com/office/officeart/2005/8/layout/list1"/>
    <dgm:cxn modelId="{F306DE67-1E15-434A-A616-DDD6714C4CE1}" type="presParOf" srcId="{4CCD2027-99C7-43B1-9FD3-BF3FE01447DB}" destId="{7715CC28-3CCC-4C75-BC42-672445F3498B}" srcOrd="0" destOrd="0" presId="urn:microsoft.com/office/officeart/2005/8/layout/list1"/>
    <dgm:cxn modelId="{2C8E6D8E-4E9D-46E2-B5AD-F4E4248B9D39}" type="presParOf" srcId="{4CCD2027-99C7-43B1-9FD3-BF3FE01447DB}" destId="{D72BB33D-F7D8-4DF6-A35A-04ECA987EDAD}" srcOrd="1" destOrd="0" presId="urn:microsoft.com/office/officeart/2005/8/layout/list1"/>
    <dgm:cxn modelId="{68F4E94F-99E2-4405-976E-76850B19EB0A}" type="presParOf" srcId="{2390F29F-FB03-4DA6-8F30-1F5BC3565E6F}" destId="{838060C6-1837-439C-BE6F-080621D14B27}" srcOrd="1" destOrd="0" presId="urn:microsoft.com/office/officeart/2005/8/layout/list1"/>
    <dgm:cxn modelId="{102F10E6-A5FE-4001-9971-11BD4FB142E6}" type="presParOf" srcId="{2390F29F-FB03-4DA6-8F30-1F5BC3565E6F}" destId="{9D44BC16-9C84-42BA-ADB0-3B892C79821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399EE43A-7BE8-42F2-BDC0-D66621666E8C}" type="doc">
      <dgm:prSet loTypeId="urn:microsoft.com/office/officeart/2005/8/layout/list1" loCatId="list" qsTypeId="urn:microsoft.com/office/officeart/2005/8/quickstyle/simple3" qsCatId="simple" csTypeId="urn:microsoft.com/office/officeart/2005/8/colors/colorful2" csCatId="colorful" phldr="1"/>
      <dgm:spPr/>
      <dgm:t>
        <a:bodyPr/>
        <a:lstStyle/>
        <a:p>
          <a:endParaRPr lang="zh-CN" altLang="en-US"/>
        </a:p>
      </dgm:t>
    </dgm:pt>
    <dgm:pt modelId="{1BC5D22D-5CC0-4316-82E8-8885A0E560F2}">
      <dgm:prSet/>
      <dgm:spPr/>
      <dgm:t>
        <a:bodyPr/>
        <a:lstStyle/>
        <a:p>
          <a:pPr rtl="0"/>
          <a:r>
            <a:rPr lang="zh-CN" b="1" dirty="0" smtClean="0">
              <a:effectLst/>
            </a:rPr>
            <a:t>成因：</a:t>
          </a:r>
          <a:endParaRPr lang="zh-CN" b="1" dirty="0">
            <a:effectLst/>
          </a:endParaRPr>
        </a:p>
      </dgm:t>
    </dgm:pt>
    <dgm:pt modelId="{053183BA-52F9-4700-9FD6-2B2B775B2E9E}" type="parTrans" cxnId="{6AF7A43E-E3B8-4ABB-825D-A0FCE3911E33}">
      <dgm:prSet/>
      <dgm:spPr/>
      <dgm:t>
        <a:bodyPr/>
        <a:lstStyle/>
        <a:p>
          <a:endParaRPr lang="zh-CN" altLang="en-US" b="1">
            <a:effectLst/>
          </a:endParaRPr>
        </a:p>
      </dgm:t>
    </dgm:pt>
    <dgm:pt modelId="{1BD13053-7E79-4750-B6C1-967209EBC1F5}" type="sibTrans" cxnId="{6AF7A43E-E3B8-4ABB-825D-A0FCE3911E33}">
      <dgm:prSet/>
      <dgm:spPr/>
      <dgm:t>
        <a:bodyPr/>
        <a:lstStyle/>
        <a:p>
          <a:endParaRPr lang="zh-CN" altLang="en-US" b="1">
            <a:effectLst/>
          </a:endParaRPr>
        </a:p>
      </dgm:t>
    </dgm:pt>
    <dgm:pt modelId="{682B468E-DE9F-4A27-BC99-73E9DBD3BACE}">
      <dgm:prSet/>
      <dgm:spPr/>
      <dgm:t>
        <a:bodyPr/>
        <a:lstStyle/>
        <a:p>
          <a:pPr rtl="0"/>
          <a:r>
            <a:rPr lang="zh-CN" b="1" dirty="0" smtClean="0">
              <a:effectLst/>
            </a:rPr>
            <a:t>气流受山地阻挡被迫抬升．迎风坡空气上升冷却，起初按干绝热直减率降温</a:t>
          </a:r>
          <a:r>
            <a:rPr lang="en-US" b="1" dirty="0" smtClean="0">
              <a:effectLst/>
            </a:rPr>
            <a:t>(1 0C </a:t>
          </a:r>
          <a:r>
            <a:rPr lang="zh-CN" b="1" dirty="0" smtClean="0">
              <a:effectLst/>
            </a:rPr>
            <a:t>／ </a:t>
          </a:r>
          <a:r>
            <a:rPr lang="en-US" b="1" dirty="0" smtClean="0">
              <a:effectLst/>
            </a:rPr>
            <a:t>100m)</a:t>
          </a:r>
          <a:r>
            <a:rPr lang="zh-CN" b="1" dirty="0" smtClean="0">
              <a:effectLst/>
            </a:rPr>
            <a:t>，空气温度达到饱和状态时，按湿绝热直减率降温</a:t>
          </a:r>
          <a:r>
            <a:rPr lang="en-US" b="1" dirty="0" smtClean="0">
              <a:effectLst/>
            </a:rPr>
            <a:t>(0.5-0.60C</a:t>
          </a:r>
          <a:r>
            <a:rPr lang="zh-CN" b="1" dirty="0" smtClean="0">
              <a:effectLst/>
            </a:rPr>
            <a:t>／</a:t>
          </a:r>
          <a:r>
            <a:rPr lang="en-US" b="1" dirty="0" smtClean="0">
              <a:effectLst/>
            </a:rPr>
            <a:t>100 m)</a:t>
          </a:r>
          <a:r>
            <a:rPr lang="zh-CN" b="1" dirty="0" smtClean="0">
              <a:effectLst/>
            </a:rPr>
            <a:t>，水汽凝结，产生降水。</a:t>
          </a:r>
          <a:endParaRPr lang="zh-CN" b="1" dirty="0">
            <a:effectLst/>
          </a:endParaRPr>
        </a:p>
      </dgm:t>
    </dgm:pt>
    <dgm:pt modelId="{B5A3F5D0-6797-4B0D-8CD3-F33DA7EBD346}" type="parTrans" cxnId="{A6F220C7-03B1-42E8-94B2-09403EE9FF5D}">
      <dgm:prSet/>
      <dgm:spPr/>
      <dgm:t>
        <a:bodyPr/>
        <a:lstStyle/>
        <a:p>
          <a:endParaRPr lang="zh-CN" altLang="en-US" b="1">
            <a:effectLst/>
          </a:endParaRPr>
        </a:p>
      </dgm:t>
    </dgm:pt>
    <dgm:pt modelId="{723333D2-4686-49AA-B4C3-C1750426B0D6}" type="sibTrans" cxnId="{A6F220C7-03B1-42E8-94B2-09403EE9FF5D}">
      <dgm:prSet/>
      <dgm:spPr/>
      <dgm:t>
        <a:bodyPr/>
        <a:lstStyle/>
        <a:p>
          <a:endParaRPr lang="zh-CN" altLang="en-US" b="1">
            <a:effectLst/>
          </a:endParaRPr>
        </a:p>
      </dgm:t>
    </dgm:pt>
    <dgm:pt modelId="{30C31970-3D22-4C48-9175-031C843EB1E3}">
      <dgm:prSet/>
      <dgm:spPr/>
      <dgm:t>
        <a:bodyPr/>
        <a:lstStyle/>
        <a:p>
          <a:pPr rtl="0"/>
          <a:r>
            <a:rPr lang="zh-CN" b="1" dirty="0" smtClean="0">
              <a:effectLst/>
            </a:rPr>
            <a:t>气流越山后顺坡下沉，空气中的水汽含量大大减少，下沉气流按干绝热直减率增温，以致背风坡气温比迎风坡同高度气温高，湿度也小的多，从而形成相对干热的风，这就是焚风。</a:t>
          </a:r>
          <a:endParaRPr lang="zh-CN" b="1" dirty="0">
            <a:effectLst/>
          </a:endParaRPr>
        </a:p>
      </dgm:t>
    </dgm:pt>
    <dgm:pt modelId="{88D1CEDD-1BBD-4D9C-9AF9-208C00E2ACBA}" type="parTrans" cxnId="{CCB97D2F-A5F0-4711-AF6F-C04AC7108BDF}">
      <dgm:prSet/>
      <dgm:spPr/>
      <dgm:t>
        <a:bodyPr/>
        <a:lstStyle/>
        <a:p>
          <a:endParaRPr lang="zh-CN" altLang="en-US" b="1">
            <a:effectLst/>
          </a:endParaRPr>
        </a:p>
      </dgm:t>
    </dgm:pt>
    <dgm:pt modelId="{76F47BF7-D7FB-4D0A-AB6B-7264F8C1F9D6}" type="sibTrans" cxnId="{CCB97D2F-A5F0-4711-AF6F-C04AC7108BDF}">
      <dgm:prSet/>
      <dgm:spPr/>
      <dgm:t>
        <a:bodyPr/>
        <a:lstStyle/>
        <a:p>
          <a:endParaRPr lang="zh-CN" altLang="en-US" b="1">
            <a:effectLst/>
          </a:endParaRPr>
        </a:p>
      </dgm:t>
    </dgm:pt>
    <dgm:pt modelId="{F96CDF56-CF57-47B1-A3E9-1BF2983AA7F7}">
      <dgm:prSet/>
      <dgm:spPr/>
      <dgm:t>
        <a:bodyPr/>
        <a:lstStyle/>
        <a:p>
          <a:pPr rtl="0"/>
          <a:r>
            <a:rPr lang="zh-CN" b="1" dirty="0" smtClean="0">
              <a:effectLst/>
            </a:rPr>
            <a:t>意义：</a:t>
          </a:r>
          <a:endParaRPr lang="en-US" altLang="zh-CN" b="1" dirty="0" smtClean="0">
            <a:effectLst/>
          </a:endParaRPr>
        </a:p>
      </dgm:t>
    </dgm:pt>
    <dgm:pt modelId="{1313250E-E4D5-415A-903D-56284F3CC482}" type="parTrans" cxnId="{77253C4C-DF34-4B42-A9BB-E433006DD95A}">
      <dgm:prSet/>
      <dgm:spPr/>
      <dgm:t>
        <a:bodyPr/>
        <a:lstStyle/>
        <a:p>
          <a:endParaRPr lang="zh-CN" altLang="en-US" b="1">
            <a:effectLst/>
          </a:endParaRPr>
        </a:p>
      </dgm:t>
    </dgm:pt>
    <dgm:pt modelId="{7037DE3F-13AA-49FA-8730-F2493F02E712}" type="sibTrans" cxnId="{77253C4C-DF34-4B42-A9BB-E433006DD95A}">
      <dgm:prSet/>
      <dgm:spPr/>
      <dgm:t>
        <a:bodyPr/>
        <a:lstStyle/>
        <a:p>
          <a:endParaRPr lang="zh-CN" altLang="en-US" b="1">
            <a:effectLst/>
          </a:endParaRPr>
        </a:p>
      </dgm:t>
    </dgm:pt>
    <dgm:pt modelId="{6F37C18D-ED82-4031-A9B5-CBB5CEFD6A19}">
      <dgm:prSet/>
      <dgm:spPr/>
      <dgm:t>
        <a:bodyPr/>
        <a:lstStyle/>
        <a:p>
          <a:pPr rtl="0"/>
          <a:r>
            <a:rPr lang="zh-CN" b="1" dirty="0" smtClean="0">
              <a:effectLst/>
            </a:rPr>
            <a:t>无论冬夏与昼夜，山区都可出现</a:t>
          </a:r>
          <a:r>
            <a:rPr lang="zh-CN" b="1" dirty="0" smtClean="0">
              <a:effectLst/>
            </a:rPr>
            <a:t>焚风</a:t>
          </a:r>
          <a:endParaRPr lang="zh-CN" b="1" dirty="0">
            <a:effectLst/>
          </a:endParaRPr>
        </a:p>
      </dgm:t>
    </dgm:pt>
    <dgm:pt modelId="{6A8DFB7A-41CD-4DD9-84BE-F2D7A7CF6AA1}" type="parTrans" cxnId="{93FB15E3-6106-4089-AD5B-50AC6302CD13}">
      <dgm:prSet/>
      <dgm:spPr/>
      <dgm:t>
        <a:bodyPr/>
        <a:lstStyle/>
        <a:p>
          <a:endParaRPr lang="zh-CN" altLang="en-US" b="1">
            <a:effectLst/>
          </a:endParaRPr>
        </a:p>
      </dgm:t>
    </dgm:pt>
    <dgm:pt modelId="{ED673D51-5809-4507-A435-17A11C65D7BF}" type="sibTrans" cxnId="{93FB15E3-6106-4089-AD5B-50AC6302CD13}">
      <dgm:prSet/>
      <dgm:spPr/>
      <dgm:t>
        <a:bodyPr/>
        <a:lstStyle/>
        <a:p>
          <a:endParaRPr lang="zh-CN" altLang="en-US" b="1">
            <a:effectLst/>
          </a:endParaRPr>
        </a:p>
      </dgm:t>
    </dgm:pt>
    <dgm:pt modelId="{8CEEC082-D820-421C-9B57-41C94A47FA8F}">
      <dgm:prSet/>
      <dgm:spPr/>
      <dgm:t>
        <a:bodyPr/>
        <a:lstStyle/>
        <a:p>
          <a:pPr rtl="0"/>
          <a:r>
            <a:rPr lang="zh-CN" b="1" dirty="0" smtClean="0">
              <a:effectLst/>
            </a:rPr>
            <a:t>焚风</a:t>
          </a:r>
          <a:r>
            <a:rPr lang="zh-CN" b="1" dirty="0" smtClean="0">
              <a:effectLst/>
            </a:rPr>
            <a:t>效应对植被类型与生态特征、成土过程和土壤类都有一定</a:t>
          </a:r>
          <a:r>
            <a:rPr lang="zh-CN" b="1" dirty="0" smtClean="0">
              <a:effectLst/>
            </a:rPr>
            <a:t>影响</a:t>
          </a:r>
          <a:endParaRPr lang="zh-CN" b="1" dirty="0">
            <a:effectLst/>
          </a:endParaRPr>
        </a:p>
      </dgm:t>
    </dgm:pt>
    <dgm:pt modelId="{44CACB51-77C3-4929-ABF6-10AA3B1BD84E}" type="parTrans" cxnId="{CFB4682E-5D19-4232-8041-9B7EA8B0EB89}">
      <dgm:prSet/>
      <dgm:spPr/>
    </dgm:pt>
    <dgm:pt modelId="{15644A06-B235-4534-A122-3EB5CC4F5006}" type="sibTrans" cxnId="{CFB4682E-5D19-4232-8041-9B7EA8B0EB89}">
      <dgm:prSet/>
      <dgm:spPr/>
    </dgm:pt>
    <dgm:pt modelId="{73676D43-71EE-49A5-B877-F0B7191FD85D}">
      <dgm:prSet/>
      <dgm:spPr/>
      <dgm:t>
        <a:bodyPr/>
        <a:lstStyle/>
        <a:p>
          <a:pPr rtl="0"/>
          <a:r>
            <a:rPr lang="zh-CN" b="1" dirty="0" smtClean="0">
              <a:effectLst/>
            </a:rPr>
            <a:t>在</a:t>
          </a:r>
          <a:r>
            <a:rPr lang="zh-CN" b="1" dirty="0" smtClean="0">
              <a:effectLst/>
            </a:rPr>
            <a:t>我国西南山地区表现特别</a:t>
          </a:r>
          <a:r>
            <a:rPr lang="zh-CN" b="1" dirty="0" smtClean="0">
              <a:effectLst/>
            </a:rPr>
            <a:t>显著</a:t>
          </a:r>
          <a:endParaRPr lang="zh-CN" b="1" dirty="0">
            <a:effectLst/>
          </a:endParaRPr>
        </a:p>
      </dgm:t>
    </dgm:pt>
    <dgm:pt modelId="{31AB923D-B7D1-436D-A8DE-CFE147AA12FD}" type="parTrans" cxnId="{A66F7B47-CE52-4CB3-BA7C-0BC6F4D54870}">
      <dgm:prSet/>
      <dgm:spPr/>
    </dgm:pt>
    <dgm:pt modelId="{459998BA-C4AA-4B3E-B8F8-B8AA57DD051E}" type="sibTrans" cxnId="{A66F7B47-CE52-4CB3-BA7C-0BC6F4D54870}">
      <dgm:prSet/>
      <dgm:spPr/>
    </dgm:pt>
    <dgm:pt modelId="{44A8F9B3-18C8-4238-B522-AE37E2B8B2AA}" type="pres">
      <dgm:prSet presAssocID="{399EE43A-7BE8-42F2-BDC0-D66621666E8C}" presName="linear" presStyleCnt="0">
        <dgm:presLayoutVars>
          <dgm:dir/>
          <dgm:animLvl val="lvl"/>
          <dgm:resizeHandles val="exact"/>
        </dgm:presLayoutVars>
      </dgm:prSet>
      <dgm:spPr/>
      <dgm:t>
        <a:bodyPr/>
        <a:lstStyle/>
        <a:p>
          <a:endParaRPr lang="zh-CN" altLang="en-US"/>
        </a:p>
      </dgm:t>
    </dgm:pt>
    <dgm:pt modelId="{2D975D49-5EC0-4D24-9AAC-A35C937700F1}" type="pres">
      <dgm:prSet presAssocID="{1BC5D22D-5CC0-4316-82E8-8885A0E560F2}" presName="parentLin" presStyleCnt="0"/>
      <dgm:spPr/>
      <dgm:t>
        <a:bodyPr/>
        <a:lstStyle/>
        <a:p>
          <a:endParaRPr lang="zh-CN" altLang="en-US"/>
        </a:p>
      </dgm:t>
    </dgm:pt>
    <dgm:pt modelId="{A11D9058-888B-4153-A7FD-F8706AC9A8FE}" type="pres">
      <dgm:prSet presAssocID="{1BC5D22D-5CC0-4316-82E8-8885A0E560F2}" presName="parentLeftMargin" presStyleLbl="node1" presStyleIdx="0" presStyleCnt="2"/>
      <dgm:spPr/>
      <dgm:t>
        <a:bodyPr/>
        <a:lstStyle/>
        <a:p>
          <a:endParaRPr lang="zh-CN" altLang="en-US"/>
        </a:p>
      </dgm:t>
    </dgm:pt>
    <dgm:pt modelId="{F391514A-3E8C-4AC1-9266-D243EF257467}" type="pres">
      <dgm:prSet presAssocID="{1BC5D22D-5CC0-4316-82E8-8885A0E560F2}" presName="parentText" presStyleLbl="node1" presStyleIdx="0" presStyleCnt="2">
        <dgm:presLayoutVars>
          <dgm:chMax val="0"/>
          <dgm:bulletEnabled val="1"/>
        </dgm:presLayoutVars>
      </dgm:prSet>
      <dgm:spPr/>
      <dgm:t>
        <a:bodyPr/>
        <a:lstStyle/>
        <a:p>
          <a:endParaRPr lang="zh-CN" altLang="en-US"/>
        </a:p>
      </dgm:t>
    </dgm:pt>
    <dgm:pt modelId="{CBB40AFE-5B00-48EE-89D7-785E5BA71A02}" type="pres">
      <dgm:prSet presAssocID="{1BC5D22D-5CC0-4316-82E8-8885A0E560F2}" presName="negativeSpace" presStyleCnt="0"/>
      <dgm:spPr/>
      <dgm:t>
        <a:bodyPr/>
        <a:lstStyle/>
        <a:p>
          <a:endParaRPr lang="zh-CN" altLang="en-US"/>
        </a:p>
      </dgm:t>
    </dgm:pt>
    <dgm:pt modelId="{A36BD405-0CAA-4F86-A264-7A7080B448D2}" type="pres">
      <dgm:prSet presAssocID="{1BC5D22D-5CC0-4316-82E8-8885A0E560F2}" presName="childText" presStyleLbl="conFgAcc1" presStyleIdx="0" presStyleCnt="2">
        <dgm:presLayoutVars>
          <dgm:bulletEnabled val="1"/>
        </dgm:presLayoutVars>
      </dgm:prSet>
      <dgm:spPr/>
      <dgm:t>
        <a:bodyPr/>
        <a:lstStyle/>
        <a:p>
          <a:endParaRPr lang="zh-CN" altLang="en-US"/>
        </a:p>
      </dgm:t>
    </dgm:pt>
    <dgm:pt modelId="{91B09DA7-95E8-4704-8ED9-F176420A0E14}" type="pres">
      <dgm:prSet presAssocID="{1BD13053-7E79-4750-B6C1-967209EBC1F5}" presName="spaceBetweenRectangles" presStyleCnt="0"/>
      <dgm:spPr/>
      <dgm:t>
        <a:bodyPr/>
        <a:lstStyle/>
        <a:p>
          <a:endParaRPr lang="zh-CN" altLang="en-US"/>
        </a:p>
      </dgm:t>
    </dgm:pt>
    <dgm:pt modelId="{CEB7AB20-0A17-4A44-A90E-3DC8AB62D2D2}" type="pres">
      <dgm:prSet presAssocID="{F96CDF56-CF57-47B1-A3E9-1BF2983AA7F7}" presName="parentLin" presStyleCnt="0"/>
      <dgm:spPr/>
      <dgm:t>
        <a:bodyPr/>
        <a:lstStyle/>
        <a:p>
          <a:endParaRPr lang="zh-CN" altLang="en-US"/>
        </a:p>
      </dgm:t>
    </dgm:pt>
    <dgm:pt modelId="{D199732C-4AEC-474F-B181-4C02262794A6}" type="pres">
      <dgm:prSet presAssocID="{F96CDF56-CF57-47B1-A3E9-1BF2983AA7F7}" presName="parentLeftMargin" presStyleLbl="node1" presStyleIdx="0" presStyleCnt="2"/>
      <dgm:spPr/>
      <dgm:t>
        <a:bodyPr/>
        <a:lstStyle/>
        <a:p>
          <a:endParaRPr lang="zh-CN" altLang="en-US"/>
        </a:p>
      </dgm:t>
    </dgm:pt>
    <dgm:pt modelId="{0E2D9468-0CE7-47A6-9ECF-5065B0C2AF34}" type="pres">
      <dgm:prSet presAssocID="{F96CDF56-CF57-47B1-A3E9-1BF2983AA7F7}" presName="parentText" presStyleLbl="node1" presStyleIdx="1" presStyleCnt="2">
        <dgm:presLayoutVars>
          <dgm:chMax val="0"/>
          <dgm:bulletEnabled val="1"/>
        </dgm:presLayoutVars>
      </dgm:prSet>
      <dgm:spPr/>
      <dgm:t>
        <a:bodyPr/>
        <a:lstStyle/>
        <a:p>
          <a:endParaRPr lang="zh-CN" altLang="en-US"/>
        </a:p>
      </dgm:t>
    </dgm:pt>
    <dgm:pt modelId="{855C2311-CB13-42A1-A427-E871635AA0D4}" type="pres">
      <dgm:prSet presAssocID="{F96CDF56-CF57-47B1-A3E9-1BF2983AA7F7}" presName="negativeSpace" presStyleCnt="0"/>
      <dgm:spPr/>
      <dgm:t>
        <a:bodyPr/>
        <a:lstStyle/>
        <a:p>
          <a:endParaRPr lang="zh-CN" altLang="en-US"/>
        </a:p>
      </dgm:t>
    </dgm:pt>
    <dgm:pt modelId="{4A7505FB-6E9B-43A6-93D8-0DCCD07E49CA}" type="pres">
      <dgm:prSet presAssocID="{F96CDF56-CF57-47B1-A3E9-1BF2983AA7F7}" presName="childText" presStyleLbl="conFgAcc1" presStyleIdx="1" presStyleCnt="2">
        <dgm:presLayoutVars>
          <dgm:bulletEnabled val="1"/>
        </dgm:presLayoutVars>
      </dgm:prSet>
      <dgm:spPr/>
      <dgm:t>
        <a:bodyPr/>
        <a:lstStyle/>
        <a:p>
          <a:endParaRPr lang="zh-CN" altLang="en-US"/>
        </a:p>
      </dgm:t>
    </dgm:pt>
  </dgm:ptLst>
  <dgm:cxnLst>
    <dgm:cxn modelId="{6A427076-4713-40CF-ABAA-085ED379E20B}" type="presOf" srcId="{6F37C18D-ED82-4031-A9B5-CBB5CEFD6A19}" destId="{4A7505FB-6E9B-43A6-93D8-0DCCD07E49CA}" srcOrd="0" destOrd="0" presId="urn:microsoft.com/office/officeart/2005/8/layout/list1"/>
    <dgm:cxn modelId="{CFB4682E-5D19-4232-8041-9B7EA8B0EB89}" srcId="{F96CDF56-CF57-47B1-A3E9-1BF2983AA7F7}" destId="{8CEEC082-D820-421C-9B57-41C94A47FA8F}" srcOrd="1" destOrd="0" parTransId="{44CACB51-77C3-4929-ABF6-10AA3B1BD84E}" sibTransId="{15644A06-B235-4534-A122-3EB5CC4F5006}"/>
    <dgm:cxn modelId="{F6ECE63D-6EFD-4474-BA98-F028B1E4C3DB}" type="presOf" srcId="{399EE43A-7BE8-42F2-BDC0-D66621666E8C}" destId="{44A8F9B3-18C8-4238-B522-AE37E2B8B2AA}" srcOrd="0" destOrd="0" presId="urn:microsoft.com/office/officeart/2005/8/layout/list1"/>
    <dgm:cxn modelId="{29772801-B4B4-4F86-AC08-CE1A0700EA6D}" type="presOf" srcId="{1BC5D22D-5CC0-4316-82E8-8885A0E560F2}" destId="{A11D9058-888B-4153-A7FD-F8706AC9A8FE}" srcOrd="0" destOrd="0" presId="urn:microsoft.com/office/officeart/2005/8/layout/list1"/>
    <dgm:cxn modelId="{93FB15E3-6106-4089-AD5B-50AC6302CD13}" srcId="{F96CDF56-CF57-47B1-A3E9-1BF2983AA7F7}" destId="{6F37C18D-ED82-4031-A9B5-CBB5CEFD6A19}" srcOrd="0" destOrd="0" parTransId="{6A8DFB7A-41CD-4DD9-84BE-F2D7A7CF6AA1}" sibTransId="{ED673D51-5809-4507-A435-17A11C65D7BF}"/>
    <dgm:cxn modelId="{CCB97D2F-A5F0-4711-AF6F-C04AC7108BDF}" srcId="{1BC5D22D-5CC0-4316-82E8-8885A0E560F2}" destId="{30C31970-3D22-4C48-9175-031C843EB1E3}" srcOrd="1" destOrd="0" parTransId="{88D1CEDD-1BBD-4D9C-9AF9-208C00E2ACBA}" sibTransId="{76F47BF7-D7FB-4D0A-AB6B-7264F8C1F9D6}"/>
    <dgm:cxn modelId="{400045F6-42BD-4375-9724-7E33F14C7B46}" type="presOf" srcId="{682B468E-DE9F-4A27-BC99-73E9DBD3BACE}" destId="{A36BD405-0CAA-4F86-A264-7A7080B448D2}" srcOrd="0" destOrd="0" presId="urn:microsoft.com/office/officeart/2005/8/layout/list1"/>
    <dgm:cxn modelId="{DEAE20FC-24E2-4E2F-A4BE-C2639B68D0A1}" type="presOf" srcId="{F96CDF56-CF57-47B1-A3E9-1BF2983AA7F7}" destId="{0E2D9468-0CE7-47A6-9ECF-5065B0C2AF34}" srcOrd="1" destOrd="0" presId="urn:microsoft.com/office/officeart/2005/8/layout/list1"/>
    <dgm:cxn modelId="{306A5D26-4EF7-4D65-B56D-2922FE96AA9B}" type="presOf" srcId="{8CEEC082-D820-421C-9B57-41C94A47FA8F}" destId="{4A7505FB-6E9B-43A6-93D8-0DCCD07E49CA}" srcOrd="0" destOrd="1" presId="urn:microsoft.com/office/officeart/2005/8/layout/list1"/>
    <dgm:cxn modelId="{FD47D8CB-C5AB-484F-B1A6-03A67861CBB7}" type="presOf" srcId="{30C31970-3D22-4C48-9175-031C843EB1E3}" destId="{A36BD405-0CAA-4F86-A264-7A7080B448D2}" srcOrd="0" destOrd="1" presId="urn:microsoft.com/office/officeart/2005/8/layout/list1"/>
    <dgm:cxn modelId="{A17252D0-9193-4051-AA37-CCAB496D7AFC}" type="presOf" srcId="{73676D43-71EE-49A5-B877-F0B7191FD85D}" destId="{4A7505FB-6E9B-43A6-93D8-0DCCD07E49CA}" srcOrd="0" destOrd="2" presId="urn:microsoft.com/office/officeart/2005/8/layout/list1"/>
    <dgm:cxn modelId="{6AF7A43E-E3B8-4ABB-825D-A0FCE3911E33}" srcId="{399EE43A-7BE8-42F2-BDC0-D66621666E8C}" destId="{1BC5D22D-5CC0-4316-82E8-8885A0E560F2}" srcOrd="0" destOrd="0" parTransId="{053183BA-52F9-4700-9FD6-2B2B775B2E9E}" sibTransId="{1BD13053-7E79-4750-B6C1-967209EBC1F5}"/>
    <dgm:cxn modelId="{A66F7B47-CE52-4CB3-BA7C-0BC6F4D54870}" srcId="{F96CDF56-CF57-47B1-A3E9-1BF2983AA7F7}" destId="{73676D43-71EE-49A5-B877-F0B7191FD85D}" srcOrd="2" destOrd="0" parTransId="{31AB923D-B7D1-436D-A8DE-CFE147AA12FD}" sibTransId="{459998BA-C4AA-4B3E-B8F8-B8AA57DD051E}"/>
    <dgm:cxn modelId="{A6F220C7-03B1-42E8-94B2-09403EE9FF5D}" srcId="{1BC5D22D-5CC0-4316-82E8-8885A0E560F2}" destId="{682B468E-DE9F-4A27-BC99-73E9DBD3BACE}" srcOrd="0" destOrd="0" parTransId="{B5A3F5D0-6797-4B0D-8CD3-F33DA7EBD346}" sibTransId="{723333D2-4686-49AA-B4C3-C1750426B0D6}"/>
    <dgm:cxn modelId="{6452F314-B54D-4287-9229-04345E277D2F}" type="presOf" srcId="{1BC5D22D-5CC0-4316-82E8-8885A0E560F2}" destId="{F391514A-3E8C-4AC1-9266-D243EF257467}" srcOrd="1" destOrd="0" presId="urn:microsoft.com/office/officeart/2005/8/layout/list1"/>
    <dgm:cxn modelId="{EB3EA2D9-2CD4-48E8-A6C4-F12E40E44824}" type="presOf" srcId="{F96CDF56-CF57-47B1-A3E9-1BF2983AA7F7}" destId="{D199732C-4AEC-474F-B181-4C02262794A6}" srcOrd="0" destOrd="0" presId="urn:microsoft.com/office/officeart/2005/8/layout/list1"/>
    <dgm:cxn modelId="{77253C4C-DF34-4B42-A9BB-E433006DD95A}" srcId="{399EE43A-7BE8-42F2-BDC0-D66621666E8C}" destId="{F96CDF56-CF57-47B1-A3E9-1BF2983AA7F7}" srcOrd="1" destOrd="0" parTransId="{1313250E-E4D5-415A-903D-56284F3CC482}" sibTransId="{7037DE3F-13AA-49FA-8730-F2493F02E712}"/>
    <dgm:cxn modelId="{AD9BBF70-CCD5-402A-815D-5C4C4A1664C0}" type="presParOf" srcId="{44A8F9B3-18C8-4238-B522-AE37E2B8B2AA}" destId="{2D975D49-5EC0-4D24-9AAC-A35C937700F1}" srcOrd="0" destOrd="0" presId="urn:microsoft.com/office/officeart/2005/8/layout/list1"/>
    <dgm:cxn modelId="{338B3A01-10AC-4226-92F1-A4569A2BA729}" type="presParOf" srcId="{2D975D49-5EC0-4D24-9AAC-A35C937700F1}" destId="{A11D9058-888B-4153-A7FD-F8706AC9A8FE}" srcOrd="0" destOrd="0" presId="urn:microsoft.com/office/officeart/2005/8/layout/list1"/>
    <dgm:cxn modelId="{A578FAD6-C6EC-4C9D-8631-9022626201A9}" type="presParOf" srcId="{2D975D49-5EC0-4D24-9AAC-A35C937700F1}" destId="{F391514A-3E8C-4AC1-9266-D243EF257467}" srcOrd="1" destOrd="0" presId="urn:microsoft.com/office/officeart/2005/8/layout/list1"/>
    <dgm:cxn modelId="{E84EA7A8-A032-46F5-BBAF-823D50D65290}" type="presParOf" srcId="{44A8F9B3-18C8-4238-B522-AE37E2B8B2AA}" destId="{CBB40AFE-5B00-48EE-89D7-785E5BA71A02}" srcOrd="1" destOrd="0" presId="urn:microsoft.com/office/officeart/2005/8/layout/list1"/>
    <dgm:cxn modelId="{435B3A44-4AF7-42B4-BFDB-90C08B1293D1}" type="presParOf" srcId="{44A8F9B3-18C8-4238-B522-AE37E2B8B2AA}" destId="{A36BD405-0CAA-4F86-A264-7A7080B448D2}" srcOrd="2" destOrd="0" presId="urn:microsoft.com/office/officeart/2005/8/layout/list1"/>
    <dgm:cxn modelId="{609D2CB6-89F1-46B9-B2B7-38749981B187}" type="presParOf" srcId="{44A8F9B3-18C8-4238-B522-AE37E2B8B2AA}" destId="{91B09DA7-95E8-4704-8ED9-F176420A0E14}" srcOrd="3" destOrd="0" presId="urn:microsoft.com/office/officeart/2005/8/layout/list1"/>
    <dgm:cxn modelId="{0075E0AA-8B6E-4CDD-9D01-3E159D887AB8}" type="presParOf" srcId="{44A8F9B3-18C8-4238-B522-AE37E2B8B2AA}" destId="{CEB7AB20-0A17-4A44-A90E-3DC8AB62D2D2}" srcOrd="4" destOrd="0" presId="urn:microsoft.com/office/officeart/2005/8/layout/list1"/>
    <dgm:cxn modelId="{1B74696B-3EFD-443A-8F31-9AB581C018A4}" type="presParOf" srcId="{CEB7AB20-0A17-4A44-A90E-3DC8AB62D2D2}" destId="{D199732C-4AEC-474F-B181-4C02262794A6}" srcOrd="0" destOrd="0" presId="urn:microsoft.com/office/officeart/2005/8/layout/list1"/>
    <dgm:cxn modelId="{B69B2358-447E-4C22-802D-52702EBC0149}" type="presParOf" srcId="{CEB7AB20-0A17-4A44-A90E-3DC8AB62D2D2}" destId="{0E2D9468-0CE7-47A6-9ECF-5065B0C2AF34}" srcOrd="1" destOrd="0" presId="urn:microsoft.com/office/officeart/2005/8/layout/list1"/>
    <dgm:cxn modelId="{B4D076DD-5D25-4693-9228-AD416E46CF49}" type="presParOf" srcId="{44A8F9B3-18C8-4238-B522-AE37E2B8B2AA}" destId="{855C2311-CB13-42A1-A427-E871635AA0D4}" srcOrd="5" destOrd="0" presId="urn:microsoft.com/office/officeart/2005/8/layout/list1"/>
    <dgm:cxn modelId="{84DE4A19-DE36-4933-9B1F-5255CB87C3D3}" type="presParOf" srcId="{44A8F9B3-18C8-4238-B522-AE37E2B8B2AA}" destId="{4A7505FB-6E9B-43A6-93D8-0DCCD07E49C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7F4AEE3E-E7EB-4B2D-B409-657FBD615E3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DE1B51B9-762F-4FAD-8CB1-8D3C3A24B3C5}">
      <dgm:prSet/>
      <dgm:spPr/>
      <dgm:t>
        <a:bodyPr/>
        <a:lstStyle/>
        <a:p>
          <a:pPr rtl="0"/>
          <a:r>
            <a:rPr lang="zh-CN" b="1" dirty="0" smtClean="0"/>
            <a:t>天气：是一定区域短时段内的大气状态（如冷暖、风雨、干湿、阴晴等）及其变化的总称</a:t>
          </a:r>
          <a:endParaRPr lang="zh-CN" dirty="0"/>
        </a:p>
      </dgm:t>
    </dgm:pt>
    <dgm:pt modelId="{5AC91B3A-1B81-4685-9176-5FADB0337561}" type="parTrans" cxnId="{97684DFC-BA5B-4870-A911-E342A57F6283}">
      <dgm:prSet/>
      <dgm:spPr/>
      <dgm:t>
        <a:bodyPr/>
        <a:lstStyle/>
        <a:p>
          <a:endParaRPr lang="zh-CN" altLang="en-US"/>
        </a:p>
      </dgm:t>
    </dgm:pt>
    <dgm:pt modelId="{E124A47B-CC75-4BCC-BD5D-E1374D16CAF5}" type="sibTrans" cxnId="{97684DFC-BA5B-4870-A911-E342A57F6283}">
      <dgm:prSet/>
      <dgm:spPr/>
      <dgm:t>
        <a:bodyPr/>
        <a:lstStyle/>
        <a:p>
          <a:endParaRPr lang="zh-CN" altLang="en-US"/>
        </a:p>
      </dgm:t>
    </dgm:pt>
    <dgm:pt modelId="{7F650524-22D6-4593-ACA0-838C88CA95B9}">
      <dgm:prSet/>
      <dgm:spPr/>
      <dgm:t>
        <a:bodyPr/>
        <a:lstStyle/>
        <a:p>
          <a:pPr rtl="0"/>
          <a:r>
            <a:rPr lang="zh-CN" b="1" dirty="0" smtClean="0"/>
            <a:t>天气系统：大气中引起天气变化和分布的各种尺度的大气运动系统</a:t>
          </a:r>
          <a:endParaRPr lang="zh-CN" dirty="0"/>
        </a:p>
      </dgm:t>
    </dgm:pt>
    <dgm:pt modelId="{1BB4BDA1-0F1B-497E-BF2D-40C39E407ED3}" type="parTrans" cxnId="{66FB1CB1-A51C-48ED-88E7-1F22328A01E8}">
      <dgm:prSet/>
      <dgm:spPr/>
      <dgm:t>
        <a:bodyPr/>
        <a:lstStyle/>
        <a:p>
          <a:endParaRPr lang="zh-CN" altLang="en-US"/>
        </a:p>
      </dgm:t>
    </dgm:pt>
    <dgm:pt modelId="{13170898-2A85-4D73-9A98-BDEC90A99447}" type="sibTrans" cxnId="{66FB1CB1-A51C-48ED-88E7-1F22328A01E8}">
      <dgm:prSet/>
      <dgm:spPr/>
      <dgm:t>
        <a:bodyPr/>
        <a:lstStyle/>
        <a:p>
          <a:endParaRPr lang="zh-CN" altLang="en-US"/>
        </a:p>
      </dgm:t>
    </dgm:pt>
    <dgm:pt modelId="{30208F3C-AB28-41CA-96B8-D2C9CC5971A9}">
      <dgm:prSet/>
      <dgm:spPr/>
      <dgm:t>
        <a:bodyPr/>
        <a:lstStyle/>
        <a:p>
          <a:pPr rtl="0"/>
          <a:r>
            <a:rPr lang="zh-CN" b="1" dirty="0" smtClean="0"/>
            <a:t>各种天气系统都具有一定的空间尺度和时间尺度，而且各种尺度系统间相互交织，相互作用</a:t>
          </a:r>
          <a:endParaRPr lang="zh-CN" dirty="0"/>
        </a:p>
      </dgm:t>
    </dgm:pt>
    <dgm:pt modelId="{3A9557FC-24CB-4459-B1D0-E79850D67FD3}" type="parTrans" cxnId="{5070940B-4D86-4365-B7A1-444F2FF7E08C}">
      <dgm:prSet/>
      <dgm:spPr/>
      <dgm:t>
        <a:bodyPr/>
        <a:lstStyle/>
        <a:p>
          <a:endParaRPr lang="zh-CN" altLang="en-US"/>
        </a:p>
      </dgm:t>
    </dgm:pt>
    <dgm:pt modelId="{C0B0AA0E-E1F4-49EF-9AE1-D4E63C55A5A4}" type="sibTrans" cxnId="{5070940B-4D86-4365-B7A1-444F2FF7E08C}">
      <dgm:prSet/>
      <dgm:spPr/>
      <dgm:t>
        <a:bodyPr/>
        <a:lstStyle/>
        <a:p>
          <a:endParaRPr lang="zh-CN" altLang="en-US"/>
        </a:p>
      </dgm:t>
    </dgm:pt>
    <dgm:pt modelId="{11D6183E-E6A0-4ED6-B3FB-87431F933296}" type="pres">
      <dgm:prSet presAssocID="{7F4AEE3E-E7EB-4B2D-B409-657FBD615E32}" presName="linear" presStyleCnt="0">
        <dgm:presLayoutVars>
          <dgm:animLvl val="lvl"/>
          <dgm:resizeHandles val="exact"/>
        </dgm:presLayoutVars>
      </dgm:prSet>
      <dgm:spPr/>
      <dgm:t>
        <a:bodyPr/>
        <a:lstStyle/>
        <a:p>
          <a:endParaRPr lang="zh-CN" altLang="en-US"/>
        </a:p>
      </dgm:t>
    </dgm:pt>
    <dgm:pt modelId="{BD66F365-86EB-48CE-94C4-33B9A755DA15}" type="pres">
      <dgm:prSet presAssocID="{DE1B51B9-762F-4FAD-8CB1-8D3C3A24B3C5}" presName="parentText" presStyleLbl="node1" presStyleIdx="0" presStyleCnt="3">
        <dgm:presLayoutVars>
          <dgm:chMax val="0"/>
          <dgm:bulletEnabled val="1"/>
        </dgm:presLayoutVars>
      </dgm:prSet>
      <dgm:spPr/>
      <dgm:t>
        <a:bodyPr/>
        <a:lstStyle/>
        <a:p>
          <a:endParaRPr lang="zh-CN" altLang="en-US"/>
        </a:p>
      </dgm:t>
    </dgm:pt>
    <dgm:pt modelId="{3CC639DB-10F1-41C4-AD26-7A0960C88CC6}" type="pres">
      <dgm:prSet presAssocID="{E124A47B-CC75-4BCC-BD5D-E1374D16CAF5}" presName="spacer" presStyleCnt="0"/>
      <dgm:spPr/>
    </dgm:pt>
    <dgm:pt modelId="{A6BBFF9A-FF7C-41BB-9A02-39B80044E57A}" type="pres">
      <dgm:prSet presAssocID="{7F650524-22D6-4593-ACA0-838C88CA95B9}" presName="parentText" presStyleLbl="node1" presStyleIdx="1" presStyleCnt="3">
        <dgm:presLayoutVars>
          <dgm:chMax val="0"/>
          <dgm:bulletEnabled val="1"/>
        </dgm:presLayoutVars>
      </dgm:prSet>
      <dgm:spPr/>
      <dgm:t>
        <a:bodyPr/>
        <a:lstStyle/>
        <a:p>
          <a:endParaRPr lang="zh-CN" altLang="en-US"/>
        </a:p>
      </dgm:t>
    </dgm:pt>
    <dgm:pt modelId="{A30D0E5D-D564-4CF5-93ED-8A648DFE8443}" type="pres">
      <dgm:prSet presAssocID="{13170898-2A85-4D73-9A98-BDEC90A99447}" presName="spacer" presStyleCnt="0"/>
      <dgm:spPr/>
    </dgm:pt>
    <dgm:pt modelId="{01D690F9-6E1C-419E-A0B9-D6816FF03B7F}" type="pres">
      <dgm:prSet presAssocID="{30208F3C-AB28-41CA-96B8-D2C9CC5971A9}" presName="parentText" presStyleLbl="node1" presStyleIdx="2" presStyleCnt="3">
        <dgm:presLayoutVars>
          <dgm:chMax val="0"/>
          <dgm:bulletEnabled val="1"/>
        </dgm:presLayoutVars>
      </dgm:prSet>
      <dgm:spPr/>
      <dgm:t>
        <a:bodyPr/>
        <a:lstStyle/>
        <a:p>
          <a:endParaRPr lang="zh-CN" altLang="en-US"/>
        </a:p>
      </dgm:t>
    </dgm:pt>
  </dgm:ptLst>
  <dgm:cxnLst>
    <dgm:cxn modelId="{83BFA839-F961-41D1-BB05-22F9A26C3B1D}" type="presOf" srcId="{30208F3C-AB28-41CA-96B8-D2C9CC5971A9}" destId="{01D690F9-6E1C-419E-A0B9-D6816FF03B7F}" srcOrd="0" destOrd="0" presId="urn:microsoft.com/office/officeart/2005/8/layout/vList2"/>
    <dgm:cxn modelId="{66FB1CB1-A51C-48ED-88E7-1F22328A01E8}" srcId="{7F4AEE3E-E7EB-4B2D-B409-657FBD615E32}" destId="{7F650524-22D6-4593-ACA0-838C88CA95B9}" srcOrd="1" destOrd="0" parTransId="{1BB4BDA1-0F1B-497E-BF2D-40C39E407ED3}" sibTransId="{13170898-2A85-4D73-9A98-BDEC90A99447}"/>
    <dgm:cxn modelId="{97684DFC-BA5B-4870-A911-E342A57F6283}" srcId="{7F4AEE3E-E7EB-4B2D-B409-657FBD615E32}" destId="{DE1B51B9-762F-4FAD-8CB1-8D3C3A24B3C5}" srcOrd="0" destOrd="0" parTransId="{5AC91B3A-1B81-4685-9176-5FADB0337561}" sibTransId="{E124A47B-CC75-4BCC-BD5D-E1374D16CAF5}"/>
    <dgm:cxn modelId="{85A37043-C187-45AE-9204-3EABB859D291}" type="presOf" srcId="{DE1B51B9-762F-4FAD-8CB1-8D3C3A24B3C5}" destId="{BD66F365-86EB-48CE-94C4-33B9A755DA15}" srcOrd="0" destOrd="0" presId="urn:microsoft.com/office/officeart/2005/8/layout/vList2"/>
    <dgm:cxn modelId="{5070940B-4D86-4365-B7A1-444F2FF7E08C}" srcId="{7F4AEE3E-E7EB-4B2D-B409-657FBD615E32}" destId="{30208F3C-AB28-41CA-96B8-D2C9CC5971A9}" srcOrd="2" destOrd="0" parTransId="{3A9557FC-24CB-4459-B1D0-E79850D67FD3}" sibTransId="{C0B0AA0E-E1F4-49EF-9AE1-D4E63C55A5A4}"/>
    <dgm:cxn modelId="{5224853C-82D0-4B6E-A28D-E32CBCD58B6F}" type="presOf" srcId="{7F650524-22D6-4593-ACA0-838C88CA95B9}" destId="{A6BBFF9A-FF7C-41BB-9A02-39B80044E57A}" srcOrd="0" destOrd="0" presId="urn:microsoft.com/office/officeart/2005/8/layout/vList2"/>
    <dgm:cxn modelId="{B64BAEC0-3763-4D0F-9FA5-B05686D23042}" type="presOf" srcId="{7F4AEE3E-E7EB-4B2D-B409-657FBD615E32}" destId="{11D6183E-E6A0-4ED6-B3FB-87431F933296}" srcOrd="0" destOrd="0" presId="urn:microsoft.com/office/officeart/2005/8/layout/vList2"/>
    <dgm:cxn modelId="{0CCF4D0C-EB25-471C-9578-5264B4A96CBB}" type="presParOf" srcId="{11D6183E-E6A0-4ED6-B3FB-87431F933296}" destId="{BD66F365-86EB-48CE-94C4-33B9A755DA15}" srcOrd="0" destOrd="0" presId="urn:microsoft.com/office/officeart/2005/8/layout/vList2"/>
    <dgm:cxn modelId="{77C21060-869C-4BDD-9F90-C8AEE9C3F8B9}" type="presParOf" srcId="{11D6183E-E6A0-4ED6-B3FB-87431F933296}" destId="{3CC639DB-10F1-41C4-AD26-7A0960C88CC6}" srcOrd="1" destOrd="0" presId="urn:microsoft.com/office/officeart/2005/8/layout/vList2"/>
    <dgm:cxn modelId="{4EB5DBBC-9E5E-4D46-80FB-C9AEDB5C5D25}" type="presParOf" srcId="{11D6183E-E6A0-4ED6-B3FB-87431F933296}" destId="{A6BBFF9A-FF7C-41BB-9A02-39B80044E57A}" srcOrd="2" destOrd="0" presId="urn:microsoft.com/office/officeart/2005/8/layout/vList2"/>
    <dgm:cxn modelId="{07D1B2C7-27B7-4D20-981E-E0E366C46050}" type="presParOf" srcId="{11D6183E-E6A0-4ED6-B3FB-87431F933296}" destId="{A30D0E5D-D564-4CF5-93ED-8A648DFE8443}" srcOrd="3" destOrd="0" presId="urn:microsoft.com/office/officeart/2005/8/layout/vList2"/>
    <dgm:cxn modelId="{8C158DFB-75DD-42B9-A30A-73822B992309}" type="presParOf" srcId="{11D6183E-E6A0-4ED6-B3FB-87431F933296}" destId="{01D690F9-6E1C-419E-A0B9-D6816FF03B7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F8B2C609-38BA-49F3-B13B-1DB81A8E777A}"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33E18D13-9343-43CB-B65D-11EB661C71AC}">
      <dgm:prSet/>
      <dgm:spPr/>
      <dgm:t>
        <a:bodyPr/>
        <a:lstStyle/>
        <a:p>
          <a:pPr rtl="0"/>
          <a:r>
            <a:rPr lang="zh-CN" b="1" dirty="0" smtClean="0"/>
            <a:t>气团的定义：是指在广大区域内水平方向上温度，湿度、铅直稳定度等物理属性较均匀的大块空气团</a:t>
          </a:r>
          <a:endParaRPr lang="zh-CN" dirty="0"/>
        </a:p>
      </dgm:t>
    </dgm:pt>
    <dgm:pt modelId="{99830A31-69C5-478F-8249-40B5CE96B112}" type="parTrans" cxnId="{DA9B05C2-42CA-44DD-84A4-AF1D7D87D28C}">
      <dgm:prSet/>
      <dgm:spPr/>
      <dgm:t>
        <a:bodyPr/>
        <a:lstStyle/>
        <a:p>
          <a:endParaRPr lang="zh-CN" altLang="en-US"/>
        </a:p>
      </dgm:t>
    </dgm:pt>
    <dgm:pt modelId="{597492DD-789F-480A-BADF-C3A928A480FC}" type="sibTrans" cxnId="{DA9B05C2-42CA-44DD-84A4-AF1D7D87D28C}">
      <dgm:prSet/>
      <dgm:spPr/>
      <dgm:t>
        <a:bodyPr/>
        <a:lstStyle/>
        <a:p>
          <a:endParaRPr lang="zh-CN" altLang="en-US"/>
        </a:p>
      </dgm:t>
    </dgm:pt>
    <dgm:pt modelId="{3C546195-480A-4121-8D51-34B330D4CFDF}">
      <dgm:prSet/>
      <dgm:spPr/>
      <dgm:t>
        <a:bodyPr/>
        <a:lstStyle/>
        <a:p>
          <a:pPr rtl="0"/>
          <a:r>
            <a:rPr lang="zh-CN" b="1" dirty="0" smtClean="0"/>
            <a:t>气团形成的条件：</a:t>
          </a:r>
          <a:endParaRPr lang="zh-CN" dirty="0"/>
        </a:p>
      </dgm:t>
    </dgm:pt>
    <dgm:pt modelId="{5B0F30AB-A04A-4831-A2EF-AC8C3F5EFD19}" type="parTrans" cxnId="{20E739D5-E7F6-4097-88C7-0CC93911BD10}">
      <dgm:prSet/>
      <dgm:spPr/>
      <dgm:t>
        <a:bodyPr/>
        <a:lstStyle/>
        <a:p>
          <a:endParaRPr lang="zh-CN" altLang="en-US"/>
        </a:p>
      </dgm:t>
    </dgm:pt>
    <dgm:pt modelId="{BE70797C-163D-4D74-A1AC-79BB3033B076}" type="sibTrans" cxnId="{20E739D5-E7F6-4097-88C7-0CC93911BD10}">
      <dgm:prSet/>
      <dgm:spPr/>
      <dgm:t>
        <a:bodyPr/>
        <a:lstStyle/>
        <a:p>
          <a:endParaRPr lang="zh-CN" altLang="en-US"/>
        </a:p>
      </dgm:t>
    </dgm:pt>
    <dgm:pt modelId="{ABEBEE10-DCA1-41A2-BE56-E5B8C6338D6F}">
      <dgm:prSet/>
      <dgm:spPr/>
      <dgm:t>
        <a:bodyPr/>
        <a:lstStyle/>
        <a:p>
          <a:pPr rtl="0"/>
          <a:r>
            <a:rPr lang="zh-CN" b="1" dirty="0" smtClean="0"/>
            <a:t>大范围性质比较均匀的下垫面</a:t>
          </a:r>
          <a:endParaRPr lang="zh-CN" dirty="0"/>
        </a:p>
      </dgm:t>
    </dgm:pt>
    <dgm:pt modelId="{10D78397-0A29-436D-BA09-D18B47B40909}" type="parTrans" cxnId="{6FB85536-D32B-4703-87D1-5B08F1CB159B}">
      <dgm:prSet/>
      <dgm:spPr/>
      <dgm:t>
        <a:bodyPr/>
        <a:lstStyle/>
        <a:p>
          <a:endParaRPr lang="zh-CN" altLang="en-US"/>
        </a:p>
      </dgm:t>
    </dgm:pt>
    <dgm:pt modelId="{CA632F5A-6AC9-4C77-A279-F02DF04200B4}" type="sibTrans" cxnId="{6FB85536-D32B-4703-87D1-5B08F1CB159B}">
      <dgm:prSet/>
      <dgm:spPr/>
      <dgm:t>
        <a:bodyPr/>
        <a:lstStyle/>
        <a:p>
          <a:endParaRPr lang="zh-CN" altLang="en-US"/>
        </a:p>
      </dgm:t>
    </dgm:pt>
    <dgm:pt modelId="{06195A9B-DF84-4412-8E5F-766686E512BC}">
      <dgm:prSet/>
      <dgm:spPr/>
      <dgm:t>
        <a:bodyPr/>
        <a:lstStyle/>
        <a:p>
          <a:pPr rtl="0"/>
          <a:r>
            <a:rPr lang="zh-CN" b="1" dirty="0" smtClean="0"/>
            <a:t>比较静稳的环流条件</a:t>
          </a:r>
          <a:endParaRPr lang="zh-CN" dirty="0"/>
        </a:p>
      </dgm:t>
    </dgm:pt>
    <dgm:pt modelId="{C7DBBEC0-20A3-45F3-9EB4-56ABEB76BA0B}" type="parTrans" cxnId="{DD717388-4862-4676-9916-82E84A0A6128}">
      <dgm:prSet/>
      <dgm:spPr/>
      <dgm:t>
        <a:bodyPr/>
        <a:lstStyle/>
        <a:p>
          <a:endParaRPr lang="zh-CN" altLang="en-US"/>
        </a:p>
      </dgm:t>
    </dgm:pt>
    <dgm:pt modelId="{5C899AAE-8515-4748-8A29-F05C3F570FD4}" type="sibTrans" cxnId="{DD717388-4862-4676-9916-82E84A0A6128}">
      <dgm:prSet/>
      <dgm:spPr/>
      <dgm:t>
        <a:bodyPr/>
        <a:lstStyle/>
        <a:p>
          <a:endParaRPr lang="zh-CN" altLang="en-US"/>
        </a:p>
      </dgm:t>
    </dgm:pt>
    <dgm:pt modelId="{1EF8CEF5-2696-46B1-96C4-60B6335FA6BD}">
      <dgm:prSet/>
      <dgm:spPr/>
      <dgm:t>
        <a:bodyPr/>
        <a:lstStyle/>
        <a:p>
          <a:pPr rtl="0"/>
          <a:r>
            <a:rPr lang="zh-CN" b="1" dirty="0" smtClean="0"/>
            <a:t>气团的性质：大气中的热量和水分主要来自下垫面，因而气团的属性由下垫面决定</a:t>
          </a:r>
          <a:endParaRPr lang="zh-CN" dirty="0"/>
        </a:p>
      </dgm:t>
    </dgm:pt>
    <dgm:pt modelId="{2A3E3A26-0F16-4D52-B716-18705F9208FF}" type="parTrans" cxnId="{36B66534-6395-44E1-8CC6-6D8F54AFFB85}">
      <dgm:prSet/>
      <dgm:spPr/>
      <dgm:t>
        <a:bodyPr/>
        <a:lstStyle/>
        <a:p>
          <a:endParaRPr lang="zh-CN" altLang="en-US"/>
        </a:p>
      </dgm:t>
    </dgm:pt>
    <dgm:pt modelId="{FF5EC3C9-8690-4606-94AD-1A8CA23CB819}" type="sibTrans" cxnId="{36B66534-6395-44E1-8CC6-6D8F54AFFB85}">
      <dgm:prSet/>
      <dgm:spPr/>
      <dgm:t>
        <a:bodyPr/>
        <a:lstStyle/>
        <a:p>
          <a:endParaRPr lang="zh-CN" altLang="en-US"/>
        </a:p>
      </dgm:t>
    </dgm:pt>
    <dgm:pt modelId="{3201C0EE-7CC7-414B-AB81-34609B932C9E}">
      <dgm:prSet/>
      <dgm:spPr/>
      <dgm:t>
        <a:bodyPr/>
        <a:lstStyle/>
        <a:p>
          <a:pPr rtl="0"/>
          <a:r>
            <a:rPr lang="zh-CN" b="1" dirty="0" smtClean="0"/>
            <a:t>气团变性：在气团移动的过程中，由于下垫面性质的改变和大范围空气垂直运动状况的变化，气团的物理属性及其天气特点也随之改变的过程</a:t>
          </a:r>
          <a:endParaRPr lang="zh-CN" dirty="0"/>
        </a:p>
      </dgm:t>
    </dgm:pt>
    <dgm:pt modelId="{ADEF69B7-C064-4B69-924C-62452C1CA22C}" type="parTrans" cxnId="{E8B9ABA0-F932-444A-B5E2-83DB853D3D49}">
      <dgm:prSet/>
      <dgm:spPr/>
      <dgm:t>
        <a:bodyPr/>
        <a:lstStyle/>
        <a:p>
          <a:endParaRPr lang="zh-CN" altLang="en-US"/>
        </a:p>
      </dgm:t>
    </dgm:pt>
    <dgm:pt modelId="{6E8051D6-8ADF-4141-B88E-1B868EC4FCDE}" type="sibTrans" cxnId="{E8B9ABA0-F932-444A-B5E2-83DB853D3D49}">
      <dgm:prSet/>
      <dgm:spPr/>
      <dgm:t>
        <a:bodyPr/>
        <a:lstStyle/>
        <a:p>
          <a:endParaRPr lang="zh-CN" altLang="en-US"/>
        </a:p>
      </dgm:t>
    </dgm:pt>
    <dgm:pt modelId="{2E0D9CC0-4E0B-483C-BEB8-03EABB6E70C6}" type="pres">
      <dgm:prSet presAssocID="{F8B2C609-38BA-49F3-B13B-1DB81A8E777A}" presName="linear" presStyleCnt="0">
        <dgm:presLayoutVars>
          <dgm:animLvl val="lvl"/>
          <dgm:resizeHandles val="exact"/>
        </dgm:presLayoutVars>
      </dgm:prSet>
      <dgm:spPr/>
      <dgm:t>
        <a:bodyPr/>
        <a:lstStyle/>
        <a:p>
          <a:endParaRPr lang="zh-CN" altLang="en-US"/>
        </a:p>
      </dgm:t>
    </dgm:pt>
    <dgm:pt modelId="{1FEAD8A0-C17D-4C22-8C1D-F8A0542C08D6}" type="pres">
      <dgm:prSet presAssocID="{33E18D13-9343-43CB-B65D-11EB661C71AC}" presName="parentText" presStyleLbl="node1" presStyleIdx="0" presStyleCnt="4">
        <dgm:presLayoutVars>
          <dgm:chMax val="0"/>
          <dgm:bulletEnabled val="1"/>
        </dgm:presLayoutVars>
      </dgm:prSet>
      <dgm:spPr/>
      <dgm:t>
        <a:bodyPr/>
        <a:lstStyle/>
        <a:p>
          <a:endParaRPr lang="zh-CN" altLang="en-US"/>
        </a:p>
      </dgm:t>
    </dgm:pt>
    <dgm:pt modelId="{E06D2BBB-362B-401F-9FC1-A363760E34D2}" type="pres">
      <dgm:prSet presAssocID="{597492DD-789F-480A-BADF-C3A928A480FC}" presName="spacer" presStyleCnt="0"/>
      <dgm:spPr/>
    </dgm:pt>
    <dgm:pt modelId="{5209E098-1B43-405A-9CEC-63DB68B7E7A9}" type="pres">
      <dgm:prSet presAssocID="{3C546195-480A-4121-8D51-34B330D4CFDF}" presName="parentText" presStyleLbl="node1" presStyleIdx="1" presStyleCnt="4">
        <dgm:presLayoutVars>
          <dgm:chMax val="0"/>
          <dgm:bulletEnabled val="1"/>
        </dgm:presLayoutVars>
      </dgm:prSet>
      <dgm:spPr/>
      <dgm:t>
        <a:bodyPr/>
        <a:lstStyle/>
        <a:p>
          <a:endParaRPr lang="zh-CN" altLang="en-US"/>
        </a:p>
      </dgm:t>
    </dgm:pt>
    <dgm:pt modelId="{16236601-996C-4B2B-88A0-CF8DF4D2B1A0}" type="pres">
      <dgm:prSet presAssocID="{3C546195-480A-4121-8D51-34B330D4CFDF}" presName="childText" presStyleLbl="revTx" presStyleIdx="0" presStyleCnt="1">
        <dgm:presLayoutVars>
          <dgm:bulletEnabled val="1"/>
        </dgm:presLayoutVars>
      </dgm:prSet>
      <dgm:spPr/>
      <dgm:t>
        <a:bodyPr/>
        <a:lstStyle/>
        <a:p>
          <a:endParaRPr lang="zh-CN" altLang="en-US"/>
        </a:p>
      </dgm:t>
    </dgm:pt>
    <dgm:pt modelId="{5576931C-301A-464D-9165-9814E8A2A56A}" type="pres">
      <dgm:prSet presAssocID="{1EF8CEF5-2696-46B1-96C4-60B6335FA6BD}" presName="parentText" presStyleLbl="node1" presStyleIdx="2" presStyleCnt="4">
        <dgm:presLayoutVars>
          <dgm:chMax val="0"/>
          <dgm:bulletEnabled val="1"/>
        </dgm:presLayoutVars>
      </dgm:prSet>
      <dgm:spPr/>
      <dgm:t>
        <a:bodyPr/>
        <a:lstStyle/>
        <a:p>
          <a:endParaRPr lang="zh-CN" altLang="en-US"/>
        </a:p>
      </dgm:t>
    </dgm:pt>
    <dgm:pt modelId="{05BEE104-8E51-4EAE-8AC3-535AC0E27B1D}" type="pres">
      <dgm:prSet presAssocID="{FF5EC3C9-8690-4606-94AD-1A8CA23CB819}" presName="spacer" presStyleCnt="0"/>
      <dgm:spPr/>
    </dgm:pt>
    <dgm:pt modelId="{6D3BD46B-E2E9-4364-9CC8-776350B0D384}" type="pres">
      <dgm:prSet presAssocID="{3201C0EE-7CC7-414B-AB81-34609B932C9E}" presName="parentText" presStyleLbl="node1" presStyleIdx="3" presStyleCnt="4">
        <dgm:presLayoutVars>
          <dgm:chMax val="0"/>
          <dgm:bulletEnabled val="1"/>
        </dgm:presLayoutVars>
      </dgm:prSet>
      <dgm:spPr/>
      <dgm:t>
        <a:bodyPr/>
        <a:lstStyle/>
        <a:p>
          <a:endParaRPr lang="zh-CN" altLang="en-US"/>
        </a:p>
      </dgm:t>
    </dgm:pt>
  </dgm:ptLst>
  <dgm:cxnLst>
    <dgm:cxn modelId="{C6686F92-6805-4F61-920A-59A87E4A2FB2}" type="presOf" srcId="{F8B2C609-38BA-49F3-B13B-1DB81A8E777A}" destId="{2E0D9CC0-4E0B-483C-BEB8-03EABB6E70C6}" srcOrd="0" destOrd="0" presId="urn:microsoft.com/office/officeart/2005/8/layout/vList2"/>
    <dgm:cxn modelId="{DA9B05C2-42CA-44DD-84A4-AF1D7D87D28C}" srcId="{F8B2C609-38BA-49F3-B13B-1DB81A8E777A}" destId="{33E18D13-9343-43CB-B65D-11EB661C71AC}" srcOrd="0" destOrd="0" parTransId="{99830A31-69C5-478F-8249-40B5CE96B112}" sibTransId="{597492DD-789F-480A-BADF-C3A928A480FC}"/>
    <dgm:cxn modelId="{F7DE3E67-ED5A-49B6-A72C-60BE9B47E1A5}" type="presOf" srcId="{06195A9B-DF84-4412-8E5F-766686E512BC}" destId="{16236601-996C-4B2B-88A0-CF8DF4D2B1A0}" srcOrd="0" destOrd="1" presId="urn:microsoft.com/office/officeart/2005/8/layout/vList2"/>
    <dgm:cxn modelId="{DD717388-4862-4676-9916-82E84A0A6128}" srcId="{3C546195-480A-4121-8D51-34B330D4CFDF}" destId="{06195A9B-DF84-4412-8E5F-766686E512BC}" srcOrd="1" destOrd="0" parTransId="{C7DBBEC0-20A3-45F3-9EB4-56ABEB76BA0B}" sibTransId="{5C899AAE-8515-4748-8A29-F05C3F570FD4}"/>
    <dgm:cxn modelId="{36B66534-6395-44E1-8CC6-6D8F54AFFB85}" srcId="{F8B2C609-38BA-49F3-B13B-1DB81A8E777A}" destId="{1EF8CEF5-2696-46B1-96C4-60B6335FA6BD}" srcOrd="2" destOrd="0" parTransId="{2A3E3A26-0F16-4D52-B716-18705F9208FF}" sibTransId="{FF5EC3C9-8690-4606-94AD-1A8CA23CB819}"/>
    <dgm:cxn modelId="{1D1483AF-3195-4F52-8C6A-C317D41E5236}" type="presOf" srcId="{3201C0EE-7CC7-414B-AB81-34609B932C9E}" destId="{6D3BD46B-E2E9-4364-9CC8-776350B0D384}" srcOrd="0" destOrd="0" presId="urn:microsoft.com/office/officeart/2005/8/layout/vList2"/>
    <dgm:cxn modelId="{03148614-5DE3-4C49-95A6-AF33ED59BBEC}" type="presOf" srcId="{1EF8CEF5-2696-46B1-96C4-60B6335FA6BD}" destId="{5576931C-301A-464D-9165-9814E8A2A56A}" srcOrd="0" destOrd="0" presId="urn:microsoft.com/office/officeart/2005/8/layout/vList2"/>
    <dgm:cxn modelId="{588C4059-225B-4886-94C4-BCBAEC26EAD0}" type="presOf" srcId="{ABEBEE10-DCA1-41A2-BE56-E5B8C6338D6F}" destId="{16236601-996C-4B2B-88A0-CF8DF4D2B1A0}" srcOrd="0" destOrd="0" presId="urn:microsoft.com/office/officeart/2005/8/layout/vList2"/>
    <dgm:cxn modelId="{7DE64A84-DD03-4D0F-A1C1-CFBD12D03F97}" type="presOf" srcId="{3C546195-480A-4121-8D51-34B330D4CFDF}" destId="{5209E098-1B43-405A-9CEC-63DB68B7E7A9}" srcOrd="0" destOrd="0" presId="urn:microsoft.com/office/officeart/2005/8/layout/vList2"/>
    <dgm:cxn modelId="{6FB85536-D32B-4703-87D1-5B08F1CB159B}" srcId="{3C546195-480A-4121-8D51-34B330D4CFDF}" destId="{ABEBEE10-DCA1-41A2-BE56-E5B8C6338D6F}" srcOrd="0" destOrd="0" parTransId="{10D78397-0A29-436D-BA09-D18B47B40909}" sibTransId="{CA632F5A-6AC9-4C77-A279-F02DF04200B4}"/>
    <dgm:cxn modelId="{07ECDD3E-67FB-4EE2-A725-71F984F628FB}" type="presOf" srcId="{33E18D13-9343-43CB-B65D-11EB661C71AC}" destId="{1FEAD8A0-C17D-4C22-8C1D-F8A0542C08D6}" srcOrd="0" destOrd="0" presId="urn:microsoft.com/office/officeart/2005/8/layout/vList2"/>
    <dgm:cxn modelId="{E8B9ABA0-F932-444A-B5E2-83DB853D3D49}" srcId="{F8B2C609-38BA-49F3-B13B-1DB81A8E777A}" destId="{3201C0EE-7CC7-414B-AB81-34609B932C9E}" srcOrd="3" destOrd="0" parTransId="{ADEF69B7-C064-4B69-924C-62452C1CA22C}" sibTransId="{6E8051D6-8ADF-4141-B88E-1B868EC4FCDE}"/>
    <dgm:cxn modelId="{20E739D5-E7F6-4097-88C7-0CC93911BD10}" srcId="{F8B2C609-38BA-49F3-B13B-1DB81A8E777A}" destId="{3C546195-480A-4121-8D51-34B330D4CFDF}" srcOrd="1" destOrd="0" parTransId="{5B0F30AB-A04A-4831-A2EF-AC8C3F5EFD19}" sibTransId="{BE70797C-163D-4D74-A1AC-79BB3033B076}"/>
    <dgm:cxn modelId="{E62DE318-F9A4-4F99-B262-AED6D3CF2832}" type="presParOf" srcId="{2E0D9CC0-4E0B-483C-BEB8-03EABB6E70C6}" destId="{1FEAD8A0-C17D-4C22-8C1D-F8A0542C08D6}" srcOrd="0" destOrd="0" presId="urn:microsoft.com/office/officeart/2005/8/layout/vList2"/>
    <dgm:cxn modelId="{D6209C1E-A39B-4DE5-9386-F3498023D68D}" type="presParOf" srcId="{2E0D9CC0-4E0B-483C-BEB8-03EABB6E70C6}" destId="{E06D2BBB-362B-401F-9FC1-A363760E34D2}" srcOrd="1" destOrd="0" presId="urn:microsoft.com/office/officeart/2005/8/layout/vList2"/>
    <dgm:cxn modelId="{37778276-B769-4940-84D7-AC5EF4F060CA}" type="presParOf" srcId="{2E0D9CC0-4E0B-483C-BEB8-03EABB6E70C6}" destId="{5209E098-1B43-405A-9CEC-63DB68B7E7A9}" srcOrd="2" destOrd="0" presId="urn:microsoft.com/office/officeart/2005/8/layout/vList2"/>
    <dgm:cxn modelId="{8B10CE66-4353-4758-A860-BBA2E1DAA1EB}" type="presParOf" srcId="{2E0D9CC0-4E0B-483C-BEB8-03EABB6E70C6}" destId="{16236601-996C-4B2B-88A0-CF8DF4D2B1A0}" srcOrd="3" destOrd="0" presId="urn:microsoft.com/office/officeart/2005/8/layout/vList2"/>
    <dgm:cxn modelId="{AE690BA5-54DE-4781-A5BE-1D0EFB8B5BCC}" type="presParOf" srcId="{2E0D9CC0-4E0B-483C-BEB8-03EABB6E70C6}" destId="{5576931C-301A-464D-9165-9814E8A2A56A}" srcOrd="4" destOrd="0" presId="urn:microsoft.com/office/officeart/2005/8/layout/vList2"/>
    <dgm:cxn modelId="{72ECC00B-14A9-432E-AE4F-0E78F82ED752}" type="presParOf" srcId="{2E0D9CC0-4E0B-483C-BEB8-03EABB6E70C6}" destId="{05BEE104-8E51-4EAE-8AC3-535AC0E27B1D}" srcOrd="5" destOrd="0" presId="urn:microsoft.com/office/officeart/2005/8/layout/vList2"/>
    <dgm:cxn modelId="{4F4EA636-6A26-4C4E-B5DD-F01D18F0FC46}" type="presParOf" srcId="{2E0D9CC0-4E0B-483C-BEB8-03EABB6E70C6}" destId="{6D3BD46B-E2E9-4364-9CC8-776350B0D38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CC47C2EF-9F47-4F36-8475-56C77FEF26A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685A6DE3-89C7-4798-B799-3023B7AB55A1}">
      <dgm:prSet custT="1"/>
      <dgm:spPr/>
      <dgm:t>
        <a:bodyPr/>
        <a:lstStyle/>
        <a:p>
          <a:pPr rtl="0"/>
          <a:r>
            <a:rPr lang="zh-CN" altLang="en-US" sz="3200" b="1" dirty="0" smtClean="0"/>
            <a:t>按热力分类法可将气团分为：</a:t>
          </a:r>
          <a:endParaRPr lang="zh-CN" altLang="en-US" sz="3200" dirty="0"/>
        </a:p>
      </dgm:t>
    </dgm:pt>
    <dgm:pt modelId="{13C3426E-759E-496D-A908-F2F964B9ACEF}" type="parTrans" cxnId="{1467B19D-B44B-4C8F-9332-62134FA3574A}">
      <dgm:prSet/>
      <dgm:spPr/>
      <dgm:t>
        <a:bodyPr/>
        <a:lstStyle/>
        <a:p>
          <a:endParaRPr lang="zh-CN" altLang="en-US" sz="3200"/>
        </a:p>
      </dgm:t>
    </dgm:pt>
    <dgm:pt modelId="{9007CF8B-8533-483F-98F0-986D806F2D21}" type="sibTrans" cxnId="{1467B19D-B44B-4C8F-9332-62134FA3574A}">
      <dgm:prSet/>
      <dgm:spPr/>
      <dgm:t>
        <a:bodyPr/>
        <a:lstStyle/>
        <a:p>
          <a:endParaRPr lang="zh-CN" altLang="en-US" sz="3200"/>
        </a:p>
      </dgm:t>
    </dgm:pt>
    <dgm:pt modelId="{F1D64299-9A9B-4B76-B53A-57EF7FD1D5A7}">
      <dgm:prSet custT="1"/>
      <dgm:spPr/>
      <dgm:t>
        <a:bodyPr/>
        <a:lstStyle/>
        <a:p>
          <a:pPr rtl="0"/>
          <a:r>
            <a:rPr lang="zh-CN" altLang="en-US" sz="2800" b="1" dirty="0" smtClean="0">
              <a:solidFill>
                <a:srgbClr val="0000FF"/>
              </a:solidFill>
            </a:rPr>
            <a:t>暖气团</a:t>
          </a:r>
          <a:r>
            <a:rPr lang="zh-CN" altLang="en-US" sz="2800" b="1" dirty="0" smtClean="0"/>
            <a:t>：气团温度高于流经地区下垫面温度。一般含有大量的水汽，容易形成云雨天气。</a:t>
          </a:r>
          <a:endParaRPr lang="zh-CN" altLang="en-US" sz="2800" dirty="0"/>
        </a:p>
      </dgm:t>
    </dgm:pt>
    <dgm:pt modelId="{E338EDF4-4AA6-4D7E-86BF-E48D86BC109B}" type="parTrans" cxnId="{0554C748-C808-4945-B8CD-A749629F0EB7}">
      <dgm:prSet/>
      <dgm:spPr/>
      <dgm:t>
        <a:bodyPr/>
        <a:lstStyle/>
        <a:p>
          <a:endParaRPr lang="zh-CN" altLang="en-US" sz="3200"/>
        </a:p>
      </dgm:t>
    </dgm:pt>
    <dgm:pt modelId="{94B919D4-C48B-4652-92E8-F7DFAFC82597}" type="sibTrans" cxnId="{0554C748-C808-4945-B8CD-A749629F0EB7}">
      <dgm:prSet/>
      <dgm:spPr/>
      <dgm:t>
        <a:bodyPr/>
        <a:lstStyle/>
        <a:p>
          <a:endParaRPr lang="zh-CN" altLang="en-US" sz="3200"/>
        </a:p>
      </dgm:t>
    </dgm:pt>
    <dgm:pt modelId="{EE33837B-7023-4AFD-8A22-1AD79C9F102A}">
      <dgm:prSet custT="1"/>
      <dgm:spPr/>
      <dgm:t>
        <a:bodyPr/>
        <a:lstStyle/>
        <a:p>
          <a:pPr rtl="0"/>
          <a:r>
            <a:rPr lang="zh-CN" altLang="en-US" sz="2800" b="1" dirty="0" smtClean="0">
              <a:solidFill>
                <a:srgbClr val="0000FF"/>
              </a:solidFill>
            </a:rPr>
            <a:t>冷气团</a:t>
          </a:r>
          <a:r>
            <a:rPr lang="zh-CN" altLang="en-US" sz="2800" b="1" dirty="0" smtClean="0"/>
            <a:t>：气团温度低于流经地区下垫面温度。一般形成干冷天气。</a:t>
          </a:r>
          <a:endParaRPr lang="zh-CN" altLang="en-US" sz="2800" dirty="0"/>
        </a:p>
      </dgm:t>
    </dgm:pt>
    <dgm:pt modelId="{26AE2ED2-DCD6-4738-8E33-5066C984322A}" type="parTrans" cxnId="{433029C5-21FE-46BF-9487-194DD04402D8}">
      <dgm:prSet/>
      <dgm:spPr/>
      <dgm:t>
        <a:bodyPr/>
        <a:lstStyle/>
        <a:p>
          <a:endParaRPr lang="zh-CN" altLang="en-US" sz="3200"/>
        </a:p>
      </dgm:t>
    </dgm:pt>
    <dgm:pt modelId="{45F9BFBB-AFDB-4805-AC53-FC8053F08595}" type="sibTrans" cxnId="{433029C5-21FE-46BF-9487-194DD04402D8}">
      <dgm:prSet/>
      <dgm:spPr/>
      <dgm:t>
        <a:bodyPr/>
        <a:lstStyle/>
        <a:p>
          <a:endParaRPr lang="zh-CN" altLang="en-US" sz="3200"/>
        </a:p>
      </dgm:t>
    </dgm:pt>
    <dgm:pt modelId="{D6F7901F-87BF-4136-AF56-04A24EB37D85}">
      <dgm:prSet custT="1"/>
      <dgm:spPr/>
      <dgm:t>
        <a:bodyPr/>
        <a:lstStyle/>
        <a:p>
          <a:pPr rtl="0"/>
          <a:endParaRPr lang="zh-CN" altLang="en-US" sz="2800" dirty="0"/>
        </a:p>
      </dgm:t>
    </dgm:pt>
    <dgm:pt modelId="{5E035F9D-56F9-4149-A479-6582859D541E}" type="parTrans" cxnId="{DE2C06AA-95A5-425B-8209-76D54D6C4874}">
      <dgm:prSet/>
      <dgm:spPr/>
      <dgm:t>
        <a:bodyPr/>
        <a:lstStyle/>
        <a:p>
          <a:endParaRPr lang="zh-CN" altLang="en-US"/>
        </a:p>
      </dgm:t>
    </dgm:pt>
    <dgm:pt modelId="{8E65DFD7-5E80-446F-8132-A244D5D1A059}" type="sibTrans" cxnId="{DE2C06AA-95A5-425B-8209-76D54D6C4874}">
      <dgm:prSet/>
      <dgm:spPr/>
      <dgm:t>
        <a:bodyPr/>
        <a:lstStyle/>
        <a:p>
          <a:endParaRPr lang="zh-CN" altLang="en-US"/>
        </a:p>
      </dgm:t>
    </dgm:pt>
    <dgm:pt modelId="{6E5FA522-5D54-45BD-A85C-D6FAE45B867D}" type="pres">
      <dgm:prSet presAssocID="{CC47C2EF-9F47-4F36-8475-56C77FEF26A2}" presName="linear" presStyleCnt="0">
        <dgm:presLayoutVars>
          <dgm:animLvl val="lvl"/>
          <dgm:resizeHandles val="exact"/>
        </dgm:presLayoutVars>
      </dgm:prSet>
      <dgm:spPr/>
      <dgm:t>
        <a:bodyPr/>
        <a:lstStyle/>
        <a:p>
          <a:endParaRPr lang="zh-CN" altLang="en-US"/>
        </a:p>
      </dgm:t>
    </dgm:pt>
    <dgm:pt modelId="{ACF5E807-9ED3-4763-ACD3-9EE8248D4944}" type="pres">
      <dgm:prSet presAssocID="{685A6DE3-89C7-4798-B799-3023B7AB55A1}" presName="parentText" presStyleLbl="node1" presStyleIdx="0" presStyleCnt="1" custScaleY="81391" custLinFactNeighborX="-348" custLinFactNeighborY="-19166">
        <dgm:presLayoutVars>
          <dgm:chMax val="0"/>
          <dgm:bulletEnabled val="1"/>
        </dgm:presLayoutVars>
      </dgm:prSet>
      <dgm:spPr/>
      <dgm:t>
        <a:bodyPr/>
        <a:lstStyle/>
        <a:p>
          <a:endParaRPr lang="zh-CN" altLang="en-US"/>
        </a:p>
      </dgm:t>
    </dgm:pt>
    <dgm:pt modelId="{44C0BB5E-ACB8-4124-8748-8674912571A3}" type="pres">
      <dgm:prSet presAssocID="{685A6DE3-89C7-4798-B799-3023B7AB55A1}" presName="childText" presStyleLbl="revTx" presStyleIdx="0" presStyleCnt="1">
        <dgm:presLayoutVars>
          <dgm:bulletEnabled val="1"/>
        </dgm:presLayoutVars>
      </dgm:prSet>
      <dgm:spPr/>
      <dgm:t>
        <a:bodyPr/>
        <a:lstStyle/>
        <a:p>
          <a:endParaRPr lang="zh-CN" altLang="en-US"/>
        </a:p>
      </dgm:t>
    </dgm:pt>
  </dgm:ptLst>
  <dgm:cxnLst>
    <dgm:cxn modelId="{DE2C06AA-95A5-425B-8209-76D54D6C4874}" srcId="{685A6DE3-89C7-4798-B799-3023B7AB55A1}" destId="{D6F7901F-87BF-4136-AF56-04A24EB37D85}" srcOrd="1" destOrd="0" parTransId="{5E035F9D-56F9-4149-A479-6582859D541E}" sibTransId="{8E65DFD7-5E80-446F-8132-A244D5D1A059}"/>
    <dgm:cxn modelId="{A3024521-A7D0-413B-B8FE-E1630FC495BB}" type="presOf" srcId="{F1D64299-9A9B-4B76-B53A-57EF7FD1D5A7}" destId="{44C0BB5E-ACB8-4124-8748-8674912571A3}" srcOrd="0" destOrd="0" presId="urn:microsoft.com/office/officeart/2005/8/layout/vList2"/>
    <dgm:cxn modelId="{20DE3AA8-DE8B-468F-8946-B8EF7B126792}" type="presOf" srcId="{D6F7901F-87BF-4136-AF56-04A24EB37D85}" destId="{44C0BB5E-ACB8-4124-8748-8674912571A3}" srcOrd="0" destOrd="1" presId="urn:microsoft.com/office/officeart/2005/8/layout/vList2"/>
    <dgm:cxn modelId="{8B94032D-5035-45F3-B306-26B4D6AB81EE}" type="presOf" srcId="{CC47C2EF-9F47-4F36-8475-56C77FEF26A2}" destId="{6E5FA522-5D54-45BD-A85C-D6FAE45B867D}" srcOrd="0" destOrd="0" presId="urn:microsoft.com/office/officeart/2005/8/layout/vList2"/>
    <dgm:cxn modelId="{62E2982A-5546-4CF9-91DD-433E7514A491}" type="presOf" srcId="{685A6DE3-89C7-4798-B799-3023B7AB55A1}" destId="{ACF5E807-9ED3-4763-ACD3-9EE8248D4944}" srcOrd="0" destOrd="0" presId="urn:microsoft.com/office/officeart/2005/8/layout/vList2"/>
    <dgm:cxn modelId="{5778280E-83A9-4B71-8142-806DC0D44E8E}" type="presOf" srcId="{EE33837B-7023-4AFD-8A22-1AD79C9F102A}" destId="{44C0BB5E-ACB8-4124-8748-8674912571A3}" srcOrd="0" destOrd="2" presId="urn:microsoft.com/office/officeart/2005/8/layout/vList2"/>
    <dgm:cxn modelId="{0554C748-C808-4945-B8CD-A749629F0EB7}" srcId="{685A6DE3-89C7-4798-B799-3023B7AB55A1}" destId="{F1D64299-9A9B-4B76-B53A-57EF7FD1D5A7}" srcOrd="0" destOrd="0" parTransId="{E338EDF4-4AA6-4D7E-86BF-E48D86BC109B}" sibTransId="{94B919D4-C48B-4652-92E8-F7DFAFC82597}"/>
    <dgm:cxn modelId="{433029C5-21FE-46BF-9487-194DD04402D8}" srcId="{685A6DE3-89C7-4798-B799-3023B7AB55A1}" destId="{EE33837B-7023-4AFD-8A22-1AD79C9F102A}" srcOrd="2" destOrd="0" parTransId="{26AE2ED2-DCD6-4738-8E33-5066C984322A}" sibTransId="{45F9BFBB-AFDB-4805-AC53-FC8053F08595}"/>
    <dgm:cxn modelId="{1467B19D-B44B-4C8F-9332-62134FA3574A}" srcId="{CC47C2EF-9F47-4F36-8475-56C77FEF26A2}" destId="{685A6DE3-89C7-4798-B799-3023B7AB55A1}" srcOrd="0" destOrd="0" parTransId="{13C3426E-759E-496D-A908-F2F964B9ACEF}" sibTransId="{9007CF8B-8533-483F-98F0-986D806F2D21}"/>
    <dgm:cxn modelId="{83F976C1-0B9E-4526-B592-FC046D245269}" type="presParOf" srcId="{6E5FA522-5D54-45BD-A85C-D6FAE45B867D}" destId="{ACF5E807-9ED3-4763-ACD3-9EE8248D4944}" srcOrd="0" destOrd="0" presId="urn:microsoft.com/office/officeart/2005/8/layout/vList2"/>
    <dgm:cxn modelId="{C2AB3DCC-2778-4B5D-A7B4-AFC00F82F2B7}" type="presParOf" srcId="{6E5FA522-5D54-45BD-A85C-D6FAE45B867D}" destId="{44C0BB5E-ACB8-4124-8748-8674912571A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6940F838-9B73-4FFF-A153-E5BF46317BBE}"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19D930A5-2C7D-47EC-B0F8-922327F1EB7D}">
      <dgm:prSet/>
      <dgm:spPr/>
      <dgm:t>
        <a:bodyPr/>
        <a:lstStyle/>
        <a:p>
          <a:pPr rtl="0"/>
          <a:r>
            <a:rPr lang="zh-CN" b="1" dirty="0" smtClean="0"/>
            <a:t>定义：温度或密度差异很大的两个气团相遇形成的狭窄过渡区域</a:t>
          </a:r>
          <a:endParaRPr lang="zh-CN" dirty="0"/>
        </a:p>
      </dgm:t>
    </dgm:pt>
    <dgm:pt modelId="{76888F83-530B-45CF-A52F-FC77974C5793}" type="parTrans" cxnId="{FDAB42F5-8697-43F7-A50A-9A35E7176898}">
      <dgm:prSet/>
      <dgm:spPr/>
      <dgm:t>
        <a:bodyPr/>
        <a:lstStyle/>
        <a:p>
          <a:endParaRPr lang="zh-CN" altLang="en-US"/>
        </a:p>
      </dgm:t>
    </dgm:pt>
    <dgm:pt modelId="{FE161DEA-0DE6-406E-BF33-528A050A6442}" type="sibTrans" cxnId="{FDAB42F5-8697-43F7-A50A-9A35E7176898}">
      <dgm:prSet/>
      <dgm:spPr/>
      <dgm:t>
        <a:bodyPr/>
        <a:lstStyle/>
        <a:p>
          <a:endParaRPr lang="zh-CN" altLang="en-US"/>
        </a:p>
      </dgm:t>
    </dgm:pt>
    <dgm:pt modelId="{C08F7A8E-1387-4014-BE08-6BB31F908B9B}">
      <dgm:prSet/>
      <dgm:spPr/>
      <dgm:t>
        <a:bodyPr/>
        <a:lstStyle/>
        <a:p>
          <a:pPr rtl="0"/>
          <a:r>
            <a:rPr lang="zh-CN" b="1" dirty="0" smtClean="0"/>
            <a:t>锋线：锋与地面的交线</a:t>
          </a:r>
          <a:endParaRPr lang="zh-CN" dirty="0"/>
        </a:p>
      </dgm:t>
    </dgm:pt>
    <dgm:pt modelId="{CD63F398-43FF-41FD-966D-AB95A1D7231C}" type="parTrans" cxnId="{3CE1C2EF-0DA1-48F0-B2F8-A79093F2FE83}">
      <dgm:prSet/>
      <dgm:spPr/>
      <dgm:t>
        <a:bodyPr/>
        <a:lstStyle/>
        <a:p>
          <a:endParaRPr lang="zh-CN" altLang="en-US"/>
        </a:p>
      </dgm:t>
    </dgm:pt>
    <dgm:pt modelId="{1E2DA809-AFF4-45CF-8656-7E48C37C4CA2}" type="sibTrans" cxnId="{3CE1C2EF-0DA1-48F0-B2F8-A79093F2FE83}">
      <dgm:prSet/>
      <dgm:spPr/>
      <dgm:t>
        <a:bodyPr/>
        <a:lstStyle/>
        <a:p>
          <a:endParaRPr lang="zh-CN" altLang="en-US"/>
        </a:p>
      </dgm:t>
    </dgm:pt>
    <dgm:pt modelId="{22F1B3D3-C08E-44B3-B797-154497B8D0F7}">
      <dgm:prSet/>
      <dgm:spPr/>
      <dgm:t>
        <a:bodyPr/>
        <a:lstStyle/>
        <a:p>
          <a:pPr rtl="0"/>
          <a:r>
            <a:rPr lang="zh-CN" b="1" dirty="0" smtClean="0"/>
            <a:t>特点：</a:t>
          </a:r>
          <a:endParaRPr lang="zh-CN" dirty="0"/>
        </a:p>
      </dgm:t>
    </dgm:pt>
    <dgm:pt modelId="{658F9D5D-D6D4-4940-8FAB-5D3CB664DFE6}" type="parTrans" cxnId="{E1F8397E-79C1-4F34-819D-7C732E1CC924}">
      <dgm:prSet/>
      <dgm:spPr/>
      <dgm:t>
        <a:bodyPr/>
        <a:lstStyle/>
        <a:p>
          <a:endParaRPr lang="zh-CN" altLang="en-US"/>
        </a:p>
      </dgm:t>
    </dgm:pt>
    <dgm:pt modelId="{6089E7E1-C580-4573-B495-A503E2BCE639}" type="sibTrans" cxnId="{E1F8397E-79C1-4F34-819D-7C732E1CC924}">
      <dgm:prSet/>
      <dgm:spPr/>
      <dgm:t>
        <a:bodyPr/>
        <a:lstStyle/>
        <a:p>
          <a:endParaRPr lang="zh-CN" altLang="en-US"/>
        </a:p>
      </dgm:t>
    </dgm:pt>
    <dgm:pt modelId="{87187773-5FB6-4191-A02C-36E278240DCA}">
      <dgm:prSet/>
      <dgm:spPr/>
      <dgm:t>
        <a:bodyPr/>
        <a:lstStyle/>
        <a:p>
          <a:pPr rtl="0"/>
          <a:r>
            <a:rPr lang="zh-CN" b="1" dirty="0" smtClean="0"/>
            <a:t>锋是占据三维空间的天气系统，其水平宽度约数十到数百千米，垂直范围可达数千米到十余千米，远比气团小，可以将其看作两个气团的界面</a:t>
          </a:r>
          <a:endParaRPr lang="zh-CN" dirty="0"/>
        </a:p>
      </dgm:t>
    </dgm:pt>
    <dgm:pt modelId="{25551950-C7ED-4E5B-ABDE-E2F7C6973D28}" type="parTrans" cxnId="{D7801821-0762-4D67-95FD-C67E185376B8}">
      <dgm:prSet/>
      <dgm:spPr/>
      <dgm:t>
        <a:bodyPr/>
        <a:lstStyle/>
        <a:p>
          <a:endParaRPr lang="zh-CN" altLang="en-US"/>
        </a:p>
      </dgm:t>
    </dgm:pt>
    <dgm:pt modelId="{F7774660-9F4D-4D88-B774-9FB90D739D9C}" type="sibTrans" cxnId="{D7801821-0762-4D67-95FD-C67E185376B8}">
      <dgm:prSet/>
      <dgm:spPr/>
      <dgm:t>
        <a:bodyPr/>
        <a:lstStyle/>
        <a:p>
          <a:endParaRPr lang="zh-CN" altLang="en-US"/>
        </a:p>
      </dgm:t>
    </dgm:pt>
    <dgm:pt modelId="{74BBD043-7787-41F2-BF33-EC9DD7015111}">
      <dgm:prSet/>
      <dgm:spPr/>
      <dgm:t>
        <a:bodyPr/>
        <a:lstStyle/>
        <a:p>
          <a:pPr rtl="0"/>
          <a:r>
            <a:rPr lang="zh-CN" b="1" dirty="0" smtClean="0"/>
            <a:t>锋面两侧的空气温度、湿度、气压、风、云等气象要素有明显的差异，常常形成广阔的云系和降水天气，甚至出现大风、降温、雷暴等剧烈天气现象</a:t>
          </a:r>
          <a:endParaRPr lang="zh-CN" dirty="0"/>
        </a:p>
      </dgm:t>
    </dgm:pt>
    <dgm:pt modelId="{9CC23004-3692-4AC2-9196-88483BC94ED1}" type="parTrans" cxnId="{85226D54-1353-42A7-8EBE-4876E8BFC3D9}">
      <dgm:prSet/>
      <dgm:spPr/>
      <dgm:t>
        <a:bodyPr/>
        <a:lstStyle/>
        <a:p>
          <a:endParaRPr lang="zh-CN" altLang="en-US"/>
        </a:p>
      </dgm:t>
    </dgm:pt>
    <dgm:pt modelId="{F8865380-60D4-4F2B-B1A1-B122BFAE2510}" type="sibTrans" cxnId="{85226D54-1353-42A7-8EBE-4876E8BFC3D9}">
      <dgm:prSet/>
      <dgm:spPr/>
      <dgm:t>
        <a:bodyPr/>
        <a:lstStyle/>
        <a:p>
          <a:endParaRPr lang="zh-CN" altLang="en-US"/>
        </a:p>
      </dgm:t>
    </dgm:pt>
    <dgm:pt modelId="{7840C31E-5F3C-4C22-8CC7-7F85E51C3067}">
      <dgm:prSet/>
      <dgm:spPr/>
      <dgm:t>
        <a:bodyPr/>
        <a:lstStyle/>
        <a:p>
          <a:pPr rtl="0"/>
          <a:r>
            <a:rPr lang="zh-CN" b="1" dirty="0" smtClean="0"/>
            <a:t>锋附近等温线特别密集，这是确定锋线的重要标志</a:t>
          </a:r>
          <a:endParaRPr lang="zh-CN" dirty="0"/>
        </a:p>
      </dgm:t>
    </dgm:pt>
    <dgm:pt modelId="{E139CC86-4DCD-46CF-BE5A-F28F8C89A0B2}" type="parTrans" cxnId="{2F2D152E-435E-4760-A602-50E381946713}">
      <dgm:prSet/>
      <dgm:spPr/>
      <dgm:t>
        <a:bodyPr/>
        <a:lstStyle/>
        <a:p>
          <a:endParaRPr lang="zh-CN" altLang="en-US"/>
        </a:p>
      </dgm:t>
    </dgm:pt>
    <dgm:pt modelId="{69B90623-B2B1-4BF7-A15A-570704D58081}" type="sibTrans" cxnId="{2F2D152E-435E-4760-A602-50E381946713}">
      <dgm:prSet/>
      <dgm:spPr/>
      <dgm:t>
        <a:bodyPr/>
        <a:lstStyle/>
        <a:p>
          <a:endParaRPr lang="zh-CN" altLang="en-US"/>
        </a:p>
      </dgm:t>
    </dgm:pt>
    <dgm:pt modelId="{DC23839E-6843-48AB-9D25-5DF23E216FBE}" type="pres">
      <dgm:prSet presAssocID="{6940F838-9B73-4FFF-A153-E5BF46317BBE}" presName="linear" presStyleCnt="0">
        <dgm:presLayoutVars>
          <dgm:animLvl val="lvl"/>
          <dgm:resizeHandles val="exact"/>
        </dgm:presLayoutVars>
      </dgm:prSet>
      <dgm:spPr/>
      <dgm:t>
        <a:bodyPr/>
        <a:lstStyle/>
        <a:p>
          <a:endParaRPr lang="zh-CN" altLang="en-US"/>
        </a:p>
      </dgm:t>
    </dgm:pt>
    <dgm:pt modelId="{9986ECAB-202A-4780-B768-0542E11F2F80}" type="pres">
      <dgm:prSet presAssocID="{19D930A5-2C7D-47EC-B0F8-922327F1EB7D}" presName="parentText" presStyleLbl="node1" presStyleIdx="0" presStyleCnt="3">
        <dgm:presLayoutVars>
          <dgm:chMax val="0"/>
          <dgm:bulletEnabled val="1"/>
        </dgm:presLayoutVars>
      </dgm:prSet>
      <dgm:spPr/>
      <dgm:t>
        <a:bodyPr/>
        <a:lstStyle/>
        <a:p>
          <a:endParaRPr lang="zh-CN" altLang="en-US"/>
        </a:p>
      </dgm:t>
    </dgm:pt>
    <dgm:pt modelId="{41AE4E5E-B0E1-42EA-935F-533CAC0AB01F}" type="pres">
      <dgm:prSet presAssocID="{FE161DEA-0DE6-406E-BF33-528A050A6442}" presName="spacer" presStyleCnt="0"/>
      <dgm:spPr/>
    </dgm:pt>
    <dgm:pt modelId="{3D1CA01B-A148-40B7-9AD6-33312E8A8920}" type="pres">
      <dgm:prSet presAssocID="{C08F7A8E-1387-4014-BE08-6BB31F908B9B}" presName="parentText" presStyleLbl="node1" presStyleIdx="1" presStyleCnt="3">
        <dgm:presLayoutVars>
          <dgm:chMax val="0"/>
          <dgm:bulletEnabled val="1"/>
        </dgm:presLayoutVars>
      </dgm:prSet>
      <dgm:spPr/>
      <dgm:t>
        <a:bodyPr/>
        <a:lstStyle/>
        <a:p>
          <a:endParaRPr lang="zh-CN" altLang="en-US"/>
        </a:p>
      </dgm:t>
    </dgm:pt>
    <dgm:pt modelId="{02172E94-5414-4C47-8F1E-49C7EFC65EC1}" type="pres">
      <dgm:prSet presAssocID="{1E2DA809-AFF4-45CF-8656-7E48C37C4CA2}" presName="spacer" presStyleCnt="0"/>
      <dgm:spPr/>
    </dgm:pt>
    <dgm:pt modelId="{6E30B206-E06A-42A1-BE65-9519C87BD9CC}" type="pres">
      <dgm:prSet presAssocID="{22F1B3D3-C08E-44B3-B797-154497B8D0F7}" presName="parentText" presStyleLbl="node1" presStyleIdx="2" presStyleCnt="3">
        <dgm:presLayoutVars>
          <dgm:chMax val="0"/>
          <dgm:bulletEnabled val="1"/>
        </dgm:presLayoutVars>
      </dgm:prSet>
      <dgm:spPr/>
      <dgm:t>
        <a:bodyPr/>
        <a:lstStyle/>
        <a:p>
          <a:endParaRPr lang="zh-CN" altLang="en-US"/>
        </a:p>
      </dgm:t>
    </dgm:pt>
    <dgm:pt modelId="{C27D8F36-6AFD-44C1-ABA6-C7D9DB35483A}" type="pres">
      <dgm:prSet presAssocID="{22F1B3D3-C08E-44B3-B797-154497B8D0F7}" presName="childText" presStyleLbl="revTx" presStyleIdx="0" presStyleCnt="1">
        <dgm:presLayoutVars>
          <dgm:bulletEnabled val="1"/>
        </dgm:presLayoutVars>
      </dgm:prSet>
      <dgm:spPr/>
      <dgm:t>
        <a:bodyPr/>
        <a:lstStyle/>
        <a:p>
          <a:endParaRPr lang="zh-CN" altLang="en-US"/>
        </a:p>
      </dgm:t>
    </dgm:pt>
  </dgm:ptLst>
  <dgm:cxnLst>
    <dgm:cxn modelId="{A33EEAF7-99A2-45BC-A026-9B0E3765B021}" type="presOf" srcId="{7840C31E-5F3C-4C22-8CC7-7F85E51C3067}" destId="{C27D8F36-6AFD-44C1-ABA6-C7D9DB35483A}" srcOrd="0" destOrd="2" presId="urn:microsoft.com/office/officeart/2005/8/layout/vList2"/>
    <dgm:cxn modelId="{85226D54-1353-42A7-8EBE-4876E8BFC3D9}" srcId="{22F1B3D3-C08E-44B3-B797-154497B8D0F7}" destId="{74BBD043-7787-41F2-BF33-EC9DD7015111}" srcOrd="1" destOrd="0" parTransId="{9CC23004-3692-4AC2-9196-88483BC94ED1}" sibTransId="{F8865380-60D4-4F2B-B1A1-B122BFAE2510}"/>
    <dgm:cxn modelId="{3CE1C2EF-0DA1-48F0-B2F8-A79093F2FE83}" srcId="{6940F838-9B73-4FFF-A153-E5BF46317BBE}" destId="{C08F7A8E-1387-4014-BE08-6BB31F908B9B}" srcOrd="1" destOrd="0" parTransId="{CD63F398-43FF-41FD-966D-AB95A1D7231C}" sibTransId="{1E2DA809-AFF4-45CF-8656-7E48C37C4CA2}"/>
    <dgm:cxn modelId="{2F2D152E-435E-4760-A602-50E381946713}" srcId="{22F1B3D3-C08E-44B3-B797-154497B8D0F7}" destId="{7840C31E-5F3C-4C22-8CC7-7F85E51C3067}" srcOrd="2" destOrd="0" parTransId="{E139CC86-4DCD-46CF-BE5A-F28F8C89A0B2}" sibTransId="{69B90623-B2B1-4BF7-A15A-570704D58081}"/>
    <dgm:cxn modelId="{E1F8397E-79C1-4F34-819D-7C732E1CC924}" srcId="{6940F838-9B73-4FFF-A153-E5BF46317BBE}" destId="{22F1B3D3-C08E-44B3-B797-154497B8D0F7}" srcOrd="2" destOrd="0" parTransId="{658F9D5D-D6D4-4940-8FAB-5D3CB664DFE6}" sibTransId="{6089E7E1-C580-4573-B495-A503E2BCE639}"/>
    <dgm:cxn modelId="{ACA973CE-A1E3-4240-A156-BA1167055B18}" type="presOf" srcId="{22F1B3D3-C08E-44B3-B797-154497B8D0F7}" destId="{6E30B206-E06A-42A1-BE65-9519C87BD9CC}" srcOrd="0" destOrd="0" presId="urn:microsoft.com/office/officeart/2005/8/layout/vList2"/>
    <dgm:cxn modelId="{74381E66-665A-480A-A47C-2BA1475F1C57}" type="presOf" srcId="{87187773-5FB6-4191-A02C-36E278240DCA}" destId="{C27D8F36-6AFD-44C1-ABA6-C7D9DB35483A}" srcOrd="0" destOrd="0" presId="urn:microsoft.com/office/officeart/2005/8/layout/vList2"/>
    <dgm:cxn modelId="{99D3D9FA-1448-4012-AD60-7F44D52FE1A0}" type="presOf" srcId="{74BBD043-7787-41F2-BF33-EC9DD7015111}" destId="{C27D8F36-6AFD-44C1-ABA6-C7D9DB35483A}" srcOrd="0" destOrd="1" presId="urn:microsoft.com/office/officeart/2005/8/layout/vList2"/>
    <dgm:cxn modelId="{D7801821-0762-4D67-95FD-C67E185376B8}" srcId="{22F1B3D3-C08E-44B3-B797-154497B8D0F7}" destId="{87187773-5FB6-4191-A02C-36E278240DCA}" srcOrd="0" destOrd="0" parTransId="{25551950-C7ED-4E5B-ABDE-E2F7C6973D28}" sibTransId="{F7774660-9F4D-4D88-B774-9FB90D739D9C}"/>
    <dgm:cxn modelId="{257C17B5-CB5E-4B14-8433-CC3CA5120940}" type="presOf" srcId="{6940F838-9B73-4FFF-A153-E5BF46317BBE}" destId="{DC23839E-6843-48AB-9D25-5DF23E216FBE}" srcOrd="0" destOrd="0" presId="urn:microsoft.com/office/officeart/2005/8/layout/vList2"/>
    <dgm:cxn modelId="{06770B95-3B1C-4E3E-B8F7-F66CB48B4430}" type="presOf" srcId="{19D930A5-2C7D-47EC-B0F8-922327F1EB7D}" destId="{9986ECAB-202A-4780-B768-0542E11F2F80}" srcOrd="0" destOrd="0" presId="urn:microsoft.com/office/officeart/2005/8/layout/vList2"/>
    <dgm:cxn modelId="{FDAB42F5-8697-43F7-A50A-9A35E7176898}" srcId="{6940F838-9B73-4FFF-A153-E5BF46317BBE}" destId="{19D930A5-2C7D-47EC-B0F8-922327F1EB7D}" srcOrd="0" destOrd="0" parTransId="{76888F83-530B-45CF-A52F-FC77974C5793}" sibTransId="{FE161DEA-0DE6-406E-BF33-528A050A6442}"/>
    <dgm:cxn modelId="{20B0CC7E-9EB8-4BFD-8D48-770B9E49BF24}" type="presOf" srcId="{C08F7A8E-1387-4014-BE08-6BB31F908B9B}" destId="{3D1CA01B-A148-40B7-9AD6-33312E8A8920}" srcOrd="0" destOrd="0" presId="urn:microsoft.com/office/officeart/2005/8/layout/vList2"/>
    <dgm:cxn modelId="{C2B756A1-2E06-4592-B1FF-439E7794DA71}" type="presParOf" srcId="{DC23839E-6843-48AB-9D25-5DF23E216FBE}" destId="{9986ECAB-202A-4780-B768-0542E11F2F80}" srcOrd="0" destOrd="0" presId="urn:microsoft.com/office/officeart/2005/8/layout/vList2"/>
    <dgm:cxn modelId="{2E2A0E8E-11AC-473F-8573-94FB43B22D57}" type="presParOf" srcId="{DC23839E-6843-48AB-9D25-5DF23E216FBE}" destId="{41AE4E5E-B0E1-42EA-935F-533CAC0AB01F}" srcOrd="1" destOrd="0" presId="urn:microsoft.com/office/officeart/2005/8/layout/vList2"/>
    <dgm:cxn modelId="{31B37A62-3AAA-4B84-B498-70271990D856}" type="presParOf" srcId="{DC23839E-6843-48AB-9D25-5DF23E216FBE}" destId="{3D1CA01B-A148-40B7-9AD6-33312E8A8920}" srcOrd="2" destOrd="0" presId="urn:microsoft.com/office/officeart/2005/8/layout/vList2"/>
    <dgm:cxn modelId="{86479FD6-9DA5-49CB-A755-1FE13EC24B0B}" type="presParOf" srcId="{DC23839E-6843-48AB-9D25-5DF23E216FBE}" destId="{02172E94-5414-4C47-8F1E-49C7EFC65EC1}" srcOrd="3" destOrd="0" presId="urn:microsoft.com/office/officeart/2005/8/layout/vList2"/>
    <dgm:cxn modelId="{8AE25567-A697-4A0F-936F-25E875EC7F35}" type="presParOf" srcId="{DC23839E-6843-48AB-9D25-5DF23E216FBE}" destId="{6E30B206-E06A-42A1-BE65-9519C87BD9CC}" srcOrd="4" destOrd="0" presId="urn:microsoft.com/office/officeart/2005/8/layout/vList2"/>
    <dgm:cxn modelId="{A5324979-5E98-47A9-B1A5-855E9CEECFDD}" type="presParOf" srcId="{DC23839E-6843-48AB-9D25-5DF23E216FBE}" destId="{C27D8F36-6AFD-44C1-ABA6-C7D9DB35483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D8FE97-F910-41A5-8033-563F01CB0E4E}"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zh-CN" altLang="en-US"/>
        </a:p>
      </dgm:t>
    </dgm:pt>
    <dgm:pt modelId="{3B2D21BB-B1DF-4FE4-B43C-1A282470D03E}">
      <dgm:prSet custT="1"/>
      <dgm:spPr/>
      <dgm:t>
        <a:bodyPr/>
        <a:lstStyle/>
        <a:p>
          <a:pPr rtl="0"/>
          <a:r>
            <a:rPr lang="zh-CN" sz="2800" b="1" dirty="0" smtClean="0">
              <a:effectLst>
                <a:outerShdw blurRad="38100" dist="38100" dir="2700000" algn="tl">
                  <a:srgbClr val="000000">
                    <a:alpha val="43137"/>
                  </a:srgbClr>
                </a:outerShdw>
              </a:effectLst>
            </a:rPr>
            <a:t>范围：自中间层顶到</a:t>
          </a:r>
          <a:r>
            <a:rPr lang="en-US" sz="2800" b="1" dirty="0" smtClean="0">
              <a:effectLst>
                <a:outerShdw blurRad="38100" dist="38100" dir="2700000" algn="tl">
                  <a:srgbClr val="000000">
                    <a:alpha val="43137"/>
                  </a:srgbClr>
                </a:outerShdw>
              </a:effectLst>
            </a:rPr>
            <a:t>800</a:t>
          </a:r>
          <a:r>
            <a:rPr lang="zh-CN" sz="2800" b="1" dirty="0" smtClean="0">
              <a:effectLst>
                <a:outerShdw blurRad="38100" dist="38100" dir="2700000" algn="tl">
                  <a:srgbClr val="000000">
                    <a:alpha val="43137"/>
                  </a:srgbClr>
                </a:outerShdw>
              </a:effectLst>
            </a:rPr>
            <a:t>公里</a:t>
          </a:r>
          <a:r>
            <a:rPr lang="zh-CN" sz="2800" b="1" dirty="0" smtClean="0">
              <a:effectLst>
                <a:outerShdw blurRad="38100" dist="38100" dir="2700000" algn="tl">
                  <a:srgbClr val="000000">
                    <a:alpha val="43137"/>
                  </a:srgbClr>
                </a:outerShdw>
              </a:effectLst>
            </a:rPr>
            <a:t>高空</a:t>
          </a:r>
          <a:endParaRPr lang="zh-CN" sz="2800" b="1" dirty="0">
            <a:effectLst>
              <a:outerShdw blurRad="38100" dist="38100" dir="2700000" algn="tl">
                <a:srgbClr val="000000">
                  <a:alpha val="43137"/>
                </a:srgbClr>
              </a:outerShdw>
            </a:effectLst>
          </a:endParaRPr>
        </a:p>
      </dgm:t>
    </dgm:pt>
    <dgm:pt modelId="{E92892C6-519D-4E97-93D2-7280472E1D3B}" type="parTrans" cxnId="{5D39DDBF-AE74-4781-AAA5-9F8E7B80DBF4}">
      <dgm:prSet/>
      <dgm:spPr/>
      <dgm:t>
        <a:bodyPr/>
        <a:lstStyle/>
        <a:p>
          <a:endParaRPr lang="zh-CN" altLang="en-US" b="1"/>
        </a:p>
      </dgm:t>
    </dgm:pt>
    <dgm:pt modelId="{67A38923-ADA5-42A8-BB02-5CE8F7C7C94B}" type="sibTrans" cxnId="{5D39DDBF-AE74-4781-AAA5-9F8E7B80DBF4}">
      <dgm:prSet/>
      <dgm:spPr/>
      <dgm:t>
        <a:bodyPr/>
        <a:lstStyle/>
        <a:p>
          <a:endParaRPr lang="zh-CN" altLang="en-US" b="1"/>
        </a:p>
      </dgm:t>
    </dgm:pt>
    <dgm:pt modelId="{0DE28EA6-73EB-4CF3-B47F-3005E3DF58E9}">
      <dgm:prSet custT="1"/>
      <dgm:spPr/>
      <dgm:t>
        <a:bodyPr/>
        <a:lstStyle/>
        <a:p>
          <a:pPr rtl="0"/>
          <a:r>
            <a:rPr lang="zh-CN" altLang="en-US" sz="2800" b="1" dirty="0" smtClean="0">
              <a:effectLst>
                <a:outerShdw blurRad="38100" dist="38100" dir="2700000" algn="tl">
                  <a:srgbClr val="000000">
                    <a:alpha val="43137"/>
                  </a:srgbClr>
                </a:outerShdw>
              </a:effectLst>
            </a:rPr>
            <a:t>特点：</a:t>
          </a:r>
          <a:endParaRPr lang="zh-CN" altLang="en-US" sz="2800" b="1" dirty="0">
            <a:effectLst>
              <a:outerShdw blurRad="38100" dist="38100" dir="2700000" algn="tl">
                <a:srgbClr val="000000">
                  <a:alpha val="43137"/>
                </a:srgbClr>
              </a:outerShdw>
            </a:effectLst>
          </a:endParaRPr>
        </a:p>
      </dgm:t>
    </dgm:pt>
    <dgm:pt modelId="{6B5FE9CF-4A33-463E-85DC-1F563224305C}" type="parTrans" cxnId="{F6CAF6F5-1045-47B2-AB01-E923B98FCC24}">
      <dgm:prSet/>
      <dgm:spPr/>
      <dgm:t>
        <a:bodyPr/>
        <a:lstStyle/>
        <a:p>
          <a:endParaRPr lang="zh-CN" altLang="en-US" b="1"/>
        </a:p>
      </dgm:t>
    </dgm:pt>
    <dgm:pt modelId="{91567258-7A24-4938-B3E8-7DC308EACFF8}" type="sibTrans" cxnId="{F6CAF6F5-1045-47B2-AB01-E923B98FCC24}">
      <dgm:prSet/>
      <dgm:spPr/>
      <dgm:t>
        <a:bodyPr/>
        <a:lstStyle/>
        <a:p>
          <a:endParaRPr lang="zh-CN" altLang="en-US" b="1"/>
        </a:p>
      </dgm:t>
    </dgm:pt>
    <dgm:pt modelId="{9FDE2079-AF26-41B2-A27C-AA94F80F0F6E}">
      <dgm:prSet custT="1"/>
      <dgm:spPr/>
      <dgm:t>
        <a:bodyPr/>
        <a:lstStyle/>
        <a:p>
          <a:pPr rtl="0">
            <a:spcBef>
              <a:spcPts val="1200"/>
            </a:spcBef>
            <a:spcAft>
              <a:spcPts val="1200"/>
            </a:spcAft>
          </a:pPr>
          <a:r>
            <a:rPr lang="zh-CN" sz="2400" b="1" u="sng" dirty="0" smtClean="0">
              <a:solidFill>
                <a:srgbClr val="FF0000"/>
              </a:solidFill>
            </a:rPr>
            <a:t>大气密度</a:t>
          </a:r>
          <a:r>
            <a:rPr lang="zh-CN" sz="2400" b="1" dirty="0" smtClean="0"/>
            <a:t>很小，</a:t>
          </a:r>
          <a:r>
            <a:rPr lang="en-US" sz="2400" b="1" dirty="0" smtClean="0"/>
            <a:t>700</a:t>
          </a:r>
          <a:r>
            <a:rPr lang="zh-CN" sz="2400" b="1" dirty="0" smtClean="0"/>
            <a:t>公里厚气层只</a:t>
          </a:r>
          <a:r>
            <a:rPr lang="zh-CN" altLang="en-US" sz="2400" b="1" dirty="0" smtClean="0"/>
            <a:t>占</a:t>
          </a:r>
          <a:r>
            <a:rPr lang="zh-CN" sz="2400" b="1" dirty="0" smtClean="0"/>
            <a:t>大气总质量的</a:t>
          </a:r>
          <a:r>
            <a:rPr lang="en-US" sz="2400" b="1" dirty="0" smtClean="0"/>
            <a:t>0.5</a:t>
          </a:r>
          <a:r>
            <a:rPr lang="zh-CN" sz="2400" b="1" dirty="0" smtClean="0"/>
            <a:t>％</a:t>
          </a:r>
          <a:endParaRPr lang="zh-CN" sz="2400" b="1" dirty="0"/>
        </a:p>
      </dgm:t>
    </dgm:pt>
    <dgm:pt modelId="{A4E2F244-A825-4E8A-A8B0-E041CA9B6C77}" type="parTrans" cxnId="{7AC365FA-38B6-48B0-88E2-ED360F930193}">
      <dgm:prSet/>
      <dgm:spPr/>
      <dgm:t>
        <a:bodyPr/>
        <a:lstStyle/>
        <a:p>
          <a:endParaRPr lang="zh-CN" altLang="en-US" b="1"/>
        </a:p>
      </dgm:t>
    </dgm:pt>
    <dgm:pt modelId="{FFF201F1-264E-4EEE-B3AB-CEE4C9D20AC3}" type="sibTrans" cxnId="{7AC365FA-38B6-48B0-88E2-ED360F930193}">
      <dgm:prSet/>
      <dgm:spPr/>
      <dgm:t>
        <a:bodyPr/>
        <a:lstStyle/>
        <a:p>
          <a:endParaRPr lang="zh-CN" altLang="en-US" b="1"/>
        </a:p>
      </dgm:t>
    </dgm:pt>
    <dgm:pt modelId="{7620B274-81D4-4EE1-B730-3BF8F73A16B9}">
      <dgm:prSet custT="1"/>
      <dgm:spPr/>
      <dgm:t>
        <a:bodyPr/>
        <a:lstStyle/>
        <a:p>
          <a:pPr rtl="0">
            <a:spcBef>
              <a:spcPts val="1200"/>
            </a:spcBef>
            <a:spcAft>
              <a:spcPts val="1200"/>
            </a:spcAft>
          </a:pPr>
          <a:r>
            <a:rPr lang="zh-CN" altLang="en-US" sz="2400" b="1" dirty="0" smtClean="0"/>
            <a:t>由于吸收太阳紫外辐射，气温随高度的</a:t>
          </a:r>
          <a:r>
            <a:rPr lang="zh-CN" altLang="en-US" sz="2400" b="1" dirty="0" smtClean="0">
              <a:solidFill>
                <a:srgbClr val="FF0000"/>
              </a:solidFill>
            </a:rPr>
            <a:t>增加而迅速升高，顶部可达</a:t>
          </a:r>
          <a:r>
            <a:rPr lang="en-US" altLang="zh-CN" sz="2400" b="1" dirty="0" smtClean="0">
              <a:solidFill>
                <a:srgbClr val="FF0000"/>
              </a:solidFill>
            </a:rPr>
            <a:t>1000</a:t>
          </a:r>
          <a:r>
            <a:rPr lang="zh-CN" altLang="en-US" sz="2400" b="1" dirty="0" smtClean="0">
              <a:solidFill>
                <a:srgbClr val="FF0000"/>
              </a:solidFill>
            </a:rPr>
            <a:t>摄氏度</a:t>
          </a:r>
          <a:r>
            <a:rPr lang="zh-CN" altLang="en-US" sz="2400" b="1" dirty="0" smtClean="0">
              <a:solidFill>
                <a:srgbClr val="FF0000"/>
              </a:solidFill>
            </a:rPr>
            <a:t>以上</a:t>
          </a:r>
          <a:endParaRPr lang="zh-CN" altLang="en-US" sz="2400" b="1" dirty="0"/>
        </a:p>
      </dgm:t>
    </dgm:pt>
    <dgm:pt modelId="{395EC6EF-3C50-4C4F-838B-AF7F3DA1F7A8}" type="parTrans" cxnId="{2C86F8F1-52F5-42CC-AA22-2D9E7652C20A}">
      <dgm:prSet/>
      <dgm:spPr/>
      <dgm:t>
        <a:bodyPr/>
        <a:lstStyle/>
        <a:p>
          <a:endParaRPr lang="zh-CN" altLang="en-US" b="1"/>
        </a:p>
      </dgm:t>
    </dgm:pt>
    <dgm:pt modelId="{6E22C4F7-158F-4FD2-A160-109C128EB22C}" type="sibTrans" cxnId="{2C86F8F1-52F5-42CC-AA22-2D9E7652C20A}">
      <dgm:prSet/>
      <dgm:spPr/>
      <dgm:t>
        <a:bodyPr/>
        <a:lstStyle/>
        <a:p>
          <a:endParaRPr lang="zh-CN" altLang="en-US" b="1"/>
        </a:p>
      </dgm:t>
    </dgm:pt>
    <dgm:pt modelId="{1F48DF48-2311-477D-8D4F-F8CB1EA48CEE}">
      <dgm:prSet custT="1"/>
      <dgm:spPr/>
      <dgm:t>
        <a:bodyPr/>
        <a:lstStyle/>
        <a:p>
          <a:pPr rtl="0">
            <a:spcBef>
              <a:spcPts val="1200"/>
            </a:spcBef>
            <a:spcAft>
              <a:spcPts val="1200"/>
            </a:spcAft>
          </a:pPr>
          <a:r>
            <a:rPr lang="zh-CN" altLang="en-US" sz="2400" b="1" dirty="0" smtClean="0"/>
            <a:t>空气处于高度电离</a:t>
          </a:r>
          <a:r>
            <a:rPr lang="zh-CN" altLang="en-US" sz="2400" b="1" dirty="0" smtClean="0"/>
            <a:t>状态</a:t>
          </a:r>
          <a:endParaRPr lang="zh-CN" altLang="en-US" sz="2400" b="1" dirty="0"/>
        </a:p>
      </dgm:t>
    </dgm:pt>
    <dgm:pt modelId="{88CD7BC0-0BB9-4194-94F9-BCACD76C600C}" type="parTrans" cxnId="{BF722CB1-547D-45EE-8776-F7F6C5BAFDB4}">
      <dgm:prSet/>
      <dgm:spPr/>
      <dgm:t>
        <a:bodyPr/>
        <a:lstStyle/>
        <a:p>
          <a:endParaRPr lang="zh-CN" altLang="en-US" b="1"/>
        </a:p>
      </dgm:t>
    </dgm:pt>
    <dgm:pt modelId="{1682B2F8-8ABD-4B0F-84CE-A006F66EECA2}" type="sibTrans" cxnId="{BF722CB1-547D-45EE-8776-F7F6C5BAFDB4}">
      <dgm:prSet/>
      <dgm:spPr/>
      <dgm:t>
        <a:bodyPr/>
        <a:lstStyle/>
        <a:p>
          <a:endParaRPr lang="zh-CN" altLang="en-US" b="1"/>
        </a:p>
      </dgm:t>
    </dgm:pt>
    <dgm:pt modelId="{D39B307C-11D5-4F9E-9B39-71E337D23B17}" type="pres">
      <dgm:prSet presAssocID="{5FD8FE97-F910-41A5-8033-563F01CB0E4E}" presName="linear" presStyleCnt="0">
        <dgm:presLayoutVars>
          <dgm:animLvl val="lvl"/>
          <dgm:resizeHandles val="exact"/>
        </dgm:presLayoutVars>
      </dgm:prSet>
      <dgm:spPr/>
      <dgm:t>
        <a:bodyPr/>
        <a:lstStyle/>
        <a:p>
          <a:endParaRPr lang="zh-CN" altLang="en-US"/>
        </a:p>
      </dgm:t>
    </dgm:pt>
    <dgm:pt modelId="{B356E00D-DEF5-4B4C-A660-D3185691DE80}" type="pres">
      <dgm:prSet presAssocID="{3B2D21BB-B1DF-4FE4-B43C-1A282470D03E}" presName="parentText" presStyleLbl="node1" presStyleIdx="0" presStyleCnt="2">
        <dgm:presLayoutVars>
          <dgm:chMax val="0"/>
          <dgm:bulletEnabled val="1"/>
        </dgm:presLayoutVars>
      </dgm:prSet>
      <dgm:spPr/>
      <dgm:t>
        <a:bodyPr/>
        <a:lstStyle/>
        <a:p>
          <a:endParaRPr lang="zh-CN" altLang="en-US"/>
        </a:p>
      </dgm:t>
    </dgm:pt>
    <dgm:pt modelId="{03F386DF-FE31-4B9A-A1C2-B3C16A64CED1}" type="pres">
      <dgm:prSet presAssocID="{67A38923-ADA5-42A8-BB02-5CE8F7C7C94B}" presName="spacer" presStyleCnt="0"/>
      <dgm:spPr/>
      <dgm:t>
        <a:bodyPr/>
        <a:lstStyle/>
        <a:p>
          <a:endParaRPr lang="zh-CN" altLang="en-US"/>
        </a:p>
      </dgm:t>
    </dgm:pt>
    <dgm:pt modelId="{EA811CC8-7E8B-4E30-B057-D21907D22D4A}" type="pres">
      <dgm:prSet presAssocID="{0DE28EA6-73EB-4CF3-B47F-3005E3DF58E9}" presName="parentText" presStyleLbl="node1" presStyleIdx="1" presStyleCnt="2">
        <dgm:presLayoutVars>
          <dgm:chMax val="0"/>
          <dgm:bulletEnabled val="1"/>
        </dgm:presLayoutVars>
      </dgm:prSet>
      <dgm:spPr/>
      <dgm:t>
        <a:bodyPr/>
        <a:lstStyle/>
        <a:p>
          <a:endParaRPr lang="zh-CN" altLang="en-US"/>
        </a:p>
      </dgm:t>
    </dgm:pt>
    <dgm:pt modelId="{A3CB3FD5-8CD7-4044-932C-7E20D8492128}" type="pres">
      <dgm:prSet presAssocID="{0DE28EA6-73EB-4CF3-B47F-3005E3DF58E9}" presName="childText" presStyleLbl="revTx" presStyleIdx="0" presStyleCnt="1">
        <dgm:presLayoutVars>
          <dgm:bulletEnabled val="1"/>
        </dgm:presLayoutVars>
      </dgm:prSet>
      <dgm:spPr/>
      <dgm:t>
        <a:bodyPr/>
        <a:lstStyle/>
        <a:p>
          <a:endParaRPr lang="zh-CN" altLang="en-US"/>
        </a:p>
      </dgm:t>
    </dgm:pt>
  </dgm:ptLst>
  <dgm:cxnLst>
    <dgm:cxn modelId="{2C86F8F1-52F5-42CC-AA22-2D9E7652C20A}" srcId="{0DE28EA6-73EB-4CF3-B47F-3005E3DF58E9}" destId="{7620B274-81D4-4EE1-B730-3BF8F73A16B9}" srcOrd="1" destOrd="0" parTransId="{395EC6EF-3C50-4C4F-838B-AF7F3DA1F7A8}" sibTransId="{6E22C4F7-158F-4FD2-A160-109C128EB22C}"/>
    <dgm:cxn modelId="{7AC365FA-38B6-48B0-88E2-ED360F930193}" srcId="{0DE28EA6-73EB-4CF3-B47F-3005E3DF58E9}" destId="{9FDE2079-AF26-41B2-A27C-AA94F80F0F6E}" srcOrd="0" destOrd="0" parTransId="{A4E2F244-A825-4E8A-A8B0-E041CA9B6C77}" sibTransId="{FFF201F1-264E-4EEE-B3AB-CEE4C9D20AC3}"/>
    <dgm:cxn modelId="{BF722CB1-547D-45EE-8776-F7F6C5BAFDB4}" srcId="{0DE28EA6-73EB-4CF3-B47F-3005E3DF58E9}" destId="{1F48DF48-2311-477D-8D4F-F8CB1EA48CEE}" srcOrd="2" destOrd="0" parTransId="{88CD7BC0-0BB9-4194-94F9-BCACD76C600C}" sibTransId="{1682B2F8-8ABD-4B0F-84CE-A006F66EECA2}"/>
    <dgm:cxn modelId="{FED96174-3028-484B-B0FF-582892BE1AD6}" type="presOf" srcId="{1F48DF48-2311-477D-8D4F-F8CB1EA48CEE}" destId="{A3CB3FD5-8CD7-4044-932C-7E20D8492128}" srcOrd="0" destOrd="2" presId="urn:microsoft.com/office/officeart/2005/8/layout/vList2"/>
    <dgm:cxn modelId="{5D39DDBF-AE74-4781-AAA5-9F8E7B80DBF4}" srcId="{5FD8FE97-F910-41A5-8033-563F01CB0E4E}" destId="{3B2D21BB-B1DF-4FE4-B43C-1A282470D03E}" srcOrd="0" destOrd="0" parTransId="{E92892C6-519D-4E97-93D2-7280472E1D3B}" sibTransId="{67A38923-ADA5-42A8-BB02-5CE8F7C7C94B}"/>
    <dgm:cxn modelId="{EF41104F-F54E-405F-B656-CFBCE12A6101}" type="presOf" srcId="{0DE28EA6-73EB-4CF3-B47F-3005E3DF58E9}" destId="{EA811CC8-7E8B-4E30-B057-D21907D22D4A}" srcOrd="0" destOrd="0" presId="urn:microsoft.com/office/officeart/2005/8/layout/vList2"/>
    <dgm:cxn modelId="{F6CAF6F5-1045-47B2-AB01-E923B98FCC24}" srcId="{5FD8FE97-F910-41A5-8033-563F01CB0E4E}" destId="{0DE28EA6-73EB-4CF3-B47F-3005E3DF58E9}" srcOrd="1" destOrd="0" parTransId="{6B5FE9CF-4A33-463E-85DC-1F563224305C}" sibTransId="{91567258-7A24-4938-B3E8-7DC308EACFF8}"/>
    <dgm:cxn modelId="{FEE5E6E7-9429-465B-A3E9-E72938EEEFB4}" type="presOf" srcId="{7620B274-81D4-4EE1-B730-3BF8F73A16B9}" destId="{A3CB3FD5-8CD7-4044-932C-7E20D8492128}" srcOrd="0" destOrd="1" presId="urn:microsoft.com/office/officeart/2005/8/layout/vList2"/>
    <dgm:cxn modelId="{4AFC37B2-FFF2-4AFF-ADD2-B8BCD9D161BC}" type="presOf" srcId="{3B2D21BB-B1DF-4FE4-B43C-1A282470D03E}" destId="{B356E00D-DEF5-4B4C-A660-D3185691DE80}" srcOrd="0" destOrd="0" presId="urn:microsoft.com/office/officeart/2005/8/layout/vList2"/>
    <dgm:cxn modelId="{29E4EDAE-2479-4BA3-AEC8-4C79C56B696B}" type="presOf" srcId="{5FD8FE97-F910-41A5-8033-563F01CB0E4E}" destId="{D39B307C-11D5-4F9E-9B39-71E337D23B17}" srcOrd="0" destOrd="0" presId="urn:microsoft.com/office/officeart/2005/8/layout/vList2"/>
    <dgm:cxn modelId="{C94718D3-956F-4DF2-ACA4-1D6105B8384C}" type="presOf" srcId="{9FDE2079-AF26-41B2-A27C-AA94F80F0F6E}" destId="{A3CB3FD5-8CD7-4044-932C-7E20D8492128}" srcOrd="0" destOrd="0" presId="urn:microsoft.com/office/officeart/2005/8/layout/vList2"/>
    <dgm:cxn modelId="{FEC23591-7EE3-457B-A893-652A1E7A88F0}" type="presParOf" srcId="{D39B307C-11D5-4F9E-9B39-71E337D23B17}" destId="{B356E00D-DEF5-4B4C-A660-D3185691DE80}" srcOrd="0" destOrd="0" presId="urn:microsoft.com/office/officeart/2005/8/layout/vList2"/>
    <dgm:cxn modelId="{3785E76A-9F69-4FF8-B4CA-583B6538D45D}" type="presParOf" srcId="{D39B307C-11D5-4F9E-9B39-71E337D23B17}" destId="{03F386DF-FE31-4B9A-A1C2-B3C16A64CED1}" srcOrd="1" destOrd="0" presId="urn:microsoft.com/office/officeart/2005/8/layout/vList2"/>
    <dgm:cxn modelId="{5ECEC5DE-B224-4837-9902-650DB7AA42F8}" type="presParOf" srcId="{D39B307C-11D5-4F9E-9B39-71E337D23B17}" destId="{EA811CC8-7E8B-4E30-B057-D21907D22D4A}" srcOrd="2" destOrd="0" presId="urn:microsoft.com/office/officeart/2005/8/layout/vList2"/>
    <dgm:cxn modelId="{675AB9AE-94A7-4D78-B4C9-B5AB2A28DB6F}" type="presParOf" srcId="{D39B307C-11D5-4F9E-9B39-71E337D23B17}" destId="{A3CB3FD5-8CD7-4044-932C-7E20D849212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A9648ECB-C90C-4C94-9893-39FA09B80D36}"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zh-CN" altLang="en-US"/>
        </a:p>
      </dgm:t>
    </dgm:pt>
    <dgm:pt modelId="{1F4021D1-EBD9-423F-A8A5-51A9236D8AEF}">
      <dgm:prSet/>
      <dgm:spPr/>
      <dgm:t>
        <a:bodyPr/>
        <a:lstStyle/>
        <a:p>
          <a:pPr rtl="0"/>
          <a:r>
            <a:rPr lang="zh-CN" b="1" dirty="0" smtClean="0">
              <a:effectLst/>
            </a:rPr>
            <a:t>根据锋面两侧冷暖气团的移动方向分为：</a:t>
          </a:r>
          <a:endParaRPr lang="zh-CN" b="1" dirty="0">
            <a:effectLst/>
          </a:endParaRPr>
        </a:p>
      </dgm:t>
    </dgm:pt>
    <dgm:pt modelId="{C10FE8B4-2FF2-4AA3-B92F-9249301AB87B}" type="parTrans" cxnId="{F6489846-8886-4A1A-B40A-5BF6E8DBF922}">
      <dgm:prSet/>
      <dgm:spPr/>
      <dgm:t>
        <a:bodyPr/>
        <a:lstStyle/>
        <a:p>
          <a:endParaRPr lang="zh-CN" altLang="en-US" b="1">
            <a:effectLst/>
          </a:endParaRPr>
        </a:p>
      </dgm:t>
    </dgm:pt>
    <dgm:pt modelId="{E7184C48-F774-4C07-8573-C22F6078BA8A}" type="sibTrans" cxnId="{F6489846-8886-4A1A-B40A-5BF6E8DBF922}">
      <dgm:prSet/>
      <dgm:spPr/>
      <dgm:t>
        <a:bodyPr/>
        <a:lstStyle/>
        <a:p>
          <a:endParaRPr lang="zh-CN" altLang="en-US" b="1">
            <a:effectLst/>
          </a:endParaRPr>
        </a:p>
      </dgm:t>
    </dgm:pt>
    <dgm:pt modelId="{FFFB306B-89ED-4306-93ED-C6FCFD1F198F}">
      <dgm:prSet/>
      <dgm:spPr/>
      <dgm:t>
        <a:bodyPr/>
        <a:lstStyle/>
        <a:p>
          <a:pPr rtl="0">
            <a:spcBef>
              <a:spcPts val="1200"/>
            </a:spcBef>
            <a:spcAft>
              <a:spcPts val="600"/>
            </a:spcAft>
          </a:pPr>
          <a:r>
            <a:rPr lang="zh-CN" b="1" u="sng" dirty="0" smtClean="0">
              <a:solidFill>
                <a:srgbClr val="0000FF"/>
              </a:solidFill>
              <a:effectLst/>
            </a:rPr>
            <a:t>冷锋</a:t>
          </a:r>
          <a:r>
            <a:rPr lang="zh-CN" b="1" dirty="0" smtClean="0">
              <a:effectLst/>
            </a:rPr>
            <a:t>：指冷气团主动向暖气团方向移动的锋</a:t>
          </a:r>
          <a:endParaRPr lang="zh-CN" b="1" dirty="0">
            <a:effectLst/>
          </a:endParaRPr>
        </a:p>
      </dgm:t>
    </dgm:pt>
    <dgm:pt modelId="{A6126619-9441-470A-AEF7-102CFDDA51E2}" type="parTrans" cxnId="{8F64E9CB-9ACD-49C4-99AC-FB715BE54C9D}">
      <dgm:prSet/>
      <dgm:spPr/>
      <dgm:t>
        <a:bodyPr/>
        <a:lstStyle/>
        <a:p>
          <a:endParaRPr lang="zh-CN" altLang="en-US" b="1">
            <a:effectLst/>
          </a:endParaRPr>
        </a:p>
      </dgm:t>
    </dgm:pt>
    <dgm:pt modelId="{283C192C-3474-44D1-A564-7404CF56BE08}" type="sibTrans" cxnId="{8F64E9CB-9ACD-49C4-99AC-FB715BE54C9D}">
      <dgm:prSet/>
      <dgm:spPr/>
      <dgm:t>
        <a:bodyPr/>
        <a:lstStyle/>
        <a:p>
          <a:endParaRPr lang="zh-CN" altLang="en-US" b="1">
            <a:effectLst/>
          </a:endParaRPr>
        </a:p>
      </dgm:t>
    </dgm:pt>
    <dgm:pt modelId="{61A2D0DB-E03F-48F9-BCB4-DEFFC90804DE}">
      <dgm:prSet/>
      <dgm:spPr/>
      <dgm:t>
        <a:bodyPr/>
        <a:lstStyle/>
        <a:p>
          <a:pPr rtl="0">
            <a:spcBef>
              <a:spcPts val="1200"/>
            </a:spcBef>
            <a:spcAft>
              <a:spcPts val="600"/>
            </a:spcAft>
          </a:pPr>
          <a:r>
            <a:rPr lang="zh-CN" b="1" u="sng" dirty="0" smtClean="0">
              <a:solidFill>
                <a:srgbClr val="0000FF"/>
              </a:solidFill>
              <a:effectLst/>
            </a:rPr>
            <a:t>暖锋</a:t>
          </a:r>
          <a:r>
            <a:rPr lang="zh-CN" b="1" dirty="0" smtClean="0">
              <a:effectLst/>
            </a:rPr>
            <a:t>：指暖气团主动向冷气团方向移动的锋</a:t>
          </a:r>
          <a:endParaRPr lang="zh-CN" b="1" dirty="0">
            <a:effectLst/>
          </a:endParaRPr>
        </a:p>
      </dgm:t>
    </dgm:pt>
    <dgm:pt modelId="{A80DA8A6-FDC4-4F58-95E0-EF8EB09944E0}" type="parTrans" cxnId="{5D8B9C17-31F2-4C20-A8FC-FA1CE471FF25}">
      <dgm:prSet/>
      <dgm:spPr/>
      <dgm:t>
        <a:bodyPr/>
        <a:lstStyle/>
        <a:p>
          <a:endParaRPr lang="zh-CN" altLang="en-US" b="1">
            <a:effectLst/>
          </a:endParaRPr>
        </a:p>
      </dgm:t>
    </dgm:pt>
    <dgm:pt modelId="{C76FE8F9-1C69-4E00-A4C3-8C6F42BC018E}" type="sibTrans" cxnId="{5D8B9C17-31F2-4C20-A8FC-FA1CE471FF25}">
      <dgm:prSet/>
      <dgm:spPr/>
      <dgm:t>
        <a:bodyPr/>
        <a:lstStyle/>
        <a:p>
          <a:endParaRPr lang="zh-CN" altLang="en-US" b="1">
            <a:effectLst/>
          </a:endParaRPr>
        </a:p>
      </dgm:t>
    </dgm:pt>
    <dgm:pt modelId="{93056AB3-6823-46D6-85F8-85E912C4A410}">
      <dgm:prSet/>
      <dgm:spPr/>
      <dgm:t>
        <a:bodyPr/>
        <a:lstStyle/>
        <a:p>
          <a:pPr rtl="0">
            <a:spcBef>
              <a:spcPts val="1200"/>
            </a:spcBef>
            <a:spcAft>
              <a:spcPts val="600"/>
            </a:spcAft>
          </a:pPr>
          <a:r>
            <a:rPr lang="zh-CN" b="1" u="sng" dirty="0" smtClean="0">
              <a:solidFill>
                <a:srgbClr val="0000FF"/>
              </a:solidFill>
              <a:effectLst/>
            </a:rPr>
            <a:t>准静止锋</a:t>
          </a:r>
          <a:r>
            <a:rPr lang="zh-CN" b="1" dirty="0" smtClean="0">
              <a:effectLst/>
            </a:rPr>
            <a:t>：指很少移动或移动速度非常缓慢的锋</a:t>
          </a:r>
          <a:endParaRPr lang="zh-CN" b="1" dirty="0">
            <a:effectLst/>
          </a:endParaRPr>
        </a:p>
      </dgm:t>
    </dgm:pt>
    <dgm:pt modelId="{79803121-C80D-4B99-98E8-7323BF05F870}" type="parTrans" cxnId="{98FA5B6C-7854-48DE-B96B-3A1A484A6794}">
      <dgm:prSet/>
      <dgm:spPr/>
      <dgm:t>
        <a:bodyPr/>
        <a:lstStyle/>
        <a:p>
          <a:endParaRPr lang="zh-CN" altLang="en-US" b="1">
            <a:effectLst/>
          </a:endParaRPr>
        </a:p>
      </dgm:t>
    </dgm:pt>
    <dgm:pt modelId="{327C34C1-037F-41B9-8426-58AC9F99AD08}" type="sibTrans" cxnId="{98FA5B6C-7854-48DE-B96B-3A1A484A6794}">
      <dgm:prSet/>
      <dgm:spPr/>
      <dgm:t>
        <a:bodyPr/>
        <a:lstStyle/>
        <a:p>
          <a:endParaRPr lang="zh-CN" altLang="en-US" b="1">
            <a:effectLst/>
          </a:endParaRPr>
        </a:p>
      </dgm:t>
    </dgm:pt>
    <dgm:pt modelId="{E2094FF1-712D-4C03-9279-D66B68B0F7F9}">
      <dgm:prSet/>
      <dgm:spPr/>
      <dgm:t>
        <a:bodyPr/>
        <a:lstStyle/>
        <a:p>
          <a:pPr rtl="0">
            <a:spcBef>
              <a:spcPts val="1200"/>
            </a:spcBef>
            <a:spcAft>
              <a:spcPts val="600"/>
            </a:spcAft>
          </a:pPr>
          <a:r>
            <a:rPr lang="zh-CN" b="1" u="sng" dirty="0" smtClean="0">
              <a:solidFill>
                <a:srgbClr val="0000FF"/>
              </a:solidFill>
              <a:effectLst/>
            </a:rPr>
            <a:t>锢囚锋</a:t>
          </a:r>
          <a:r>
            <a:rPr lang="zh-CN" b="1" dirty="0" smtClean="0">
              <a:effectLst/>
            </a:rPr>
            <a:t>：如果冷锋移动速度快，追上了前方暖锋，或者两条冷锋相遇，并逐渐合并起来，使地面完全被冷气团所占据，原来的暖气团被迫抬离地面，锢囚到高空，这种由两条锋面相遇、合并后形成的锋</a:t>
          </a:r>
          <a:endParaRPr lang="zh-CN" b="1" dirty="0">
            <a:effectLst/>
          </a:endParaRPr>
        </a:p>
      </dgm:t>
    </dgm:pt>
    <dgm:pt modelId="{20D34769-B710-4E99-AC47-C9355223BC59}" type="parTrans" cxnId="{03F8BF23-1EC8-4930-BD14-8DCEB01512DE}">
      <dgm:prSet/>
      <dgm:spPr/>
      <dgm:t>
        <a:bodyPr/>
        <a:lstStyle/>
        <a:p>
          <a:endParaRPr lang="zh-CN" altLang="en-US" b="1">
            <a:effectLst/>
          </a:endParaRPr>
        </a:p>
      </dgm:t>
    </dgm:pt>
    <dgm:pt modelId="{14DF2502-87A4-429F-A5BD-22AF6EA24CFE}" type="sibTrans" cxnId="{03F8BF23-1EC8-4930-BD14-8DCEB01512DE}">
      <dgm:prSet/>
      <dgm:spPr/>
      <dgm:t>
        <a:bodyPr/>
        <a:lstStyle/>
        <a:p>
          <a:endParaRPr lang="zh-CN" altLang="en-US" b="1">
            <a:effectLst/>
          </a:endParaRPr>
        </a:p>
      </dgm:t>
    </dgm:pt>
    <dgm:pt modelId="{B1F0B8C1-F875-4F7E-94B9-0ED46DB4EB62}" type="pres">
      <dgm:prSet presAssocID="{A9648ECB-C90C-4C94-9893-39FA09B80D36}" presName="linear" presStyleCnt="0">
        <dgm:presLayoutVars>
          <dgm:dir/>
          <dgm:animLvl val="lvl"/>
          <dgm:resizeHandles val="exact"/>
        </dgm:presLayoutVars>
      </dgm:prSet>
      <dgm:spPr/>
      <dgm:t>
        <a:bodyPr/>
        <a:lstStyle/>
        <a:p>
          <a:endParaRPr lang="zh-CN" altLang="en-US"/>
        </a:p>
      </dgm:t>
    </dgm:pt>
    <dgm:pt modelId="{0168E591-5323-49C8-A5B2-766E1AE02D13}" type="pres">
      <dgm:prSet presAssocID="{1F4021D1-EBD9-423F-A8A5-51A9236D8AEF}" presName="parentLin" presStyleCnt="0"/>
      <dgm:spPr/>
      <dgm:t>
        <a:bodyPr/>
        <a:lstStyle/>
        <a:p>
          <a:endParaRPr lang="zh-CN" altLang="en-US"/>
        </a:p>
      </dgm:t>
    </dgm:pt>
    <dgm:pt modelId="{94DD708C-B37D-455B-97CB-8FB9D11A8EDD}" type="pres">
      <dgm:prSet presAssocID="{1F4021D1-EBD9-423F-A8A5-51A9236D8AEF}" presName="parentLeftMargin" presStyleLbl="node1" presStyleIdx="0" presStyleCnt="1"/>
      <dgm:spPr/>
      <dgm:t>
        <a:bodyPr/>
        <a:lstStyle/>
        <a:p>
          <a:endParaRPr lang="zh-CN" altLang="en-US"/>
        </a:p>
      </dgm:t>
    </dgm:pt>
    <dgm:pt modelId="{32750CE6-46BF-4B08-8D16-4D154880CE85}" type="pres">
      <dgm:prSet presAssocID="{1F4021D1-EBD9-423F-A8A5-51A9236D8AEF}" presName="parentText" presStyleLbl="node1" presStyleIdx="0" presStyleCnt="1">
        <dgm:presLayoutVars>
          <dgm:chMax val="0"/>
          <dgm:bulletEnabled val="1"/>
        </dgm:presLayoutVars>
      </dgm:prSet>
      <dgm:spPr/>
      <dgm:t>
        <a:bodyPr/>
        <a:lstStyle/>
        <a:p>
          <a:endParaRPr lang="zh-CN" altLang="en-US"/>
        </a:p>
      </dgm:t>
    </dgm:pt>
    <dgm:pt modelId="{802B873F-A69D-405C-A9D4-5AEDB887F47E}" type="pres">
      <dgm:prSet presAssocID="{1F4021D1-EBD9-423F-A8A5-51A9236D8AEF}" presName="negativeSpace" presStyleCnt="0"/>
      <dgm:spPr/>
      <dgm:t>
        <a:bodyPr/>
        <a:lstStyle/>
        <a:p>
          <a:endParaRPr lang="zh-CN" altLang="en-US"/>
        </a:p>
      </dgm:t>
    </dgm:pt>
    <dgm:pt modelId="{9E01CD63-A9E4-41AC-B2EF-69138FBA9809}" type="pres">
      <dgm:prSet presAssocID="{1F4021D1-EBD9-423F-A8A5-51A9236D8AEF}" presName="childText" presStyleLbl="conFgAcc1" presStyleIdx="0" presStyleCnt="1">
        <dgm:presLayoutVars>
          <dgm:bulletEnabled val="1"/>
        </dgm:presLayoutVars>
      </dgm:prSet>
      <dgm:spPr/>
      <dgm:t>
        <a:bodyPr/>
        <a:lstStyle/>
        <a:p>
          <a:endParaRPr lang="zh-CN" altLang="en-US"/>
        </a:p>
      </dgm:t>
    </dgm:pt>
  </dgm:ptLst>
  <dgm:cxnLst>
    <dgm:cxn modelId="{AF61126B-CE36-4D0C-9B58-1B2814BEDC18}" type="presOf" srcId="{61A2D0DB-E03F-48F9-BCB4-DEFFC90804DE}" destId="{9E01CD63-A9E4-41AC-B2EF-69138FBA9809}" srcOrd="0" destOrd="1" presId="urn:microsoft.com/office/officeart/2005/8/layout/list1"/>
    <dgm:cxn modelId="{F26C9380-C316-4614-A5F3-982575B69EC1}" type="presOf" srcId="{A9648ECB-C90C-4C94-9893-39FA09B80D36}" destId="{B1F0B8C1-F875-4F7E-94B9-0ED46DB4EB62}" srcOrd="0" destOrd="0" presId="urn:microsoft.com/office/officeart/2005/8/layout/list1"/>
    <dgm:cxn modelId="{98FA5B6C-7854-48DE-B96B-3A1A484A6794}" srcId="{1F4021D1-EBD9-423F-A8A5-51A9236D8AEF}" destId="{93056AB3-6823-46D6-85F8-85E912C4A410}" srcOrd="2" destOrd="0" parTransId="{79803121-C80D-4B99-98E8-7323BF05F870}" sibTransId="{327C34C1-037F-41B9-8426-58AC9F99AD08}"/>
    <dgm:cxn modelId="{3C7A3B25-3726-4481-88EF-5EE1AD494830}" type="presOf" srcId="{93056AB3-6823-46D6-85F8-85E912C4A410}" destId="{9E01CD63-A9E4-41AC-B2EF-69138FBA9809}" srcOrd="0" destOrd="2" presId="urn:microsoft.com/office/officeart/2005/8/layout/list1"/>
    <dgm:cxn modelId="{03F8BF23-1EC8-4930-BD14-8DCEB01512DE}" srcId="{1F4021D1-EBD9-423F-A8A5-51A9236D8AEF}" destId="{E2094FF1-712D-4C03-9279-D66B68B0F7F9}" srcOrd="3" destOrd="0" parTransId="{20D34769-B710-4E99-AC47-C9355223BC59}" sibTransId="{14DF2502-87A4-429F-A5BD-22AF6EA24CFE}"/>
    <dgm:cxn modelId="{F6489846-8886-4A1A-B40A-5BF6E8DBF922}" srcId="{A9648ECB-C90C-4C94-9893-39FA09B80D36}" destId="{1F4021D1-EBD9-423F-A8A5-51A9236D8AEF}" srcOrd="0" destOrd="0" parTransId="{C10FE8B4-2FF2-4AA3-B92F-9249301AB87B}" sibTransId="{E7184C48-F774-4C07-8573-C22F6078BA8A}"/>
    <dgm:cxn modelId="{847408C8-57E2-44BB-92C4-29F1DCA9EDC9}" type="presOf" srcId="{FFFB306B-89ED-4306-93ED-C6FCFD1F198F}" destId="{9E01CD63-A9E4-41AC-B2EF-69138FBA9809}" srcOrd="0" destOrd="0" presId="urn:microsoft.com/office/officeart/2005/8/layout/list1"/>
    <dgm:cxn modelId="{3D39F85B-DF08-42A9-BAE0-7F8D86B8D58B}" type="presOf" srcId="{1F4021D1-EBD9-423F-A8A5-51A9236D8AEF}" destId="{94DD708C-B37D-455B-97CB-8FB9D11A8EDD}" srcOrd="0" destOrd="0" presId="urn:microsoft.com/office/officeart/2005/8/layout/list1"/>
    <dgm:cxn modelId="{8F64E9CB-9ACD-49C4-99AC-FB715BE54C9D}" srcId="{1F4021D1-EBD9-423F-A8A5-51A9236D8AEF}" destId="{FFFB306B-89ED-4306-93ED-C6FCFD1F198F}" srcOrd="0" destOrd="0" parTransId="{A6126619-9441-470A-AEF7-102CFDDA51E2}" sibTransId="{283C192C-3474-44D1-A564-7404CF56BE08}"/>
    <dgm:cxn modelId="{1351AAC8-63A0-42C5-AC36-12884738C225}" type="presOf" srcId="{1F4021D1-EBD9-423F-A8A5-51A9236D8AEF}" destId="{32750CE6-46BF-4B08-8D16-4D154880CE85}" srcOrd="1" destOrd="0" presId="urn:microsoft.com/office/officeart/2005/8/layout/list1"/>
    <dgm:cxn modelId="{4572DFBD-9F35-4E84-B4FC-A649193A8DA1}" type="presOf" srcId="{E2094FF1-712D-4C03-9279-D66B68B0F7F9}" destId="{9E01CD63-A9E4-41AC-B2EF-69138FBA9809}" srcOrd="0" destOrd="3" presId="urn:microsoft.com/office/officeart/2005/8/layout/list1"/>
    <dgm:cxn modelId="{5D8B9C17-31F2-4C20-A8FC-FA1CE471FF25}" srcId="{1F4021D1-EBD9-423F-A8A5-51A9236D8AEF}" destId="{61A2D0DB-E03F-48F9-BCB4-DEFFC90804DE}" srcOrd="1" destOrd="0" parTransId="{A80DA8A6-FDC4-4F58-95E0-EF8EB09944E0}" sibTransId="{C76FE8F9-1C69-4E00-A4C3-8C6F42BC018E}"/>
    <dgm:cxn modelId="{CBC0A4FB-E0A1-440E-AFAA-01485DF73921}" type="presParOf" srcId="{B1F0B8C1-F875-4F7E-94B9-0ED46DB4EB62}" destId="{0168E591-5323-49C8-A5B2-766E1AE02D13}" srcOrd="0" destOrd="0" presId="urn:microsoft.com/office/officeart/2005/8/layout/list1"/>
    <dgm:cxn modelId="{9D92D0DF-EC5D-445F-83D1-9D4E49FBA2F2}" type="presParOf" srcId="{0168E591-5323-49C8-A5B2-766E1AE02D13}" destId="{94DD708C-B37D-455B-97CB-8FB9D11A8EDD}" srcOrd="0" destOrd="0" presId="urn:microsoft.com/office/officeart/2005/8/layout/list1"/>
    <dgm:cxn modelId="{FF04B6C5-B08F-4EB0-BF3A-9656E0324059}" type="presParOf" srcId="{0168E591-5323-49C8-A5B2-766E1AE02D13}" destId="{32750CE6-46BF-4B08-8D16-4D154880CE85}" srcOrd="1" destOrd="0" presId="urn:microsoft.com/office/officeart/2005/8/layout/list1"/>
    <dgm:cxn modelId="{C4873DE4-BAAD-43F9-A507-5EBE0F96365F}" type="presParOf" srcId="{B1F0B8C1-F875-4F7E-94B9-0ED46DB4EB62}" destId="{802B873F-A69D-405C-A9D4-5AEDB887F47E}" srcOrd="1" destOrd="0" presId="urn:microsoft.com/office/officeart/2005/8/layout/list1"/>
    <dgm:cxn modelId="{C9BBF36F-0473-49F7-A405-16C3C2D0468D}" type="presParOf" srcId="{B1F0B8C1-F875-4F7E-94B9-0ED46DB4EB62}" destId="{9E01CD63-A9E4-41AC-B2EF-69138FBA980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7BA347D8-15EB-489F-B8BD-BA346AFB8A2F}"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921564C3-A8BF-4025-AFB4-D72E644E582F}">
      <dgm:prSet/>
      <dgm:spPr/>
      <dgm:t>
        <a:bodyPr/>
        <a:lstStyle/>
        <a:p>
          <a:pPr rtl="0"/>
          <a:r>
            <a:rPr lang="zh-CN" b="1" dirty="0" smtClean="0">
              <a:effectLst/>
            </a:rPr>
            <a:t>定义：</a:t>
          </a:r>
          <a:endParaRPr lang="en-US" altLang="zh-CN" b="1" dirty="0" smtClean="0">
            <a:effectLst/>
          </a:endParaRPr>
        </a:p>
      </dgm:t>
    </dgm:pt>
    <dgm:pt modelId="{CA5F8259-2ADB-4A3D-B47F-1A7EB9D02B89}" type="parTrans" cxnId="{2A23D76D-2480-4C08-984D-9E0A4DBDCC98}">
      <dgm:prSet/>
      <dgm:spPr/>
      <dgm:t>
        <a:bodyPr/>
        <a:lstStyle/>
        <a:p>
          <a:endParaRPr lang="zh-CN" altLang="en-US">
            <a:effectLst/>
          </a:endParaRPr>
        </a:p>
      </dgm:t>
    </dgm:pt>
    <dgm:pt modelId="{E96E1C38-F891-46AC-A463-7B60A7E6420D}" type="sibTrans" cxnId="{2A23D76D-2480-4C08-984D-9E0A4DBDCC98}">
      <dgm:prSet/>
      <dgm:spPr/>
      <dgm:t>
        <a:bodyPr/>
        <a:lstStyle/>
        <a:p>
          <a:endParaRPr lang="zh-CN" altLang="en-US">
            <a:effectLst/>
          </a:endParaRPr>
        </a:p>
      </dgm:t>
    </dgm:pt>
    <dgm:pt modelId="{BAA13A73-BBD9-4ECE-B590-06698BE9C0C7}">
      <dgm:prSet/>
      <dgm:spPr/>
      <dgm:t>
        <a:bodyPr/>
        <a:lstStyle/>
        <a:p>
          <a:pPr rtl="0"/>
          <a:r>
            <a:rPr lang="zh-CN" b="1" dirty="0" smtClean="0">
              <a:effectLst/>
            </a:rPr>
            <a:t>分类：</a:t>
          </a:r>
          <a:endParaRPr lang="zh-CN" dirty="0">
            <a:effectLst/>
          </a:endParaRPr>
        </a:p>
      </dgm:t>
    </dgm:pt>
    <dgm:pt modelId="{2FF6DD8A-CBA7-47CC-8558-70EDBFA30829}" type="parTrans" cxnId="{C6536BD6-F7FF-4354-8C23-DDD61FC78C52}">
      <dgm:prSet/>
      <dgm:spPr/>
      <dgm:t>
        <a:bodyPr/>
        <a:lstStyle/>
        <a:p>
          <a:endParaRPr lang="zh-CN" altLang="en-US">
            <a:effectLst/>
          </a:endParaRPr>
        </a:p>
      </dgm:t>
    </dgm:pt>
    <dgm:pt modelId="{4E4FF545-4A1C-43E2-8463-6FBE94176625}" type="sibTrans" cxnId="{C6536BD6-F7FF-4354-8C23-DDD61FC78C52}">
      <dgm:prSet/>
      <dgm:spPr/>
      <dgm:t>
        <a:bodyPr/>
        <a:lstStyle/>
        <a:p>
          <a:endParaRPr lang="zh-CN" altLang="en-US">
            <a:effectLst/>
          </a:endParaRPr>
        </a:p>
      </dgm:t>
    </dgm:pt>
    <dgm:pt modelId="{DCD5192D-7C59-4DC0-8ECA-8F0AD14FBC5B}">
      <dgm:prSet/>
      <dgm:spPr/>
      <dgm:t>
        <a:bodyPr/>
        <a:lstStyle/>
        <a:p>
          <a:pPr rtl="0"/>
          <a:r>
            <a:rPr lang="zh-CN" b="1" dirty="0" smtClean="0">
              <a:effectLst/>
            </a:rPr>
            <a:t>温带气旋（锋面气旋）：产生于极锋上</a:t>
          </a:r>
          <a:endParaRPr lang="zh-CN" dirty="0">
            <a:effectLst/>
          </a:endParaRPr>
        </a:p>
      </dgm:t>
    </dgm:pt>
    <dgm:pt modelId="{713B3C80-B7EA-4223-A853-3C92DACBDAB5}" type="parTrans" cxnId="{B16F236E-181D-4A85-BAE6-B4913AFC2AF2}">
      <dgm:prSet/>
      <dgm:spPr/>
      <dgm:t>
        <a:bodyPr/>
        <a:lstStyle/>
        <a:p>
          <a:endParaRPr lang="zh-CN" altLang="en-US">
            <a:effectLst/>
          </a:endParaRPr>
        </a:p>
      </dgm:t>
    </dgm:pt>
    <dgm:pt modelId="{06FEBFA7-8DDC-49AC-8B72-BD1B652E464D}" type="sibTrans" cxnId="{B16F236E-181D-4A85-BAE6-B4913AFC2AF2}">
      <dgm:prSet/>
      <dgm:spPr/>
      <dgm:t>
        <a:bodyPr/>
        <a:lstStyle/>
        <a:p>
          <a:endParaRPr lang="zh-CN" altLang="en-US">
            <a:effectLst/>
          </a:endParaRPr>
        </a:p>
      </dgm:t>
    </dgm:pt>
    <dgm:pt modelId="{1C5EF6F5-5CEF-45D2-A9C7-DB6FD4C1B616}">
      <dgm:prSet/>
      <dgm:spPr/>
      <dgm:t>
        <a:bodyPr/>
        <a:lstStyle/>
        <a:p>
          <a:pPr rtl="0"/>
          <a:r>
            <a:rPr lang="zh-CN" b="1" dirty="0" smtClean="0">
              <a:effectLst/>
            </a:rPr>
            <a:t>热带气旋：产生于赤道锋上</a:t>
          </a:r>
          <a:endParaRPr lang="zh-CN" dirty="0">
            <a:effectLst/>
          </a:endParaRPr>
        </a:p>
      </dgm:t>
    </dgm:pt>
    <dgm:pt modelId="{B44E93EB-19C7-4AFF-8F3B-982522DAEF49}" type="parTrans" cxnId="{57C783C1-ACA9-4588-9665-D10CC1B79C52}">
      <dgm:prSet/>
      <dgm:spPr/>
      <dgm:t>
        <a:bodyPr/>
        <a:lstStyle/>
        <a:p>
          <a:endParaRPr lang="zh-CN" altLang="en-US">
            <a:effectLst/>
          </a:endParaRPr>
        </a:p>
      </dgm:t>
    </dgm:pt>
    <dgm:pt modelId="{0E1215C9-9E20-4C3C-AEE2-C70DAF53324C}" type="sibTrans" cxnId="{57C783C1-ACA9-4588-9665-D10CC1B79C52}">
      <dgm:prSet/>
      <dgm:spPr/>
      <dgm:t>
        <a:bodyPr/>
        <a:lstStyle/>
        <a:p>
          <a:endParaRPr lang="zh-CN" altLang="en-US">
            <a:effectLst/>
          </a:endParaRPr>
        </a:p>
      </dgm:t>
    </dgm:pt>
    <dgm:pt modelId="{BCAEEF5D-1E44-4685-B6E9-661C8BC301C6}">
      <dgm:prSet/>
      <dgm:spPr/>
      <dgm:t>
        <a:bodyPr/>
        <a:lstStyle/>
        <a:p>
          <a:pPr rtl="0"/>
          <a:r>
            <a:rPr lang="zh-CN" b="1" dirty="0" smtClean="0">
              <a:effectLst/>
            </a:rPr>
            <a:t>由锋面上或不同密度空气分界面上发生波动形成的，占有三度空间、中心气压比四周低的水平空气涡旋</a:t>
          </a:r>
          <a:endParaRPr lang="zh-CN" dirty="0">
            <a:effectLst/>
          </a:endParaRPr>
        </a:p>
      </dgm:t>
    </dgm:pt>
    <dgm:pt modelId="{D8949D02-3FBE-4792-8300-5BFF4B39E64C}" type="parTrans" cxnId="{391B29D5-0958-43DD-AFAC-895D1EFF58D2}">
      <dgm:prSet/>
      <dgm:spPr/>
      <dgm:t>
        <a:bodyPr/>
        <a:lstStyle/>
        <a:p>
          <a:endParaRPr lang="zh-CN" altLang="en-US"/>
        </a:p>
      </dgm:t>
    </dgm:pt>
    <dgm:pt modelId="{0D975010-C2BF-4002-81FD-EB8F7DFB7DA0}" type="sibTrans" cxnId="{391B29D5-0958-43DD-AFAC-895D1EFF58D2}">
      <dgm:prSet/>
      <dgm:spPr/>
      <dgm:t>
        <a:bodyPr/>
        <a:lstStyle/>
        <a:p>
          <a:endParaRPr lang="zh-CN" altLang="en-US"/>
        </a:p>
      </dgm:t>
    </dgm:pt>
    <dgm:pt modelId="{26BE5FD0-A9FB-4467-B04D-AC5FBB06ED81}" type="pres">
      <dgm:prSet presAssocID="{7BA347D8-15EB-489F-B8BD-BA346AFB8A2F}" presName="linear" presStyleCnt="0">
        <dgm:presLayoutVars>
          <dgm:dir/>
          <dgm:animLvl val="lvl"/>
          <dgm:resizeHandles val="exact"/>
        </dgm:presLayoutVars>
      </dgm:prSet>
      <dgm:spPr/>
      <dgm:t>
        <a:bodyPr/>
        <a:lstStyle/>
        <a:p>
          <a:endParaRPr lang="zh-CN" altLang="en-US"/>
        </a:p>
      </dgm:t>
    </dgm:pt>
    <dgm:pt modelId="{370D11FE-6387-4183-A324-30765D49D4F3}" type="pres">
      <dgm:prSet presAssocID="{921564C3-A8BF-4025-AFB4-D72E644E582F}" presName="parentLin" presStyleCnt="0"/>
      <dgm:spPr/>
      <dgm:t>
        <a:bodyPr/>
        <a:lstStyle/>
        <a:p>
          <a:endParaRPr lang="zh-CN" altLang="en-US"/>
        </a:p>
      </dgm:t>
    </dgm:pt>
    <dgm:pt modelId="{D1197A44-03AB-4A2D-92DF-D277FC834CD5}" type="pres">
      <dgm:prSet presAssocID="{921564C3-A8BF-4025-AFB4-D72E644E582F}" presName="parentLeftMargin" presStyleLbl="node1" presStyleIdx="0" presStyleCnt="2"/>
      <dgm:spPr/>
      <dgm:t>
        <a:bodyPr/>
        <a:lstStyle/>
        <a:p>
          <a:endParaRPr lang="zh-CN" altLang="en-US"/>
        </a:p>
      </dgm:t>
    </dgm:pt>
    <dgm:pt modelId="{939DB1CD-B45C-4268-B9DB-803C1A112E4B}" type="pres">
      <dgm:prSet presAssocID="{921564C3-A8BF-4025-AFB4-D72E644E582F}" presName="parentText" presStyleLbl="node1" presStyleIdx="0" presStyleCnt="2">
        <dgm:presLayoutVars>
          <dgm:chMax val="0"/>
          <dgm:bulletEnabled val="1"/>
        </dgm:presLayoutVars>
      </dgm:prSet>
      <dgm:spPr/>
      <dgm:t>
        <a:bodyPr/>
        <a:lstStyle/>
        <a:p>
          <a:endParaRPr lang="zh-CN" altLang="en-US"/>
        </a:p>
      </dgm:t>
    </dgm:pt>
    <dgm:pt modelId="{12B6E309-144E-47C0-81B3-13980BD48F85}" type="pres">
      <dgm:prSet presAssocID="{921564C3-A8BF-4025-AFB4-D72E644E582F}" presName="negativeSpace" presStyleCnt="0"/>
      <dgm:spPr/>
      <dgm:t>
        <a:bodyPr/>
        <a:lstStyle/>
        <a:p>
          <a:endParaRPr lang="zh-CN" altLang="en-US"/>
        </a:p>
      </dgm:t>
    </dgm:pt>
    <dgm:pt modelId="{FFE08710-77B9-4246-B8F3-25A89E04744F}" type="pres">
      <dgm:prSet presAssocID="{921564C3-A8BF-4025-AFB4-D72E644E582F}" presName="childText" presStyleLbl="conFgAcc1" presStyleIdx="0" presStyleCnt="2">
        <dgm:presLayoutVars>
          <dgm:bulletEnabled val="1"/>
        </dgm:presLayoutVars>
      </dgm:prSet>
      <dgm:spPr/>
      <dgm:t>
        <a:bodyPr/>
        <a:lstStyle/>
        <a:p>
          <a:endParaRPr lang="zh-CN" altLang="en-US"/>
        </a:p>
      </dgm:t>
    </dgm:pt>
    <dgm:pt modelId="{74F5BE98-1F69-402F-84FE-01E204073F09}" type="pres">
      <dgm:prSet presAssocID="{E96E1C38-F891-46AC-A463-7B60A7E6420D}" presName="spaceBetweenRectangles" presStyleCnt="0"/>
      <dgm:spPr/>
      <dgm:t>
        <a:bodyPr/>
        <a:lstStyle/>
        <a:p>
          <a:endParaRPr lang="zh-CN" altLang="en-US"/>
        </a:p>
      </dgm:t>
    </dgm:pt>
    <dgm:pt modelId="{75883487-4ECB-4522-84A4-BA59CD7061A2}" type="pres">
      <dgm:prSet presAssocID="{BAA13A73-BBD9-4ECE-B590-06698BE9C0C7}" presName="parentLin" presStyleCnt="0"/>
      <dgm:spPr/>
      <dgm:t>
        <a:bodyPr/>
        <a:lstStyle/>
        <a:p>
          <a:endParaRPr lang="zh-CN" altLang="en-US"/>
        </a:p>
      </dgm:t>
    </dgm:pt>
    <dgm:pt modelId="{3B0B7BF2-D029-4AAF-8708-976DF2DBCFDE}" type="pres">
      <dgm:prSet presAssocID="{BAA13A73-BBD9-4ECE-B590-06698BE9C0C7}" presName="parentLeftMargin" presStyleLbl="node1" presStyleIdx="0" presStyleCnt="2"/>
      <dgm:spPr/>
      <dgm:t>
        <a:bodyPr/>
        <a:lstStyle/>
        <a:p>
          <a:endParaRPr lang="zh-CN" altLang="en-US"/>
        </a:p>
      </dgm:t>
    </dgm:pt>
    <dgm:pt modelId="{CD639084-19F3-4AE7-A34A-A5A467042AA8}" type="pres">
      <dgm:prSet presAssocID="{BAA13A73-BBD9-4ECE-B590-06698BE9C0C7}" presName="parentText" presStyleLbl="node1" presStyleIdx="1" presStyleCnt="2">
        <dgm:presLayoutVars>
          <dgm:chMax val="0"/>
          <dgm:bulletEnabled val="1"/>
        </dgm:presLayoutVars>
      </dgm:prSet>
      <dgm:spPr/>
      <dgm:t>
        <a:bodyPr/>
        <a:lstStyle/>
        <a:p>
          <a:endParaRPr lang="zh-CN" altLang="en-US"/>
        </a:p>
      </dgm:t>
    </dgm:pt>
    <dgm:pt modelId="{B484849A-12EB-4F33-9E69-6F7E8B5529DD}" type="pres">
      <dgm:prSet presAssocID="{BAA13A73-BBD9-4ECE-B590-06698BE9C0C7}" presName="negativeSpace" presStyleCnt="0"/>
      <dgm:spPr/>
      <dgm:t>
        <a:bodyPr/>
        <a:lstStyle/>
        <a:p>
          <a:endParaRPr lang="zh-CN" altLang="en-US"/>
        </a:p>
      </dgm:t>
    </dgm:pt>
    <dgm:pt modelId="{EBEF67A3-6719-40CE-9CA4-13EF7215C686}" type="pres">
      <dgm:prSet presAssocID="{BAA13A73-BBD9-4ECE-B590-06698BE9C0C7}" presName="childText" presStyleLbl="conFgAcc1" presStyleIdx="1" presStyleCnt="2">
        <dgm:presLayoutVars>
          <dgm:bulletEnabled val="1"/>
        </dgm:presLayoutVars>
      </dgm:prSet>
      <dgm:spPr/>
      <dgm:t>
        <a:bodyPr/>
        <a:lstStyle/>
        <a:p>
          <a:endParaRPr lang="zh-CN" altLang="en-US"/>
        </a:p>
      </dgm:t>
    </dgm:pt>
  </dgm:ptLst>
  <dgm:cxnLst>
    <dgm:cxn modelId="{B08CEAC9-4A26-4B5B-BDBD-0632B071788A}" type="presOf" srcId="{1C5EF6F5-5CEF-45D2-A9C7-DB6FD4C1B616}" destId="{EBEF67A3-6719-40CE-9CA4-13EF7215C686}" srcOrd="0" destOrd="1" presId="urn:microsoft.com/office/officeart/2005/8/layout/list1"/>
    <dgm:cxn modelId="{B16F236E-181D-4A85-BAE6-B4913AFC2AF2}" srcId="{BAA13A73-BBD9-4ECE-B590-06698BE9C0C7}" destId="{DCD5192D-7C59-4DC0-8ECA-8F0AD14FBC5B}" srcOrd="0" destOrd="0" parTransId="{713B3C80-B7EA-4223-A853-3C92DACBDAB5}" sibTransId="{06FEBFA7-8DDC-49AC-8B72-BD1B652E464D}"/>
    <dgm:cxn modelId="{C6536BD6-F7FF-4354-8C23-DDD61FC78C52}" srcId="{7BA347D8-15EB-489F-B8BD-BA346AFB8A2F}" destId="{BAA13A73-BBD9-4ECE-B590-06698BE9C0C7}" srcOrd="1" destOrd="0" parTransId="{2FF6DD8A-CBA7-47CC-8558-70EDBFA30829}" sibTransId="{4E4FF545-4A1C-43E2-8463-6FBE94176625}"/>
    <dgm:cxn modelId="{2795C582-6965-4174-8294-1CBC851F6169}" type="presOf" srcId="{BCAEEF5D-1E44-4685-B6E9-661C8BC301C6}" destId="{FFE08710-77B9-4246-B8F3-25A89E04744F}" srcOrd="0" destOrd="0" presId="urn:microsoft.com/office/officeart/2005/8/layout/list1"/>
    <dgm:cxn modelId="{391B29D5-0958-43DD-AFAC-895D1EFF58D2}" srcId="{921564C3-A8BF-4025-AFB4-D72E644E582F}" destId="{BCAEEF5D-1E44-4685-B6E9-661C8BC301C6}" srcOrd="0" destOrd="0" parTransId="{D8949D02-3FBE-4792-8300-5BFF4B39E64C}" sibTransId="{0D975010-C2BF-4002-81FD-EB8F7DFB7DA0}"/>
    <dgm:cxn modelId="{2A23D76D-2480-4C08-984D-9E0A4DBDCC98}" srcId="{7BA347D8-15EB-489F-B8BD-BA346AFB8A2F}" destId="{921564C3-A8BF-4025-AFB4-D72E644E582F}" srcOrd="0" destOrd="0" parTransId="{CA5F8259-2ADB-4A3D-B47F-1A7EB9D02B89}" sibTransId="{E96E1C38-F891-46AC-A463-7B60A7E6420D}"/>
    <dgm:cxn modelId="{57D2F3EC-6E63-4F09-8370-3BC7869FD34F}" type="presOf" srcId="{7BA347D8-15EB-489F-B8BD-BA346AFB8A2F}" destId="{26BE5FD0-A9FB-4467-B04D-AC5FBB06ED81}" srcOrd="0" destOrd="0" presId="urn:microsoft.com/office/officeart/2005/8/layout/list1"/>
    <dgm:cxn modelId="{1E6AC379-859B-4060-A03C-E29F79DFBDEF}" type="presOf" srcId="{DCD5192D-7C59-4DC0-8ECA-8F0AD14FBC5B}" destId="{EBEF67A3-6719-40CE-9CA4-13EF7215C686}" srcOrd="0" destOrd="0" presId="urn:microsoft.com/office/officeart/2005/8/layout/list1"/>
    <dgm:cxn modelId="{77A39EA5-3A39-4155-88C0-02F8FAF82C2C}" type="presOf" srcId="{BAA13A73-BBD9-4ECE-B590-06698BE9C0C7}" destId="{CD639084-19F3-4AE7-A34A-A5A467042AA8}" srcOrd="1" destOrd="0" presId="urn:microsoft.com/office/officeart/2005/8/layout/list1"/>
    <dgm:cxn modelId="{93742A15-6B99-401F-9351-D2FFC9769810}" type="presOf" srcId="{921564C3-A8BF-4025-AFB4-D72E644E582F}" destId="{939DB1CD-B45C-4268-B9DB-803C1A112E4B}" srcOrd="1" destOrd="0" presId="urn:microsoft.com/office/officeart/2005/8/layout/list1"/>
    <dgm:cxn modelId="{D8842725-9C21-4103-9859-6C6210D23090}" type="presOf" srcId="{BAA13A73-BBD9-4ECE-B590-06698BE9C0C7}" destId="{3B0B7BF2-D029-4AAF-8708-976DF2DBCFDE}" srcOrd="0" destOrd="0" presId="urn:microsoft.com/office/officeart/2005/8/layout/list1"/>
    <dgm:cxn modelId="{F397835C-DEF1-44A4-8519-5CC0AF86B316}" type="presOf" srcId="{921564C3-A8BF-4025-AFB4-D72E644E582F}" destId="{D1197A44-03AB-4A2D-92DF-D277FC834CD5}" srcOrd="0" destOrd="0" presId="urn:microsoft.com/office/officeart/2005/8/layout/list1"/>
    <dgm:cxn modelId="{57C783C1-ACA9-4588-9665-D10CC1B79C52}" srcId="{BAA13A73-BBD9-4ECE-B590-06698BE9C0C7}" destId="{1C5EF6F5-5CEF-45D2-A9C7-DB6FD4C1B616}" srcOrd="1" destOrd="0" parTransId="{B44E93EB-19C7-4AFF-8F3B-982522DAEF49}" sibTransId="{0E1215C9-9E20-4C3C-AEE2-C70DAF53324C}"/>
    <dgm:cxn modelId="{235C1F21-10C4-41E1-99C6-CAE04FF372B7}" type="presParOf" srcId="{26BE5FD0-A9FB-4467-B04D-AC5FBB06ED81}" destId="{370D11FE-6387-4183-A324-30765D49D4F3}" srcOrd="0" destOrd="0" presId="urn:microsoft.com/office/officeart/2005/8/layout/list1"/>
    <dgm:cxn modelId="{7DC9046D-EAE8-4909-8229-93DB741BB2CB}" type="presParOf" srcId="{370D11FE-6387-4183-A324-30765D49D4F3}" destId="{D1197A44-03AB-4A2D-92DF-D277FC834CD5}" srcOrd="0" destOrd="0" presId="urn:microsoft.com/office/officeart/2005/8/layout/list1"/>
    <dgm:cxn modelId="{D3E01E12-7099-4F65-A1A8-66D3C9B03CFA}" type="presParOf" srcId="{370D11FE-6387-4183-A324-30765D49D4F3}" destId="{939DB1CD-B45C-4268-B9DB-803C1A112E4B}" srcOrd="1" destOrd="0" presId="urn:microsoft.com/office/officeart/2005/8/layout/list1"/>
    <dgm:cxn modelId="{1CB68C57-039D-4FAA-9E3B-CAC352857585}" type="presParOf" srcId="{26BE5FD0-A9FB-4467-B04D-AC5FBB06ED81}" destId="{12B6E309-144E-47C0-81B3-13980BD48F85}" srcOrd="1" destOrd="0" presId="urn:microsoft.com/office/officeart/2005/8/layout/list1"/>
    <dgm:cxn modelId="{07201131-EB05-4762-B684-DFC72E5FC378}" type="presParOf" srcId="{26BE5FD0-A9FB-4467-B04D-AC5FBB06ED81}" destId="{FFE08710-77B9-4246-B8F3-25A89E04744F}" srcOrd="2" destOrd="0" presId="urn:microsoft.com/office/officeart/2005/8/layout/list1"/>
    <dgm:cxn modelId="{675C2361-2C24-4617-8032-57CC1FAC0783}" type="presParOf" srcId="{26BE5FD0-A9FB-4467-B04D-AC5FBB06ED81}" destId="{74F5BE98-1F69-402F-84FE-01E204073F09}" srcOrd="3" destOrd="0" presId="urn:microsoft.com/office/officeart/2005/8/layout/list1"/>
    <dgm:cxn modelId="{1E27B218-1707-4836-80B1-88981087DF58}" type="presParOf" srcId="{26BE5FD0-A9FB-4467-B04D-AC5FBB06ED81}" destId="{75883487-4ECB-4522-84A4-BA59CD7061A2}" srcOrd="4" destOrd="0" presId="urn:microsoft.com/office/officeart/2005/8/layout/list1"/>
    <dgm:cxn modelId="{52797978-2466-4DCA-9EE6-A9BF65FF35D7}" type="presParOf" srcId="{75883487-4ECB-4522-84A4-BA59CD7061A2}" destId="{3B0B7BF2-D029-4AAF-8708-976DF2DBCFDE}" srcOrd="0" destOrd="0" presId="urn:microsoft.com/office/officeart/2005/8/layout/list1"/>
    <dgm:cxn modelId="{F110DD1F-9F46-4409-B254-DA8A99985FA4}" type="presParOf" srcId="{75883487-4ECB-4522-84A4-BA59CD7061A2}" destId="{CD639084-19F3-4AE7-A34A-A5A467042AA8}" srcOrd="1" destOrd="0" presId="urn:microsoft.com/office/officeart/2005/8/layout/list1"/>
    <dgm:cxn modelId="{33DA49A9-4376-4CAD-B973-415CBBFE3575}" type="presParOf" srcId="{26BE5FD0-A9FB-4467-B04D-AC5FBB06ED81}" destId="{B484849A-12EB-4F33-9E69-6F7E8B5529DD}" srcOrd="5" destOrd="0" presId="urn:microsoft.com/office/officeart/2005/8/layout/list1"/>
    <dgm:cxn modelId="{26C60B2F-850B-4065-B540-97D942A83B34}" type="presParOf" srcId="{26BE5FD0-A9FB-4467-B04D-AC5FBB06ED81}" destId="{EBEF67A3-6719-40CE-9CA4-13EF7215C68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C97130E-BCFF-42A5-82BE-CEEBDBE8C474}" type="doc">
      <dgm:prSet loTypeId="urn:microsoft.com/office/officeart/2005/8/layout/list1" loCatId="list" qsTypeId="urn:microsoft.com/office/officeart/2005/8/quickstyle/simple3" qsCatId="simple" csTypeId="urn:microsoft.com/office/officeart/2005/8/colors/colorful5" csCatId="colorful" phldr="1"/>
      <dgm:spPr/>
      <dgm:t>
        <a:bodyPr/>
        <a:lstStyle/>
        <a:p>
          <a:endParaRPr lang="zh-CN" altLang="en-US"/>
        </a:p>
      </dgm:t>
    </dgm:pt>
    <dgm:pt modelId="{90E62124-BA48-45D8-B828-EC2ABE41591D}">
      <dgm:prSet/>
      <dgm:spPr/>
      <dgm:t>
        <a:bodyPr/>
        <a:lstStyle/>
        <a:p>
          <a:pPr rtl="0"/>
          <a:r>
            <a:rPr lang="zh-CN" altLang="en-US" b="1" dirty="0" smtClean="0">
              <a:effectLst/>
            </a:rPr>
            <a:t>既有气团天气，也有锋面天气；</a:t>
          </a:r>
          <a:endParaRPr lang="zh-CN" b="1" dirty="0">
            <a:effectLst/>
          </a:endParaRPr>
        </a:p>
      </dgm:t>
    </dgm:pt>
    <dgm:pt modelId="{36D3E7DA-2386-40FE-A2FC-32F9E240646F}" type="parTrans" cxnId="{6F8BFA34-9A3D-4979-AE5C-77139DCBF82A}">
      <dgm:prSet/>
      <dgm:spPr/>
      <dgm:t>
        <a:bodyPr/>
        <a:lstStyle/>
        <a:p>
          <a:endParaRPr lang="zh-CN" altLang="en-US" b="1">
            <a:effectLst>
              <a:outerShdw blurRad="38100" dist="38100" dir="2700000" algn="tl">
                <a:srgbClr val="000000">
                  <a:alpha val="43137"/>
                </a:srgbClr>
              </a:outerShdw>
            </a:effectLst>
          </a:endParaRPr>
        </a:p>
      </dgm:t>
    </dgm:pt>
    <dgm:pt modelId="{0826194F-C239-48CF-AEB5-52D48F78F9B7}" type="sibTrans" cxnId="{6F8BFA34-9A3D-4979-AE5C-77139DCBF82A}">
      <dgm:prSet/>
      <dgm:spPr/>
      <dgm:t>
        <a:bodyPr/>
        <a:lstStyle/>
        <a:p>
          <a:endParaRPr lang="zh-CN" altLang="en-US" b="1">
            <a:effectLst>
              <a:outerShdw blurRad="38100" dist="38100" dir="2700000" algn="tl">
                <a:srgbClr val="000000">
                  <a:alpha val="43137"/>
                </a:srgbClr>
              </a:outerShdw>
            </a:effectLst>
          </a:endParaRPr>
        </a:p>
      </dgm:t>
    </dgm:pt>
    <dgm:pt modelId="{47D42442-4487-4C95-AC4C-79FC462B5A3D}">
      <dgm:prSet/>
      <dgm:spPr/>
      <dgm:t>
        <a:bodyPr/>
        <a:lstStyle/>
        <a:p>
          <a:pPr rtl="0"/>
          <a:r>
            <a:rPr lang="zh-CN" b="1" dirty="0" smtClean="0">
              <a:effectLst/>
            </a:rPr>
            <a:t>锋面气旋中的上升气流，有利于云和降水的形成；</a:t>
          </a:r>
          <a:endParaRPr lang="zh-CN" b="1" dirty="0">
            <a:effectLst/>
          </a:endParaRPr>
        </a:p>
      </dgm:t>
    </dgm:pt>
    <dgm:pt modelId="{C5B76A67-A6E3-4D8A-AF76-CE6E0C410D5E}" type="parTrans" cxnId="{27FD286F-B668-411D-92FC-13B5F050B7E4}">
      <dgm:prSet/>
      <dgm:spPr/>
      <dgm:t>
        <a:bodyPr/>
        <a:lstStyle/>
        <a:p>
          <a:endParaRPr lang="zh-CN" altLang="en-US" b="1">
            <a:effectLst>
              <a:outerShdw blurRad="38100" dist="38100" dir="2700000" algn="tl">
                <a:srgbClr val="000000">
                  <a:alpha val="43137"/>
                </a:srgbClr>
              </a:outerShdw>
            </a:effectLst>
          </a:endParaRPr>
        </a:p>
      </dgm:t>
    </dgm:pt>
    <dgm:pt modelId="{88EC6B53-B8B4-4F3E-85A4-1F1A26398DDB}" type="sibTrans" cxnId="{27FD286F-B668-411D-92FC-13B5F050B7E4}">
      <dgm:prSet/>
      <dgm:spPr/>
      <dgm:t>
        <a:bodyPr/>
        <a:lstStyle/>
        <a:p>
          <a:endParaRPr lang="zh-CN" altLang="en-US" b="1">
            <a:effectLst>
              <a:outerShdw blurRad="38100" dist="38100" dir="2700000" algn="tl">
                <a:srgbClr val="000000">
                  <a:alpha val="43137"/>
                </a:srgbClr>
              </a:outerShdw>
            </a:effectLst>
          </a:endParaRPr>
        </a:p>
      </dgm:t>
    </dgm:pt>
    <dgm:pt modelId="{6B868E3A-22A5-43CF-8D08-7F82E8EC00D6}">
      <dgm:prSet/>
      <dgm:spPr/>
      <dgm:t>
        <a:bodyPr/>
        <a:lstStyle/>
        <a:p>
          <a:pPr rtl="0"/>
          <a:r>
            <a:rPr lang="zh-CN" b="1" dirty="0" smtClean="0">
              <a:effectLst/>
            </a:rPr>
            <a:t>气团湿度大</a:t>
          </a:r>
          <a:r>
            <a:rPr lang="zh-CN" altLang="en-US" b="1" dirty="0" smtClean="0">
              <a:effectLst/>
            </a:rPr>
            <a:t>：</a:t>
          </a:r>
          <a:r>
            <a:rPr lang="zh-CN" b="1" dirty="0" smtClean="0">
              <a:effectLst/>
            </a:rPr>
            <a:t>易发生降水</a:t>
          </a:r>
          <a:endParaRPr lang="zh-CN" b="1" dirty="0">
            <a:effectLst/>
          </a:endParaRPr>
        </a:p>
      </dgm:t>
    </dgm:pt>
    <dgm:pt modelId="{2541DEC2-63FD-416C-AF2F-3B225C9B52EF}" type="parTrans" cxnId="{535D7E9C-E1F4-472D-BC32-C8DF16CF14AB}">
      <dgm:prSet/>
      <dgm:spPr/>
      <dgm:t>
        <a:bodyPr/>
        <a:lstStyle/>
        <a:p>
          <a:endParaRPr lang="zh-CN" altLang="en-US" b="1">
            <a:effectLst>
              <a:outerShdw blurRad="38100" dist="38100" dir="2700000" algn="tl">
                <a:srgbClr val="000000">
                  <a:alpha val="43137"/>
                </a:srgbClr>
              </a:outerShdw>
            </a:effectLst>
          </a:endParaRPr>
        </a:p>
      </dgm:t>
    </dgm:pt>
    <dgm:pt modelId="{B3700067-4542-46F2-AD65-ABBAEF6D3CDB}" type="sibTrans" cxnId="{535D7E9C-E1F4-472D-BC32-C8DF16CF14AB}">
      <dgm:prSet/>
      <dgm:spPr/>
      <dgm:t>
        <a:bodyPr/>
        <a:lstStyle/>
        <a:p>
          <a:endParaRPr lang="zh-CN" altLang="en-US" b="1">
            <a:effectLst>
              <a:outerShdw blurRad="38100" dist="38100" dir="2700000" algn="tl">
                <a:srgbClr val="000000">
                  <a:alpha val="43137"/>
                </a:srgbClr>
              </a:outerShdw>
            </a:effectLst>
          </a:endParaRPr>
        </a:p>
      </dgm:t>
    </dgm:pt>
    <dgm:pt modelId="{87667499-83EE-497C-B411-855C0311C945}">
      <dgm:prSet/>
      <dgm:spPr/>
      <dgm:t>
        <a:bodyPr/>
        <a:lstStyle/>
        <a:p>
          <a:pPr rtl="0"/>
          <a:r>
            <a:rPr lang="zh-CN" b="1" dirty="0" smtClean="0">
              <a:effectLst/>
            </a:rPr>
            <a:t>气团层结稳定</a:t>
          </a:r>
          <a:r>
            <a:rPr lang="zh-CN" altLang="en-US" b="1" dirty="0" smtClean="0">
              <a:effectLst/>
            </a:rPr>
            <a:t>：</a:t>
          </a:r>
          <a:r>
            <a:rPr lang="zh-CN" b="1" dirty="0" smtClean="0">
              <a:effectLst/>
            </a:rPr>
            <a:t>产生层状云系和</a:t>
          </a:r>
          <a:r>
            <a:rPr lang="zh-CN" altLang="en-US" b="1" dirty="0" smtClean="0">
              <a:effectLst/>
            </a:rPr>
            <a:t>连续</a:t>
          </a:r>
          <a:r>
            <a:rPr lang="zh-CN" b="1" dirty="0" smtClean="0">
              <a:effectLst/>
            </a:rPr>
            <a:t>性降水</a:t>
          </a:r>
          <a:endParaRPr lang="zh-CN" b="1" dirty="0">
            <a:effectLst/>
          </a:endParaRPr>
        </a:p>
      </dgm:t>
    </dgm:pt>
    <dgm:pt modelId="{29CEF0B4-1A63-48A2-BAFD-CECD05EB3F35}" type="parTrans" cxnId="{B5F94D86-BEBC-4531-897D-A6A888384207}">
      <dgm:prSet/>
      <dgm:spPr/>
      <dgm:t>
        <a:bodyPr/>
        <a:lstStyle/>
        <a:p>
          <a:endParaRPr lang="zh-CN" altLang="en-US" b="1">
            <a:effectLst>
              <a:outerShdw blurRad="38100" dist="38100" dir="2700000" algn="tl">
                <a:srgbClr val="000000">
                  <a:alpha val="43137"/>
                </a:srgbClr>
              </a:outerShdw>
            </a:effectLst>
          </a:endParaRPr>
        </a:p>
      </dgm:t>
    </dgm:pt>
    <dgm:pt modelId="{8AFED1E3-9706-4CAF-A4C3-50D9883E2DAF}" type="sibTrans" cxnId="{B5F94D86-BEBC-4531-897D-A6A888384207}">
      <dgm:prSet/>
      <dgm:spPr/>
      <dgm:t>
        <a:bodyPr/>
        <a:lstStyle/>
        <a:p>
          <a:endParaRPr lang="zh-CN" altLang="en-US" b="1">
            <a:effectLst>
              <a:outerShdw blurRad="38100" dist="38100" dir="2700000" algn="tl">
                <a:srgbClr val="000000">
                  <a:alpha val="43137"/>
                </a:srgbClr>
              </a:outerShdw>
            </a:effectLst>
          </a:endParaRPr>
        </a:p>
      </dgm:t>
    </dgm:pt>
    <dgm:pt modelId="{D9ACEF71-FECC-4E3D-B32A-78A6B6430866}">
      <dgm:prSet/>
      <dgm:spPr/>
      <dgm:t>
        <a:bodyPr/>
        <a:lstStyle/>
        <a:p>
          <a:pPr rtl="0"/>
          <a:r>
            <a:rPr lang="zh-CN" b="1" dirty="0" smtClean="0">
              <a:effectLst/>
            </a:rPr>
            <a:t>气团层结不稳定</a:t>
          </a:r>
          <a:r>
            <a:rPr lang="zh-CN" altLang="en-US" b="1" dirty="0" smtClean="0">
              <a:effectLst/>
            </a:rPr>
            <a:t>：</a:t>
          </a:r>
          <a:r>
            <a:rPr lang="zh-CN" b="1" dirty="0" smtClean="0">
              <a:effectLst/>
            </a:rPr>
            <a:t>有利于对流发展，产生积状云和阵性降水</a:t>
          </a:r>
          <a:endParaRPr lang="zh-CN" b="1" dirty="0">
            <a:effectLst/>
          </a:endParaRPr>
        </a:p>
      </dgm:t>
    </dgm:pt>
    <dgm:pt modelId="{B6193079-2B0B-4EEE-B1A3-7CA4A5465497}" type="parTrans" cxnId="{C3D4CAE7-06AC-4999-B75F-1586B21C46FD}">
      <dgm:prSet/>
      <dgm:spPr/>
      <dgm:t>
        <a:bodyPr/>
        <a:lstStyle/>
        <a:p>
          <a:endParaRPr lang="zh-CN" altLang="en-US" b="1">
            <a:effectLst>
              <a:outerShdw blurRad="38100" dist="38100" dir="2700000" algn="tl">
                <a:srgbClr val="000000">
                  <a:alpha val="43137"/>
                </a:srgbClr>
              </a:outerShdw>
            </a:effectLst>
          </a:endParaRPr>
        </a:p>
      </dgm:t>
    </dgm:pt>
    <dgm:pt modelId="{F7DDF2BF-9430-4471-87D5-96D5CCAFFF86}" type="sibTrans" cxnId="{C3D4CAE7-06AC-4999-B75F-1586B21C46FD}">
      <dgm:prSet/>
      <dgm:spPr/>
      <dgm:t>
        <a:bodyPr/>
        <a:lstStyle/>
        <a:p>
          <a:endParaRPr lang="zh-CN" altLang="en-US" b="1">
            <a:effectLst>
              <a:outerShdw blurRad="38100" dist="38100" dir="2700000" algn="tl">
                <a:srgbClr val="000000">
                  <a:alpha val="43137"/>
                </a:srgbClr>
              </a:outerShdw>
            </a:effectLst>
          </a:endParaRPr>
        </a:p>
      </dgm:t>
    </dgm:pt>
    <dgm:pt modelId="{0CA0854F-8FE7-47C7-AEC7-B7ED565645F6}">
      <dgm:prSet/>
      <dgm:spPr/>
      <dgm:t>
        <a:bodyPr/>
        <a:lstStyle/>
        <a:p>
          <a:pPr rtl="0"/>
          <a:r>
            <a:rPr lang="zh-CN" altLang="en-US" b="1" dirty="0" smtClean="0">
              <a:effectLst/>
            </a:rPr>
            <a:t>气团干燥：形成薄云</a:t>
          </a:r>
          <a:endParaRPr lang="zh-CN" b="1" dirty="0">
            <a:effectLst/>
          </a:endParaRPr>
        </a:p>
      </dgm:t>
    </dgm:pt>
    <dgm:pt modelId="{37AEE423-6D5F-4E84-AD08-F7E52E37CB64}" type="parTrans" cxnId="{D663AE75-A1A8-4702-8EC9-FCCA3ADE90EC}">
      <dgm:prSet/>
      <dgm:spPr/>
      <dgm:t>
        <a:bodyPr/>
        <a:lstStyle/>
        <a:p>
          <a:endParaRPr lang="zh-CN" altLang="en-US" b="1">
            <a:effectLst>
              <a:outerShdw blurRad="38100" dist="38100" dir="2700000" algn="tl">
                <a:srgbClr val="000000">
                  <a:alpha val="43137"/>
                </a:srgbClr>
              </a:outerShdw>
            </a:effectLst>
          </a:endParaRPr>
        </a:p>
      </dgm:t>
    </dgm:pt>
    <dgm:pt modelId="{F7C137C8-38E4-4C14-86ED-13E532651273}" type="sibTrans" cxnId="{D663AE75-A1A8-4702-8EC9-FCCA3ADE90EC}">
      <dgm:prSet/>
      <dgm:spPr/>
      <dgm:t>
        <a:bodyPr/>
        <a:lstStyle/>
        <a:p>
          <a:endParaRPr lang="zh-CN" altLang="en-US" b="1">
            <a:effectLst>
              <a:outerShdw blurRad="38100" dist="38100" dir="2700000" algn="tl">
                <a:srgbClr val="000000">
                  <a:alpha val="43137"/>
                </a:srgbClr>
              </a:outerShdw>
            </a:effectLst>
          </a:endParaRPr>
        </a:p>
      </dgm:t>
    </dgm:pt>
    <dgm:pt modelId="{6922B98C-F143-4EAA-8C86-C34B33475538}">
      <dgm:prSet/>
      <dgm:spPr/>
      <dgm:t>
        <a:bodyPr/>
        <a:lstStyle/>
        <a:p>
          <a:pPr rtl="0"/>
          <a:r>
            <a:rPr lang="zh-CN" altLang="en-US" b="1" dirty="0" smtClean="0">
              <a:effectLst/>
            </a:rPr>
            <a:t>有冷暖锋：</a:t>
          </a:r>
          <a:endParaRPr lang="zh-CN" b="1" dirty="0">
            <a:effectLst/>
          </a:endParaRPr>
        </a:p>
      </dgm:t>
    </dgm:pt>
    <dgm:pt modelId="{FC69B9F3-9461-462A-8081-4DD353ACCE5B}" type="parTrans" cxnId="{82E10D97-C51C-4677-936E-A625D744E773}">
      <dgm:prSet/>
      <dgm:spPr/>
      <dgm:t>
        <a:bodyPr/>
        <a:lstStyle/>
        <a:p>
          <a:endParaRPr lang="zh-CN" altLang="en-US" b="1">
            <a:effectLst>
              <a:outerShdw blurRad="38100" dist="38100" dir="2700000" algn="tl">
                <a:srgbClr val="000000">
                  <a:alpha val="43137"/>
                </a:srgbClr>
              </a:outerShdw>
            </a:effectLst>
          </a:endParaRPr>
        </a:p>
      </dgm:t>
    </dgm:pt>
    <dgm:pt modelId="{438C1B8B-B92D-49A8-8B94-012CA6963F1A}" type="sibTrans" cxnId="{82E10D97-C51C-4677-936E-A625D744E773}">
      <dgm:prSet/>
      <dgm:spPr/>
      <dgm:t>
        <a:bodyPr/>
        <a:lstStyle/>
        <a:p>
          <a:endParaRPr lang="zh-CN" altLang="en-US" b="1">
            <a:effectLst>
              <a:outerShdw blurRad="38100" dist="38100" dir="2700000" algn="tl">
                <a:srgbClr val="000000">
                  <a:alpha val="43137"/>
                </a:srgbClr>
              </a:outerShdw>
            </a:effectLst>
          </a:endParaRPr>
        </a:p>
      </dgm:t>
    </dgm:pt>
    <dgm:pt modelId="{4258FAE0-6C22-45DD-8442-D87E385D7411}">
      <dgm:prSet/>
      <dgm:spPr/>
      <dgm:t>
        <a:bodyPr/>
        <a:lstStyle/>
        <a:p>
          <a:pPr rtl="0"/>
          <a:r>
            <a:rPr lang="zh-CN" altLang="en-US" b="1" dirty="0" smtClean="0">
              <a:effectLst/>
            </a:rPr>
            <a:t>前方为暖锋云系及连续性降水</a:t>
          </a:r>
          <a:endParaRPr lang="zh-CN" b="1" dirty="0">
            <a:effectLst/>
          </a:endParaRPr>
        </a:p>
      </dgm:t>
    </dgm:pt>
    <dgm:pt modelId="{B8F26304-917A-4806-818F-4E79330C8A62}" type="parTrans" cxnId="{E00B1AAE-E4BE-4A47-B50C-9BA58442FC26}">
      <dgm:prSet/>
      <dgm:spPr/>
      <dgm:t>
        <a:bodyPr/>
        <a:lstStyle/>
        <a:p>
          <a:endParaRPr lang="zh-CN" altLang="en-US"/>
        </a:p>
      </dgm:t>
    </dgm:pt>
    <dgm:pt modelId="{10C4D49D-38A8-4E4B-94E5-CB8991CD1448}" type="sibTrans" cxnId="{E00B1AAE-E4BE-4A47-B50C-9BA58442FC26}">
      <dgm:prSet/>
      <dgm:spPr/>
      <dgm:t>
        <a:bodyPr/>
        <a:lstStyle/>
        <a:p>
          <a:endParaRPr lang="zh-CN" altLang="en-US"/>
        </a:p>
      </dgm:t>
    </dgm:pt>
    <dgm:pt modelId="{4E20EB77-5D15-4AD0-9666-C61DF5CBAEAE}">
      <dgm:prSet/>
      <dgm:spPr/>
      <dgm:t>
        <a:bodyPr/>
        <a:lstStyle/>
        <a:p>
          <a:pPr rtl="0"/>
          <a:r>
            <a:rPr lang="zh-CN" altLang="en-US" b="1" dirty="0" smtClean="0">
              <a:effectLst/>
            </a:rPr>
            <a:t>后方为冷锋云系及阵性降水</a:t>
          </a:r>
          <a:endParaRPr lang="zh-CN" b="1" dirty="0">
            <a:effectLst/>
          </a:endParaRPr>
        </a:p>
      </dgm:t>
    </dgm:pt>
    <dgm:pt modelId="{A9AED336-5381-4067-BE13-F66CF9BA1196}" type="parTrans" cxnId="{919B941D-AC0B-4414-92A4-5A8B39BEAEC7}">
      <dgm:prSet/>
      <dgm:spPr/>
      <dgm:t>
        <a:bodyPr/>
        <a:lstStyle/>
        <a:p>
          <a:endParaRPr lang="zh-CN" altLang="en-US"/>
        </a:p>
      </dgm:t>
    </dgm:pt>
    <dgm:pt modelId="{619C7A96-183B-4456-BF31-13CD267D9ECC}" type="sibTrans" cxnId="{919B941D-AC0B-4414-92A4-5A8B39BEAEC7}">
      <dgm:prSet/>
      <dgm:spPr/>
      <dgm:t>
        <a:bodyPr/>
        <a:lstStyle/>
        <a:p>
          <a:endParaRPr lang="zh-CN" altLang="en-US"/>
        </a:p>
      </dgm:t>
    </dgm:pt>
    <dgm:pt modelId="{4BBBE8E5-9983-491C-9F16-FBC5645D8AE8}" type="pres">
      <dgm:prSet presAssocID="{3C97130E-BCFF-42A5-82BE-CEEBDBE8C474}" presName="linear" presStyleCnt="0">
        <dgm:presLayoutVars>
          <dgm:dir/>
          <dgm:animLvl val="lvl"/>
          <dgm:resizeHandles val="exact"/>
        </dgm:presLayoutVars>
      </dgm:prSet>
      <dgm:spPr/>
      <dgm:t>
        <a:bodyPr/>
        <a:lstStyle/>
        <a:p>
          <a:endParaRPr lang="zh-CN" altLang="en-US"/>
        </a:p>
      </dgm:t>
    </dgm:pt>
    <dgm:pt modelId="{AB550B2A-F1B9-4A39-8318-773576E0B662}" type="pres">
      <dgm:prSet presAssocID="{90E62124-BA48-45D8-B828-EC2ABE41591D}" presName="parentLin" presStyleCnt="0"/>
      <dgm:spPr/>
      <dgm:t>
        <a:bodyPr/>
        <a:lstStyle/>
        <a:p>
          <a:endParaRPr lang="zh-CN" altLang="en-US"/>
        </a:p>
      </dgm:t>
    </dgm:pt>
    <dgm:pt modelId="{FD84177A-A797-49F7-A561-163F6CE47611}" type="pres">
      <dgm:prSet presAssocID="{90E62124-BA48-45D8-B828-EC2ABE41591D}" presName="parentLeftMargin" presStyleLbl="node1" presStyleIdx="0" presStyleCnt="2"/>
      <dgm:spPr/>
      <dgm:t>
        <a:bodyPr/>
        <a:lstStyle/>
        <a:p>
          <a:endParaRPr lang="zh-CN" altLang="en-US"/>
        </a:p>
      </dgm:t>
    </dgm:pt>
    <dgm:pt modelId="{8BF115CF-7FDC-4272-87F1-47A60AD41866}" type="pres">
      <dgm:prSet presAssocID="{90E62124-BA48-45D8-B828-EC2ABE41591D}" presName="parentText" presStyleLbl="node1" presStyleIdx="0" presStyleCnt="2">
        <dgm:presLayoutVars>
          <dgm:chMax val="0"/>
          <dgm:bulletEnabled val="1"/>
        </dgm:presLayoutVars>
      </dgm:prSet>
      <dgm:spPr/>
      <dgm:t>
        <a:bodyPr/>
        <a:lstStyle/>
        <a:p>
          <a:endParaRPr lang="zh-CN" altLang="en-US"/>
        </a:p>
      </dgm:t>
    </dgm:pt>
    <dgm:pt modelId="{63AE008A-4CAB-4E72-A293-06040E5360CA}" type="pres">
      <dgm:prSet presAssocID="{90E62124-BA48-45D8-B828-EC2ABE41591D}" presName="negativeSpace" presStyleCnt="0"/>
      <dgm:spPr/>
      <dgm:t>
        <a:bodyPr/>
        <a:lstStyle/>
        <a:p>
          <a:endParaRPr lang="zh-CN" altLang="en-US"/>
        </a:p>
      </dgm:t>
    </dgm:pt>
    <dgm:pt modelId="{AB23523D-D8D9-4944-B37C-3AEA6860172C}" type="pres">
      <dgm:prSet presAssocID="{90E62124-BA48-45D8-B828-EC2ABE41591D}" presName="childText" presStyleLbl="conFgAcc1" presStyleIdx="0" presStyleCnt="2">
        <dgm:presLayoutVars>
          <dgm:bulletEnabled val="1"/>
        </dgm:presLayoutVars>
      </dgm:prSet>
      <dgm:spPr/>
      <dgm:t>
        <a:bodyPr/>
        <a:lstStyle/>
        <a:p>
          <a:endParaRPr lang="zh-CN" altLang="en-US"/>
        </a:p>
      </dgm:t>
    </dgm:pt>
    <dgm:pt modelId="{2CEA33AA-07B1-4177-89CB-7BFA7D1CE2CF}" type="pres">
      <dgm:prSet presAssocID="{0826194F-C239-48CF-AEB5-52D48F78F9B7}" presName="spaceBetweenRectangles" presStyleCnt="0"/>
      <dgm:spPr/>
      <dgm:t>
        <a:bodyPr/>
        <a:lstStyle/>
        <a:p>
          <a:endParaRPr lang="zh-CN" altLang="en-US"/>
        </a:p>
      </dgm:t>
    </dgm:pt>
    <dgm:pt modelId="{0E0B79A5-567E-43EA-9CEA-A98027F528E3}" type="pres">
      <dgm:prSet presAssocID="{47D42442-4487-4C95-AC4C-79FC462B5A3D}" presName="parentLin" presStyleCnt="0"/>
      <dgm:spPr/>
      <dgm:t>
        <a:bodyPr/>
        <a:lstStyle/>
        <a:p>
          <a:endParaRPr lang="zh-CN" altLang="en-US"/>
        </a:p>
      </dgm:t>
    </dgm:pt>
    <dgm:pt modelId="{5F4FFB39-1883-4CCC-9D87-6E12250D5024}" type="pres">
      <dgm:prSet presAssocID="{47D42442-4487-4C95-AC4C-79FC462B5A3D}" presName="parentLeftMargin" presStyleLbl="node1" presStyleIdx="0" presStyleCnt="2"/>
      <dgm:spPr/>
      <dgm:t>
        <a:bodyPr/>
        <a:lstStyle/>
        <a:p>
          <a:endParaRPr lang="zh-CN" altLang="en-US"/>
        </a:p>
      </dgm:t>
    </dgm:pt>
    <dgm:pt modelId="{7F5CE27E-58F6-4804-88D9-64A454D16E81}" type="pres">
      <dgm:prSet presAssocID="{47D42442-4487-4C95-AC4C-79FC462B5A3D}" presName="parentText" presStyleLbl="node1" presStyleIdx="1" presStyleCnt="2">
        <dgm:presLayoutVars>
          <dgm:chMax val="0"/>
          <dgm:bulletEnabled val="1"/>
        </dgm:presLayoutVars>
      </dgm:prSet>
      <dgm:spPr/>
      <dgm:t>
        <a:bodyPr/>
        <a:lstStyle/>
        <a:p>
          <a:endParaRPr lang="zh-CN" altLang="en-US"/>
        </a:p>
      </dgm:t>
    </dgm:pt>
    <dgm:pt modelId="{8A85637A-5EBB-4E1F-BC07-46A36ED8C7BC}" type="pres">
      <dgm:prSet presAssocID="{47D42442-4487-4C95-AC4C-79FC462B5A3D}" presName="negativeSpace" presStyleCnt="0"/>
      <dgm:spPr/>
      <dgm:t>
        <a:bodyPr/>
        <a:lstStyle/>
        <a:p>
          <a:endParaRPr lang="zh-CN" altLang="en-US"/>
        </a:p>
      </dgm:t>
    </dgm:pt>
    <dgm:pt modelId="{914EF5F6-29B9-4493-AF89-51B217A39B75}" type="pres">
      <dgm:prSet presAssocID="{47D42442-4487-4C95-AC4C-79FC462B5A3D}" presName="childText" presStyleLbl="conFgAcc1" presStyleIdx="1" presStyleCnt="2">
        <dgm:presLayoutVars>
          <dgm:bulletEnabled val="1"/>
        </dgm:presLayoutVars>
      </dgm:prSet>
      <dgm:spPr/>
      <dgm:t>
        <a:bodyPr/>
        <a:lstStyle/>
        <a:p>
          <a:endParaRPr lang="zh-CN" altLang="en-US"/>
        </a:p>
      </dgm:t>
    </dgm:pt>
  </dgm:ptLst>
  <dgm:cxnLst>
    <dgm:cxn modelId="{27FD286F-B668-411D-92FC-13B5F050B7E4}" srcId="{3C97130E-BCFF-42A5-82BE-CEEBDBE8C474}" destId="{47D42442-4487-4C95-AC4C-79FC462B5A3D}" srcOrd="1" destOrd="0" parTransId="{C5B76A67-A6E3-4D8A-AF76-CE6E0C410D5E}" sibTransId="{88EC6B53-B8B4-4F3E-85A4-1F1A26398DDB}"/>
    <dgm:cxn modelId="{F0E90764-7E75-40AA-9CE9-5D7C11DEA2FD}" type="presOf" srcId="{90E62124-BA48-45D8-B828-EC2ABE41591D}" destId="{8BF115CF-7FDC-4272-87F1-47A60AD41866}" srcOrd="1" destOrd="0" presId="urn:microsoft.com/office/officeart/2005/8/layout/list1"/>
    <dgm:cxn modelId="{D663AE75-A1A8-4702-8EC9-FCCA3ADE90EC}" srcId="{47D42442-4487-4C95-AC4C-79FC462B5A3D}" destId="{0CA0854F-8FE7-47C7-AEC7-B7ED565645F6}" srcOrd="1" destOrd="0" parTransId="{37AEE423-6D5F-4E84-AD08-F7E52E37CB64}" sibTransId="{F7C137C8-38E4-4C14-86ED-13E532651273}"/>
    <dgm:cxn modelId="{B5F94D86-BEBC-4531-897D-A6A888384207}" srcId="{47D42442-4487-4C95-AC4C-79FC462B5A3D}" destId="{87667499-83EE-497C-B411-855C0311C945}" srcOrd="2" destOrd="0" parTransId="{29CEF0B4-1A63-48A2-BAFD-CECD05EB3F35}" sibTransId="{8AFED1E3-9706-4CAF-A4C3-50D9883E2DAF}"/>
    <dgm:cxn modelId="{F6F2DD1D-56E6-46C5-BB3A-203560F41994}" type="presOf" srcId="{6922B98C-F143-4EAA-8C86-C34B33475538}" destId="{914EF5F6-29B9-4493-AF89-51B217A39B75}" srcOrd="0" destOrd="4" presId="urn:microsoft.com/office/officeart/2005/8/layout/list1"/>
    <dgm:cxn modelId="{D249EE96-FD10-444D-A89F-A96A49C349D5}" type="presOf" srcId="{6B868E3A-22A5-43CF-8D08-7F82E8EC00D6}" destId="{914EF5F6-29B9-4493-AF89-51B217A39B75}" srcOrd="0" destOrd="0" presId="urn:microsoft.com/office/officeart/2005/8/layout/list1"/>
    <dgm:cxn modelId="{E00B1AAE-E4BE-4A47-B50C-9BA58442FC26}" srcId="{6922B98C-F143-4EAA-8C86-C34B33475538}" destId="{4258FAE0-6C22-45DD-8442-D87E385D7411}" srcOrd="0" destOrd="0" parTransId="{B8F26304-917A-4806-818F-4E79330C8A62}" sibTransId="{10C4D49D-38A8-4E4B-94E5-CB8991CD1448}"/>
    <dgm:cxn modelId="{919B941D-AC0B-4414-92A4-5A8B39BEAEC7}" srcId="{6922B98C-F143-4EAA-8C86-C34B33475538}" destId="{4E20EB77-5D15-4AD0-9666-C61DF5CBAEAE}" srcOrd="1" destOrd="0" parTransId="{A9AED336-5381-4067-BE13-F66CF9BA1196}" sibTransId="{619C7A96-183B-4456-BF31-13CD267D9ECC}"/>
    <dgm:cxn modelId="{34572C7C-2CCB-4C02-A2D8-802E6534C693}" type="presOf" srcId="{90E62124-BA48-45D8-B828-EC2ABE41591D}" destId="{FD84177A-A797-49F7-A561-163F6CE47611}" srcOrd="0" destOrd="0" presId="urn:microsoft.com/office/officeart/2005/8/layout/list1"/>
    <dgm:cxn modelId="{84B8C654-E24D-4DED-B977-3577D5BFDF84}" type="presOf" srcId="{3C97130E-BCFF-42A5-82BE-CEEBDBE8C474}" destId="{4BBBE8E5-9983-491C-9F16-FBC5645D8AE8}" srcOrd="0" destOrd="0" presId="urn:microsoft.com/office/officeart/2005/8/layout/list1"/>
    <dgm:cxn modelId="{C3D4CAE7-06AC-4999-B75F-1586B21C46FD}" srcId="{47D42442-4487-4C95-AC4C-79FC462B5A3D}" destId="{D9ACEF71-FECC-4E3D-B32A-78A6B6430866}" srcOrd="3" destOrd="0" parTransId="{B6193079-2B0B-4EEE-B1A3-7CA4A5465497}" sibTransId="{F7DDF2BF-9430-4471-87D5-96D5CCAFFF86}"/>
    <dgm:cxn modelId="{1EED483A-451A-4FF1-BE7E-5B85CD293A13}" type="presOf" srcId="{0CA0854F-8FE7-47C7-AEC7-B7ED565645F6}" destId="{914EF5F6-29B9-4493-AF89-51B217A39B75}" srcOrd="0" destOrd="1" presId="urn:microsoft.com/office/officeart/2005/8/layout/list1"/>
    <dgm:cxn modelId="{50A12459-26F6-4676-849C-AA2B0CA806AA}" type="presOf" srcId="{4258FAE0-6C22-45DD-8442-D87E385D7411}" destId="{914EF5F6-29B9-4493-AF89-51B217A39B75}" srcOrd="0" destOrd="5" presId="urn:microsoft.com/office/officeart/2005/8/layout/list1"/>
    <dgm:cxn modelId="{82E10D97-C51C-4677-936E-A625D744E773}" srcId="{47D42442-4487-4C95-AC4C-79FC462B5A3D}" destId="{6922B98C-F143-4EAA-8C86-C34B33475538}" srcOrd="4" destOrd="0" parTransId="{FC69B9F3-9461-462A-8081-4DD353ACCE5B}" sibTransId="{438C1B8B-B92D-49A8-8B94-012CA6963F1A}"/>
    <dgm:cxn modelId="{5FE58388-4469-48BC-80F1-4E44E7AE1891}" type="presOf" srcId="{47D42442-4487-4C95-AC4C-79FC462B5A3D}" destId="{7F5CE27E-58F6-4804-88D9-64A454D16E81}" srcOrd="1" destOrd="0" presId="urn:microsoft.com/office/officeart/2005/8/layout/list1"/>
    <dgm:cxn modelId="{6F8BFA34-9A3D-4979-AE5C-77139DCBF82A}" srcId="{3C97130E-BCFF-42A5-82BE-CEEBDBE8C474}" destId="{90E62124-BA48-45D8-B828-EC2ABE41591D}" srcOrd="0" destOrd="0" parTransId="{36D3E7DA-2386-40FE-A2FC-32F9E240646F}" sibTransId="{0826194F-C239-48CF-AEB5-52D48F78F9B7}"/>
    <dgm:cxn modelId="{DE375DE8-A157-4E86-98AC-91E46749A238}" type="presOf" srcId="{D9ACEF71-FECC-4E3D-B32A-78A6B6430866}" destId="{914EF5F6-29B9-4493-AF89-51B217A39B75}" srcOrd="0" destOrd="3" presId="urn:microsoft.com/office/officeart/2005/8/layout/list1"/>
    <dgm:cxn modelId="{67426E02-3DD8-43CC-BDA9-7FD345DE7FB4}" type="presOf" srcId="{87667499-83EE-497C-B411-855C0311C945}" destId="{914EF5F6-29B9-4493-AF89-51B217A39B75}" srcOrd="0" destOrd="2" presId="urn:microsoft.com/office/officeart/2005/8/layout/list1"/>
    <dgm:cxn modelId="{DEAB797F-CBF3-409E-8C8D-CBA8262DB315}" type="presOf" srcId="{4E20EB77-5D15-4AD0-9666-C61DF5CBAEAE}" destId="{914EF5F6-29B9-4493-AF89-51B217A39B75}" srcOrd="0" destOrd="6" presId="urn:microsoft.com/office/officeart/2005/8/layout/list1"/>
    <dgm:cxn modelId="{093A85E9-194F-4CFF-8A53-B79622EDE077}" type="presOf" srcId="{47D42442-4487-4C95-AC4C-79FC462B5A3D}" destId="{5F4FFB39-1883-4CCC-9D87-6E12250D5024}" srcOrd="0" destOrd="0" presId="urn:microsoft.com/office/officeart/2005/8/layout/list1"/>
    <dgm:cxn modelId="{535D7E9C-E1F4-472D-BC32-C8DF16CF14AB}" srcId="{47D42442-4487-4C95-AC4C-79FC462B5A3D}" destId="{6B868E3A-22A5-43CF-8D08-7F82E8EC00D6}" srcOrd="0" destOrd="0" parTransId="{2541DEC2-63FD-416C-AF2F-3B225C9B52EF}" sibTransId="{B3700067-4542-46F2-AD65-ABBAEF6D3CDB}"/>
    <dgm:cxn modelId="{AB72EB27-79EA-4AD4-8834-E63EB41F408E}" type="presParOf" srcId="{4BBBE8E5-9983-491C-9F16-FBC5645D8AE8}" destId="{AB550B2A-F1B9-4A39-8318-773576E0B662}" srcOrd="0" destOrd="0" presId="urn:microsoft.com/office/officeart/2005/8/layout/list1"/>
    <dgm:cxn modelId="{BC6B440C-71E4-4B76-8963-C12AF2CF0521}" type="presParOf" srcId="{AB550B2A-F1B9-4A39-8318-773576E0B662}" destId="{FD84177A-A797-49F7-A561-163F6CE47611}" srcOrd="0" destOrd="0" presId="urn:microsoft.com/office/officeart/2005/8/layout/list1"/>
    <dgm:cxn modelId="{0723E42C-D035-466B-96AB-0F467CE87132}" type="presParOf" srcId="{AB550B2A-F1B9-4A39-8318-773576E0B662}" destId="{8BF115CF-7FDC-4272-87F1-47A60AD41866}" srcOrd="1" destOrd="0" presId="urn:microsoft.com/office/officeart/2005/8/layout/list1"/>
    <dgm:cxn modelId="{A9F729EE-B945-443C-8DCB-D1E43C02A4CA}" type="presParOf" srcId="{4BBBE8E5-9983-491C-9F16-FBC5645D8AE8}" destId="{63AE008A-4CAB-4E72-A293-06040E5360CA}" srcOrd="1" destOrd="0" presId="urn:microsoft.com/office/officeart/2005/8/layout/list1"/>
    <dgm:cxn modelId="{9B6C3742-0908-4422-BFAD-D60A3C7657F0}" type="presParOf" srcId="{4BBBE8E5-9983-491C-9F16-FBC5645D8AE8}" destId="{AB23523D-D8D9-4944-B37C-3AEA6860172C}" srcOrd="2" destOrd="0" presId="urn:microsoft.com/office/officeart/2005/8/layout/list1"/>
    <dgm:cxn modelId="{F78243A0-D261-4CEA-BB24-85AD09B535A2}" type="presParOf" srcId="{4BBBE8E5-9983-491C-9F16-FBC5645D8AE8}" destId="{2CEA33AA-07B1-4177-89CB-7BFA7D1CE2CF}" srcOrd="3" destOrd="0" presId="urn:microsoft.com/office/officeart/2005/8/layout/list1"/>
    <dgm:cxn modelId="{C8FA1ACA-6B71-415E-8392-5C997B0AEBB3}" type="presParOf" srcId="{4BBBE8E5-9983-491C-9F16-FBC5645D8AE8}" destId="{0E0B79A5-567E-43EA-9CEA-A98027F528E3}" srcOrd="4" destOrd="0" presId="urn:microsoft.com/office/officeart/2005/8/layout/list1"/>
    <dgm:cxn modelId="{8D76F010-59FA-428C-B43C-8D4F434B318C}" type="presParOf" srcId="{0E0B79A5-567E-43EA-9CEA-A98027F528E3}" destId="{5F4FFB39-1883-4CCC-9D87-6E12250D5024}" srcOrd="0" destOrd="0" presId="urn:microsoft.com/office/officeart/2005/8/layout/list1"/>
    <dgm:cxn modelId="{A5F7116A-2564-421F-B237-85B21921C30A}" type="presParOf" srcId="{0E0B79A5-567E-43EA-9CEA-A98027F528E3}" destId="{7F5CE27E-58F6-4804-88D9-64A454D16E81}" srcOrd="1" destOrd="0" presId="urn:microsoft.com/office/officeart/2005/8/layout/list1"/>
    <dgm:cxn modelId="{D0067D20-4566-46D0-81B7-63686840639D}" type="presParOf" srcId="{4BBBE8E5-9983-491C-9F16-FBC5645D8AE8}" destId="{8A85637A-5EBB-4E1F-BC07-46A36ED8C7BC}" srcOrd="5" destOrd="0" presId="urn:microsoft.com/office/officeart/2005/8/layout/list1"/>
    <dgm:cxn modelId="{D825DC32-009A-4758-9B9D-E8573DB7F00D}" type="presParOf" srcId="{4BBBE8E5-9983-491C-9F16-FBC5645D8AE8}" destId="{914EF5F6-29B9-4493-AF89-51B217A39B7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AC1A342B-6502-4AA9-9854-A4DADEC5DB3C}" type="doc">
      <dgm:prSet loTypeId="urn:microsoft.com/office/officeart/2005/8/layout/list1" loCatId="list" qsTypeId="urn:microsoft.com/office/officeart/2005/8/quickstyle/simple1" qsCatId="simple" csTypeId="urn:microsoft.com/office/officeart/2005/8/colors/accent1_1" csCatId="accent1"/>
      <dgm:spPr/>
      <dgm:t>
        <a:bodyPr/>
        <a:lstStyle/>
        <a:p>
          <a:endParaRPr lang="zh-CN" altLang="en-US"/>
        </a:p>
      </dgm:t>
    </dgm:pt>
    <dgm:pt modelId="{E8A98C30-B031-4B25-8290-688F06BFF6A0}">
      <dgm:prSet custT="1"/>
      <dgm:spPr/>
      <dgm:t>
        <a:bodyPr/>
        <a:lstStyle/>
        <a:p>
          <a:pPr rtl="0"/>
          <a:r>
            <a:rPr lang="zh-CN" altLang="en-US" sz="2300" b="1" dirty="0" smtClean="0"/>
            <a:t>根据</a:t>
          </a:r>
          <a:r>
            <a:rPr lang="zh-CN" altLang="en-US" sz="2400" b="1" dirty="0" smtClean="0">
              <a:solidFill>
                <a:srgbClr val="FF0000"/>
              </a:solidFill>
            </a:rPr>
            <a:t>温压结构</a:t>
          </a:r>
          <a:r>
            <a:rPr lang="zh-CN" altLang="en-US" sz="2300" b="1" dirty="0" smtClean="0"/>
            <a:t>，可分为：</a:t>
          </a:r>
          <a:endParaRPr lang="zh-CN" altLang="en-US" sz="2300" dirty="0"/>
        </a:p>
      </dgm:t>
    </dgm:pt>
    <dgm:pt modelId="{014ADC3D-DE37-4F4A-871A-1900E07194E1}" type="parTrans" cxnId="{F6016D38-A12C-4A28-9B37-7A0CF988E83E}">
      <dgm:prSet/>
      <dgm:spPr/>
      <dgm:t>
        <a:bodyPr/>
        <a:lstStyle/>
        <a:p>
          <a:endParaRPr lang="zh-CN" altLang="en-US"/>
        </a:p>
      </dgm:t>
    </dgm:pt>
    <dgm:pt modelId="{AC4A92BA-D4F6-40A0-8C62-EA4F5E9CB537}" type="sibTrans" cxnId="{F6016D38-A12C-4A28-9B37-7A0CF988E83E}">
      <dgm:prSet/>
      <dgm:spPr/>
      <dgm:t>
        <a:bodyPr/>
        <a:lstStyle/>
        <a:p>
          <a:endParaRPr lang="zh-CN" altLang="en-US"/>
        </a:p>
      </dgm:t>
    </dgm:pt>
    <dgm:pt modelId="{343A0CCB-4E8E-41DF-8ECC-18E6BADE7257}">
      <dgm:prSet/>
      <dgm:spPr/>
      <dgm:t>
        <a:bodyPr/>
        <a:lstStyle/>
        <a:p>
          <a:pPr rtl="0"/>
          <a:r>
            <a:rPr lang="zh-CN" b="1" dirty="0" smtClean="0"/>
            <a:t>冷性反气旋</a:t>
          </a:r>
          <a:r>
            <a:rPr lang="en-US" b="1" dirty="0" smtClean="0"/>
            <a:t>(</a:t>
          </a:r>
          <a:r>
            <a:rPr lang="zh-CN" b="1" dirty="0" smtClean="0"/>
            <a:t>冷高压</a:t>
          </a:r>
          <a:r>
            <a:rPr lang="en-US" b="1" dirty="0" smtClean="0"/>
            <a:t>)</a:t>
          </a:r>
          <a:endParaRPr lang="zh-CN" dirty="0"/>
        </a:p>
      </dgm:t>
    </dgm:pt>
    <dgm:pt modelId="{F1154C00-D786-4085-BEBB-8ACBB10990F3}" type="parTrans" cxnId="{523F3D97-533E-4B22-86EB-6A9712DDD66B}">
      <dgm:prSet/>
      <dgm:spPr/>
      <dgm:t>
        <a:bodyPr/>
        <a:lstStyle/>
        <a:p>
          <a:endParaRPr lang="zh-CN" altLang="en-US"/>
        </a:p>
      </dgm:t>
    </dgm:pt>
    <dgm:pt modelId="{23DE3C70-DF28-4793-B420-8E8C9FE36F0A}" type="sibTrans" cxnId="{523F3D97-533E-4B22-86EB-6A9712DDD66B}">
      <dgm:prSet/>
      <dgm:spPr/>
      <dgm:t>
        <a:bodyPr/>
        <a:lstStyle/>
        <a:p>
          <a:endParaRPr lang="zh-CN" altLang="en-US"/>
        </a:p>
      </dgm:t>
    </dgm:pt>
    <dgm:pt modelId="{106ECF3A-392A-4AF9-8BC6-04F7E69AF067}">
      <dgm:prSet/>
      <dgm:spPr/>
      <dgm:t>
        <a:bodyPr/>
        <a:lstStyle/>
        <a:p>
          <a:pPr rtl="0"/>
          <a:r>
            <a:rPr lang="zh-CN" b="1" dirty="0" smtClean="0"/>
            <a:t>暖性反气旋</a:t>
          </a:r>
          <a:r>
            <a:rPr lang="en-US" b="1" dirty="0" smtClean="0"/>
            <a:t>(</a:t>
          </a:r>
          <a:r>
            <a:rPr lang="zh-CN" b="1" dirty="0" smtClean="0"/>
            <a:t>暖高压</a:t>
          </a:r>
          <a:r>
            <a:rPr lang="en-US" b="1" dirty="0" smtClean="0"/>
            <a:t>) </a:t>
          </a:r>
          <a:endParaRPr lang="zh-CN" dirty="0"/>
        </a:p>
      </dgm:t>
    </dgm:pt>
    <dgm:pt modelId="{FC13B8E2-8597-4D4D-ABBB-8C3349BE72D3}" type="parTrans" cxnId="{1E186A79-F0E7-4CA6-8855-622F685F4EA4}">
      <dgm:prSet/>
      <dgm:spPr/>
      <dgm:t>
        <a:bodyPr/>
        <a:lstStyle/>
        <a:p>
          <a:endParaRPr lang="zh-CN" altLang="en-US"/>
        </a:p>
      </dgm:t>
    </dgm:pt>
    <dgm:pt modelId="{AE9BE12A-CD10-4D14-8EA7-7F67A0ACA02D}" type="sibTrans" cxnId="{1E186A79-F0E7-4CA6-8855-622F685F4EA4}">
      <dgm:prSet/>
      <dgm:spPr/>
      <dgm:t>
        <a:bodyPr/>
        <a:lstStyle/>
        <a:p>
          <a:endParaRPr lang="zh-CN" altLang="en-US"/>
        </a:p>
      </dgm:t>
    </dgm:pt>
    <dgm:pt modelId="{F116138C-1DE9-4D81-A31A-586051D8815E}">
      <dgm:prSet/>
      <dgm:spPr/>
      <dgm:t>
        <a:bodyPr/>
        <a:lstStyle/>
        <a:p>
          <a:pPr rtl="0"/>
          <a:r>
            <a:rPr lang="zh-CN" b="1" dirty="0" smtClean="0"/>
            <a:t>根据</a:t>
          </a:r>
          <a:r>
            <a:rPr lang="zh-CN" b="1" dirty="0" smtClean="0">
              <a:solidFill>
                <a:srgbClr val="FF0000"/>
              </a:solidFill>
            </a:rPr>
            <a:t>生成地区</a:t>
          </a:r>
          <a:r>
            <a:rPr lang="zh-CN" b="1" dirty="0" smtClean="0"/>
            <a:t>，可分为：</a:t>
          </a:r>
          <a:endParaRPr lang="zh-CN" dirty="0"/>
        </a:p>
      </dgm:t>
    </dgm:pt>
    <dgm:pt modelId="{CEA47D1B-2D0A-48CC-B776-356221D9E587}" type="parTrans" cxnId="{2B67463D-8ED3-4E47-B379-0800D65B4987}">
      <dgm:prSet/>
      <dgm:spPr/>
      <dgm:t>
        <a:bodyPr/>
        <a:lstStyle/>
        <a:p>
          <a:endParaRPr lang="zh-CN" altLang="en-US"/>
        </a:p>
      </dgm:t>
    </dgm:pt>
    <dgm:pt modelId="{3182C380-ACEB-413D-93F7-AF93E2E4F1BE}" type="sibTrans" cxnId="{2B67463D-8ED3-4E47-B379-0800D65B4987}">
      <dgm:prSet/>
      <dgm:spPr/>
      <dgm:t>
        <a:bodyPr/>
        <a:lstStyle/>
        <a:p>
          <a:endParaRPr lang="zh-CN" altLang="en-US"/>
        </a:p>
      </dgm:t>
    </dgm:pt>
    <dgm:pt modelId="{6E3A4E62-482A-4859-AB66-5606BB8E0C58}">
      <dgm:prSet/>
      <dgm:spPr/>
      <dgm:t>
        <a:bodyPr/>
        <a:lstStyle/>
        <a:p>
          <a:pPr rtl="0"/>
          <a:r>
            <a:rPr lang="zh-CN" b="1" dirty="0" smtClean="0"/>
            <a:t>极地反气旋</a:t>
          </a:r>
          <a:endParaRPr lang="zh-CN" dirty="0"/>
        </a:p>
      </dgm:t>
    </dgm:pt>
    <dgm:pt modelId="{2F9F02D7-27B5-42D8-BACC-447D5B0E1C84}" type="parTrans" cxnId="{346371CC-D7D2-4E87-9E8A-0B7F76B76FDC}">
      <dgm:prSet/>
      <dgm:spPr/>
      <dgm:t>
        <a:bodyPr/>
        <a:lstStyle/>
        <a:p>
          <a:endParaRPr lang="zh-CN" altLang="en-US"/>
        </a:p>
      </dgm:t>
    </dgm:pt>
    <dgm:pt modelId="{DE55642D-43C4-4C7F-9DC9-048412862DD2}" type="sibTrans" cxnId="{346371CC-D7D2-4E87-9E8A-0B7F76B76FDC}">
      <dgm:prSet/>
      <dgm:spPr/>
      <dgm:t>
        <a:bodyPr/>
        <a:lstStyle/>
        <a:p>
          <a:endParaRPr lang="zh-CN" altLang="en-US"/>
        </a:p>
      </dgm:t>
    </dgm:pt>
    <dgm:pt modelId="{182E68F1-2F73-4830-A103-8E74537A2220}">
      <dgm:prSet/>
      <dgm:spPr/>
      <dgm:t>
        <a:bodyPr/>
        <a:lstStyle/>
        <a:p>
          <a:pPr rtl="0"/>
          <a:r>
            <a:rPr lang="zh-CN" b="1" dirty="0" smtClean="0"/>
            <a:t>温带反气旋</a:t>
          </a:r>
          <a:endParaRPr lang="zh-CN" dirty="0"/>
        </a:p>
      </dgm:t>
    </dgm:pt>
    <dgm:pt modelId="{E5A2232D-4F28-44E7-A61F-B5B82816F8C2}" type="parTrans" cxnId="{8910FC01-F4EB-4940-B1ED-A78F18C381C8}">
      <dgm:prSet/>
      <dgm:spPr/>
      <dgm:t>
        <a:bodyPr/>
        <a:lstStyle/>
        <a:p>
          <a:endParaRPr lang="zh-CN" altLang="en-US"/>
        </a:p>
      </dgm:t>
    </dgm:pt>
    <dgm:pt modelId="{EA519C2B-744B-452B-A6B2-486D763BE2C3}" type="sibTrans" cxnId="{8910FC01-F4EB-4940-B1ED-A78F18C381C8}">
      <dgm:prSet/>
      <dgm:spPr/>
      <dgm:t>
        <a:bodyPr/>
        <a:lstStyle/>
        <a:p>
          <a:endParaRPr lang="zh-CN" altLang="en-US"/>
        </a:p>
      </dgm:t>
    </dgm:pt>
    <dgm:pt modelId="{8A7CDEC0-9080-44A4-A65B-61D53990B3B9}">
      <dgm:prSet/>
      <dgm:spPr/>
      <dgm:t>
        <a:bodyPr/>
        <a:lstStyle/>
        <a:p>
          <a:pPr rtl="0"/>
          <a:r>
            <a:rPr lang="zh-CN" b="1" dirty="0" smtClean="0"/>
            <a:t>副热带反气旋</a:t>
          </a:r>
          <a:endParaRPr lang="zh-CN" dirty="0"/>
        </a:p>
      </dgm:t>
    </dgm:pt>
    <dgm:pt modelId="{44A56A24-EA97-4C66-BAC0-AC37B962A210}" type="parTrans" cxnId="{DDF04B97-8959-4B2E-BBE0-C33A3BFD1209}">
      <dgm:prSet/>
      <dgm:spPr/>
      <dgm:t>
        <a:bodyPr/>
        <a:lstStyle/>
        <a:p>
          <a:endParaRPr lang="zh-CN" altLang="en-US"/>
        </a:p>
      </dgm:t>
    </dgm:pt>
    <dgm:pt modelId="{AAE2AA57-F0E3-4685-B5C6-9AED2B5932D8}" type="sibTrans" cxnId="{DDF04B97-8959-4B2E-BBE0-C33A3BFD1209}">
      <dgm:prSet/>
      <dgm:spPr/>
      <dgm:t>
        <a:bodyPr/>
        <a:lstStyle/>
        <a:p>
          <a:endParaRPr lang="zh-CN" altLang="en-US"/>
        </a:p>
      </dgm:t>
    </dgm:pt>
    <dgm:pt modelId="{710B7C71-29B8-4D7F-93C2-E19A6D9D1D1E}" type="pres">
      <dgm:prSet presAssocID="{AC1A342B-6502-4AA9-9854-A4DADEC5DB3C}" presName="linear" presStyleCnt="0">
        <dgm:presLayoutVars>
          <dgm:dir/>
          <dgm:animLvl val="lvl"/>
          <dgm:resizeHandles val="exact"/>
        </dgm:presLayoutVars>
      </dgm:prSet>
      <dgm:spPr/>
      <dgm:t>
        <a:bodyPr/>
        <a:lstStyle/>
        <a:p>
          <a:endParaRPr lang="zh-CN" altLang="en-US"/>
        </a:p>
      </dgm:t>
    </dgm:pt>
    <dgm:pt modelId="{3FD42D58-3EA9-48D6-B06D-E16693CEF8C7}" type="pres">
      <dgm:prSet presAssocID="{E8A98C30-B031-4B25-8290-688F06BFF6A0}" presName="parentLin" presStyleCnt="0"/>
      <dgm:spPr/>
      <dgm:t>
        <a:bodyPr/>
        <a:lstStyle/>
        <a:p>
          <a:endParaRPr lang="zh-CN" altLang="en-US"/>
        </a:p>
      </dgm:t>
    </dgm:pt>
    <dgm:pt modelId="{3E1BFDDE-E412-40E8-8693-9D1F86DD017B}" type="pres">
      <dgm:prSet presAssocID="{E8A98C30-B031-4B25-8290-688F06BFF6A0}" presName="parentLeftMargin" presStyleLbl="node1" presStyleIdx="0" presStyleCnt="2"/>
      <dgm:spPr/>
      <dgm:t>
        <a:bodyPr/>
        <a:lstStyle/>
        <a:p>
          <a:endParaRPr lang="zh-CN" altLang="en-US"/>
        </a:p>
      </dgm:t>
    </dgm:pt>
    <dgm:pt modelId="{23F223EC-D1CC-4C2C-BA7F-BF0A5055CD51}" type="pres">
      <dgm:prSet presAssocID="{E8A98C30-B031-4B25-8290-688F06BFF6A0}" presName="parentText" presStyleLbl="node1" presStyleIdx="0" presStyleCnt="2">
        <dgm:presLayoutVars>
          <dgm:chMax val="0"/>
          <dgm:bulletEnabled val="1"/>
        </dgm:presLayoutVars>
      </dgm:prSet>
      <dgm:spPr/>
      <dgm:t>
        <a:bodyPr/>
        <a:lstStyle/>
        <a:p>
          <a:endParaRPr lang="zh-CN" altLang="en-US"/>
        </a:p>
      </dgm:t>
    </dgm:pt>
    <dgm:pt modelId="{60A8B888-2046-425E-82B3-7F03D6672232}" type="pres">
      <dgm:prSet presAssocID="{E8A98C30-B031-4B25-8290-688F06BFF6A0}" presName="negativeSpace" presStyleCnt="0"/>
      <dgm:spPr/>
      <dgm:t>
        <a:bodyPr/>
        <a:lstStyle/>
        <a:p>
          <a:endParaRPr lang="zh-CN" altLang="en-US"/>
        </a:p>
      </dgm:t>
    </dgm:pt>
    <dgm:pt modelId="{46249D99-7803-457A-8C35-81F17EE909DB}" type="pres">
      <dgm:prSet presAssocID="{E8A98C30-B031-4B25-8290-688F06BFF6A0}" presName="childText" presStyleLbl="conFgAcc1" presStyleIdx="0" presStyleCnt="2">
        <dgm:presLayoutVars>
          <dgm:bulletEnabled val="1"/>
        </dgm:presLayoutVars>
      </dgm:prSet>
      <dgm:spPr/>
      <dgm:t>
        <a:bodyPr/>
        <a:lstStyle/>
        <a:p>
          <a:endParaRPr lang="zh-CN" altLang="en-US"/>
        </a:p>
      </dgm:t>
    </dgm:pt>
    <dgm:pt modelId="{25125021-B503-437E-A6F8-E91821E83FA5}" type="pres">
      <dgm:prSet presAssocID="{AC4A92BA-D4F6-40A0-8C62-EA4F5E9CB537}" presName="spaceBetweenRectangles" presStyleCnt="0"/>
      <dgm:spPr/>
      <dgm:t>
        <a:bodyPr/>
        <a:lstStyle/>
        <a:p>
          <a:endParaRPr lang="zh-CN" altLang="en-US"/>
        </a:p>
      </dgm:t>
    </dgm:pt>
    <dgm:pt modelId="{DCA434AE-2C78-4B8E-8744-C40B25F01250}" type="pres">
      <dgm:prSet presAssocID="{F116138C-1DE9-4D81-A31A-586051D8815E}" presName="parentLin" presStyleCnt="0"/>
      <dgm:spPr/>
      <dgm:t>
        <a:bodyPr/>
        <a:lstStyle/>
        <a:p>
          <a:endParaRPr lang="zh-CN" altLang="en-US"/>
        </a:p>
      </dgm:t>
    </dgm:pt>
    <dgm:pt modelId="{14C5FFAD-0DF9-41AC-A8CE-A2E023E67C0A}" type="pres">
      <dgm:prSet presAssocID="{F116138C-1DE9-4D81-A31A-586051D8815E}" presName="parentLeftMargin" presStyleLbl="node1" presStyleIdx="0" presStyleCnt="2"/>
      <dgm:spPr/>
      <dgm:t>
        <a:bodyPr/>
        <a:lstStyle/>
        <a:p>
          <a:endParaRPr lang="zh-CN" altLang="en-US"/>
        </a:p>
      </dgm:t>
    </dgm:pt>
    <dgm:pt modelId="{7B3BE138-91BB-47F9-A8AA-3022F31B25AB}" type="pres">
      <dgm:prSet presAssocID="{F116138C-1DE9-4D81-A31A-586051D8815E}" presName="parentText" presStyleLbl="node1" presStyleIdx="1" presStyleCnt="2">
        <dgm:presLayoutVars>
          <dgm:chMax val="0"/>
          <dgm:bulletEnabled val="1"/>
        </dgm:presLayoutVars>
      </dgm:prSet>
      <dgm:spPr/>
      <dgm:t>
        <a:bodyPr/>
        <a:lstStyle/>
        <a:p>
          <a:endParaRPr lang="zh-CN" altLang="en-US"/>
        </a:p>
      </dgm:t>
    </dgm:pt>
    <dgm:pt modelId="{CCB33C94-5503-4C09-8021-EB1A202328F5}" type="pres">
      <dgm:prSet presAssocID="{F116138C-1DE9-4D81-A31A-586051D8815E}" presName="negativeSpace" presStyleCnt="0"/>
      <dgm:spPr/>
      <dgm:t>
        <a:bodyPr/>
        <a:lstStyle/>
        <a:p>
          <a:endParaRPr lang="zh-CN" altLang="en-US"/>
        </a:p>
      </dgm:t>
    </dgm:pt>
    <dgm:pt modelId="{107EEF7D-09C7-4B39-909B-32D0B19EA170}" type="pres">
      <dgm:prSet presAssocID="{F116138C-1DE9-4D81-A31A-586051D8815E}" presName="childText" presStyleLbl="conFgAcc1" presStyleIdx="1" presStyleCnt="2">
        <dgm:presLayoutVars>
          <dgm:bulletEnabled val="1"/>
        </dgm:presLayoutVars>
      </dgm:prSet>
      <dgm:spPr/>
      <dgm:t>
        <a:bodyPr/>
        <a:lstStyle/>
        <a:p>
          <a:endParaRPr lang="zh-CN" altLang="en-US"/>
        </a:p>
      </dgm:t>
    </dgm:pt>
  </dgm:ptLst>
  <dgm:cxnLst>
    <dgm:cxn modelId="{346371CC-D7D2-4E87-9E8A-0B7F76B76FDC}" srcId="{F116138C-1DE9-4D81-A31A-586051D8815E}" destId="{6E3A4E62-482A-4859-AB66-5606BB8E0C58}" srcOrd="0" destOrd="0" parTransId="{2F9F02D7-27B5-42D8-BACC-447D5B0E1C84}" sibTransId="{DE55642D-43C4-4C7F-9DC9-048412862DD2}"/>
    <dgm:cxn modelId="{1D52C887-FEA0-45CC-9437-88997DCCB7E0}" type="presOf" srcId="{6E3A4E62-482A-4859-AB66-5606BB8E0C58}" destId="{107EEF7D-09C7-4B39-909B-32D0B19EA170}" srcOrd="0" destOrd="0" presId="urn:microsoft.com/office/officeart/2005/8/layout/list1"/>
    <dgm:cxn modelId="{29587FEA-2CFA-4D89-B8FE-96729CEBA8CB}" type="presOf" srcId="{AC1A342B-6502-4AA9-9854-A4DADEC5DB3C}" destId="{710B7C71-29B8-4D7F-93C2-E19A6D9D1D1E}" srcOrd="0" destOrd="0" presId="urn:microsoft.com/office/officeart/2005/8/layout/list1"/>
    <dgm:cxn modelId="{934DA557-4827-487A-B49B-7BC6EC049A15}" type="presOf" srcId="{343A0CCB-4E8E-41DF-8ECC-18E6BADE7257}" destId="{46249D99-7803-457A-8C35-81F17EE909DB}" srcOrd="0" destOrd="0" presId="urn:microsoft.com/office/officeart/2005/8/layout/list1"/>
    <dgm:cxn modelId="{25FBB052-4A39-44D7-A8F8-A5D5E0DBBF9A}" type="presOf" srcId="{E8A98C30-B031-4B25-8290-688F06BFF6A0}" destId="{3E1BFDDE-E412-40E8-8693-9D1F86DD017B}" srcOrd="0" destOrd="0" presId="urn:microsoft.com/office/officeart/2005/8/layout/list1"/>
    <dgm:cxn modelId="{DDF04B97-8959-4B2E-BBE0-C33A3BFD1209}" srcId="{F116138C-1DE9-4D81-A31A-586051D8815E}" destId="{8A7CDEC0-9080-44A4-A65B-61D53990B3B9}" srcOrd="2" destOrd="0" parTransId="{44A56A24-EA97-4C66-BAC0-AC37B962A210}" sibTransId="{AAE2AA57-F0E3-4685-B5C6-9AED2B5932D8}"/>
    <dgm:cxn modelId="{E554AAFF-7E04-4BBC-8342-1E8DA9A82928}" type="presOf" srcId="{E8A98C30-B031-4B25-8290-688F06BFF6A0}" destId="{23F223EC-D1CC-4C2C-BA7F-BF0A5055CD51}" srcOrd="1" destOrd="0" presId="urn:microsoft.com/office/officeart/2005/8/layout/list1"/>
    <dgm:cxn modelId="{523F3D97-533E-4B22-86EB-6A9712DDD66B}" srcId="{E8A98C30-B031-4B25-8290-688F06BFF6A0}" destId="{343A0CCB-4E8E-41DF-8ECC-18E6BADE7257}" srcOrd="0" destOrd="0" parTransId="{F1154C00-D786-4085-BEBB-8ACBB10990F3}" sibTransId="{23DE3C70-DF28-4793-B420-8E8C9FE36F0A}"/>
    <dgm:cxn modelId="{A8E92B25-72E2-4282-980F-A97277AF6F79}" type="presOf" srcId="{106ECF3A-392A-4AF9-8BC6-04F7E69AF067}" destId="{46249D99-7803-457A-8C35-81F17EE909DB}" srcOrd="0" destOrd="1" presId="urn:microsoft.com/office/officeart/2005/8/layout/list1"/>
    <dgm:cxn modelId="{8910FC01-F4EB-4940-B1ED-A78F18C381C8}" srcId="{F116138C-1DE9-4D81-A31A-586051D8815E}" destId="{182E68F1-2F73-4830-A103-8E74537A2220}" srcOrd="1" destOrd="0" parTransId="{E5A2232D-4F28-44E7-A61F-B5B82816F8C2}" sibTransId="{EA519C2B-744B-452B-A6B2-486D763BE2C3}"/>
    <dgm:cxn modelId="{FB0DAD26-3335-4282-9461-0598956323C9}" type="presOf" srcId="{8A7CDEC0-9080-44A4-A65B-61D53990B3B9}" destId="{107EEF7D-09C7-4B39-909B-32D0B19EA170}" srcOrd="0" destOrd="2" presId="urn:microsoft.com/office/officeart/2005/8/layout/list1"/>
    <dgm:cxn modelId="{0838A894-137E-4D5D-81F2-C851AE7D465A}" type="presOf" srcId="{F116138C-1DE9-4D81-A31A-586051D8815E}" destId="{7B3BE138-91BB-47F9-A8AA-3022F31B25AB}" srcOrd="1" destOrd="0" presId="urn:microsoft.com/office/officeart/2005/8/layout/list1"/>
    <dgm:cxn modelId="{1E186A79-F0E7-4CA6-8855-622F685F4EA4}" srcId="{E8A98C30-B031-4B25-8290-688F06BFF6A0}" destId="{106ECF3A-392A-4AF9-8BC6-04F7E69AF067}" srcOrd="1" destOrd="0" parTransId="{FC13B8E2-8597-4D4D-ABBB-8C3349BE72D3}" sibTransId="{AE9BE12A-CD10-4D14-8EA7-7F67A0ACA02D}"/>
    <dgm:cxn modelId="{F6016D38-A12C-4A28-9B37-7A0CF988E83E}" srcId="{AC1A342B-6502-4AA9-9854-A4DADEC5DB3C}" destId="{E8A98C30-B031-4B25-8290-688F06BFF6A0}" srcOrd="0" destOrd="0" parTransId="{014ADC3D-DE37-4F4A-871A-1900E07194E1}" sibTransId="{AC4A92BA-D4F6-40A0-8C62-EA4F5E9CB537}"/>
    <dgm:cxn modelId="{2B67463D-8ED3-4E47-B379-0800D65B4987}" srcId="{AC1A342B-6502-4AA9-9854-A4DADEC5DB3C}" destId="{F116138C-1DE9-4D81-A31A-586051D8815E}" srcOrd="1" destOrd="0" parTransId="{CEA47D1B-2D0A-48CC-B776-356221D9E587}" sibTransId="{3182C380-ACEB-413D-93F7-AF93E2E4F1BE}"/>
    <dgm:cxn modelId="{86C9DCB7-4AEB-49F2-A195-9F417F8B9425}" type="presOf" srcId="{182E68F1-2F73-4830-A103-8E74537A2220}" destId="{107EEF7D-09C7-4B39-909B-32D0B19EA170}" srcOrd="0" destOrd="1" presId="urn:microsoft.com/office/officeart/2005/8/layout/list1"/>
    <dgm:cxn modelId="{72883B61-ABD5-43AF-8DB3-8DBD7858D537}" type="presOf" srcId="{F116138C-1DE9-4D81-A31A-586051D8815E}" destId="{14C5FFAD-0DF9-41AC-A8CE-A2E023E67C0A}" srcOrd="0" destOrd="0" presId="urn:microsoft.com/office/officeart/2005/8/layout/list1"/>
    <dgm:cxn modelId="{71F11A0E-7C4F-490D-A137-10E0B5AED702}" type="presParOf" srcId="{710B7C71-29B8-4D7F-93C2-E19A6D9D1D1E}" destId="{3FD42D58-3EA9-48D6-B06D-E16693CEF8C7}" srcOrd="0" destOrd="0" presId="urn:microsoft.com/office/officeart/2005/8/layout/list1"/>
    <dgm:cxn modelId="{CBAA2CC8-21E9-412B-B61C-2BA63178944C}" type="presParOf" srcId="{3FD42D58-3EA9-48D6-B06D-E16693CEF8C7}" destId="{3E1BFDDE-E412-40E8-8693-9D1F86DD017B}" srcOrd="0" destOrd="0" presId="urn:microsoft.com/office/officeart/2005/8/layout/list1"/>
    <dgm:cxn modelId="{AD8BC486-306F-44A5-BD00-5669EB18B1F3}" type="presParOf" srcId="{3FD42D58-3EA9-48D6-B06D-E16693CEF8C7}" destId="{23F223EC-D1CC-4C2C-BA7F-BF0A5055CD51}" srcOrd="1" destOrd="0" presId="urn:microsoft.com/office/officeart/2005/8/layout/list1"/>
    <dgm:cxn modelId="{98529489-FA20-4EAE-AA5B-D63218D3FA44}" type="presParOf" srcId="{710B7C71-29B8-4D7F-93C2-E19A6D9D1D1E}" destId="{60A8B888-2046-425E-82B3-7F03D6672232}" srcOrd="1" destOrd="0" presId="urn:microsoft.com/office/officeart/2005/8/layout/list1"/>
    <dgm:cxn modelId="{79684036-C2F5-4EAD-8D97-BA878669911B}" type="presParOf" srcId="{710B7C71-29B8-4D7F-93C2-E19A6D9D1D1E}" destId="{46249D99-7803-457A-8C35-81F17EE909DB}" srcOrd="2" destOrd="0" presId="urn:microsoft.com/office/officeart/2005/8/layout/list1"/>
    <dgm:cxn modelId="{22330C7E-01EC-41EE-88AC-F5F8995133AC}" type="presParOf" srcId="{710B7C71-29B8-4D7F-93C2-E19A6D9D1D1E}" destId="{25125021-B503-437E-A6F8-E91821E83FA5}" srcOrd="3" destOrd="0" presId="urn:microsoft.com/office/officeart/2005/8/layout/list1"/>
    <dgm:cxn modelId="{B6A169B7-D0F5-4C81-BE02-4B81ACDF76AF}" type="presParOf" srcId="{710B7C71-29B8-4D7F-93C2-E19A6D9D1D1E}" destId="{DCA434AE-2C78-4B8E-8744-C40B25F01250}" srcOrd="4" destOrd="0" presId="urn:microsoft.com/office/officeart/2005/8/layout/list1"/>
    <dgm:cxn modelId="{E08C7C9E-A592-4E56-9C14-D275C8D5E1E7}" type="presParOf" srcId="{DCA434AE-2C78-4B8E-8744-C40B25F01250}" destId="{14C5FFAD-0DF9-41AC-A8CE-A2E023E67C0A}" srcOrd="0" destOrd="0" presId="urn:microsoft.com/office/officeart/2005/8/layout/list1"/>
    <dgm:cxn modelId="{A7EFCB6A-18A1-4800-BE2B-49FB5D362D5F}" type="presParOf" srcId="{DCA434AE-2C78-4B8E-8744-C40B25F01250}" destId="{7B3BE138-91BB-47F9-A8AA-3022F31B25AB}" srcOrd="1" destOrd="0" presId="urn:microsoft.com/office/officeart/2005/8/layout/list1"/>
    <dgm:cxn modelId="{8804D926-9D79-4631-84A6-4B39A2B2E0EA}" type="presParOf" srcId="{710B7C71-29B8-4D7F-93C2-E19A6D9D1D1E}" destId="{CCB33C94-5503-4C09-8021-EB1A202328F5}" srcOrd="5" destOrd="0" presId="urn:microsoft.com/office/officeart/2005/8/layout/list1"/>
    <dgm:cxn modelId="{64FF1798-4340-4FA8-92F5-A44C2E9FF4FD}" type="presParOf" srcId="{710B7C71-29B8-4D7F-93C2-E19A6D9D1D1E}" destId="{107EEF7D-09C7-4B39-909B-32D0B19EA17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7013E110-BCFC-4BBE-9388-AE32EADFD650}" type="doc">
      <dgm:prSet loTypeId="urn:microsoft.com/office/officeart/2005/8/layout/list1" loCatId="list" qsTypeId="urn:microsoft.com/office/officeart/2005/8/quickstyle/simple3" qsCatId="simple" csTypeId="urn:microsoft.com/office/officeart/2005/8/colors/accent1_3" csCatId="accent1" phldr="1"/>
      <dgm:spPr/>
      <dgm:t>
        <a:bodyPr/>
        <a:lstStyle/>
        <a:p>
          <a:endParaRPr lang="zh-CN" altLang="en-US"/>
        </a:p>
      </dgm:t>
    </dgm:pt>
    <dgm:pt modelId="{C710CFBE-BD2D-46C7-997E-5581EB78B842}">
      <dgm:prSet/>
      <dgm:spPr/>
      <dgm:t>
        <a:bodyPr/>
        <a:lstStyle/>
        <a:p>
          <a:pPr rtl="0"/>
          <a:r>
            <a:rPr lang="zh-CN" b="1" dirty="0" smtClean="0">
              <a:effectLst/>
            </a:rPr>
            <a:t>对气候的影响：</a:t>
          </a:r>
          <a:endParaRPr lang="zh-CN" b="1" dirty="0">
            <a:effectLst/>
          </a:endParaRPr>
        </a:p>
      </dgm:t>
    </dgm:pt>
    <dgm:pt modelId="{CCD2ABCB-5722-4DC6-9DDA-BD2D9341A527}" type="parTrans" cxnId="{051EE5C3-6CE7-4459-948E-188EBE8D77C8}">
      <dgm:prSet/>
      <dgm:spPr/>
      <dgm:t>
        <a:bodyPr/>
        <a:lstStyle/>
        <a:p>
          <a:endParaRPr lang="zh-CN" altLang="en-US" b="1">
            <a:effectLst/>
          </a:endParaRPr>
        </a:p>
      </dgm:t>
    </dgm:pt>
    <dgm:pt modelId="{F913E2DC-A199-40DA-8E4C-8CBB162EDEAF}" type="sibTrans" cxnId="{051EE5C3-6CE7-4459-948E-188EBE8D77C8}">
      <dgm:prSet/>
      <dgm:spPr/>
      <dgm:t>
        <a:bodyPr/>
        <a:lstStyle/>
        <a:p>
          <a:endParaRPr lang="zh-CN" altLang="en-US" b="1">
            <a:effectLst/>
          </a:endParaRPr>
        </a:p>
      </dgm:t>
    </dgm:pt>
    <dgm:pt modelId="{9F4AB295-1F2B-40D8-8844-943A6FF24FA6}">
      <dgm:prSet/>
      <dgm:spPr/>
      <dgm:t>
        <a:bodyPr/>
        <a:lstStyle/>
        <a:p>
          <a:pPr rtl="0"/>
          <a:r>
            <a:rPr lang="zh-CN" b="1" dirty="0" smtClean="0">
              <a:effectLst/>
            </a:rPr>
            <a:t>特点：</a:t>
          </a:r>
          <a:endParaRPr lang="zh-CN" b="1" dirty="0">
            <a:effectLst/>
          </a:endParaRPr>
        </a:p>
      </dgm:t>
    </dgm:pt>
    <dgm:pt modelId="{48756A9F-79C4-4C3D-96A7-5A4BDC5E3D95}" type="parTrans" cxnId="{763ABFF7-9F15-4DB9-98FB-2500D6A2772C}">
      <dgm:prSet/>
      <dgm:spPr/>
      <dgm:t>
        <a:bodyPr/>
        <a:lstStyle/>
        <a:p>
          <a:endParaRPr lang="zh-CN" altLang="en-US" b="1">
            <a:effectLst/>
          </a:endParaRPr>
        </a:p>
      </dgm:t>
    </dgm:pt>
    <dgm:pt modelId="{BDF80D13-76AA-4D4E-BDDC-ABE35E526654}" type="sibTrans" cxnId="{763ABFF7-9F15-4DB9-98FB-2500D6A2772C}">
      <dgm:prSet/>
      <dgm:spPr/>
      <dgm:t>
        <a:bodyPr/>
        <a:lstStyle/>
        <a:p>
          <a:endParaRPr lang="zh-CN" altLang="en-US" b="1">
            <a:effectLst/>
          </a:endParaRPr>
        </a:p>
      </dgm:t>
    </dgm:pt>
    <dgm:pt modelId="{3BE7BE6D-8B20-4893-B998-15EBCE030159}">
      <dgm:prSet/>
      <dgm:spPr/>
      <dgm:t>
        <a:bodyPr/>
        <a:lstStyle/>
        <a:p>
          <a:pPr rtl="0"/>
          <a:r>
            <a:rPr lang="zh-CN" b="1" dirty="0" smtClean="0">
              <a:effectLst/>
            </a:rPr>
            <a:t>不同地区的气候差异及气候季节更替，主要是由太阳辐射能在地球表面时空分布不均及其变化引起</a:t>
          </a:r>
          <a:r>
            <a:rPr lang="zh-CN" b="1" dirty="0" smtClean="0">
              <a:effectLst/>
            </a:rPr>
            <a:t>的</a:t>
          </a:r>
          <a:endParaRPr lang="zh-CN" b="1" dirty="0">
            <a:effectLst/>
          </a:endParaRPr>
        </a:p>
      </dgm:t>
    </dgm:pt>
    <dgm:pt modelId="{937FB233-4B61-4B93-B585-8972D8DAD519}" type="parTrans" cxnId="{0CE54142-C1CF-4E99-98FE-D9F68B76B557}">
      <dgm:prSet/>
      <dgm:spPr/>
      <dgm:t>
        <a:bodyPr/>
        <a:lstStyle/>
        <a:p>
          <a:endParaRPr lang="zh-CN" altLang="en-US" b="1">
            <a:effectLst/>
          </a:endParaRPr>
        </a:p>
      </dgm:t>
    </dgm:pt>
    <dgm:pt modelId="{25646825-25CB-4B95-AF4C-933B7DF0F0AF}" type="sibTrans" cxnId="{0CE54142-C1CF-4E99-98FE-D9F68B76B557}">
      <dgm:prSet/>
      <dgm:spPr/>
      <dgm:t>
        <a:bodyPr/>
        <a:lstStyle/>
        <a:p>
          <a:endParaRPr lang="zh-CN" altLang="en-US" b="1">
            <a:effectLst/>
          </a:endParaRPr>
        </a:p>
      </dgm:t>
    </dgm:pt>
    <dgm:pt modelId="{52224B5C-52CD-4BD8-BD23-49C3163FA537}">
      <dgm:prSet/>
      <dgm:spPr/>
      <dgm:t>
        <a:bodyPr/>
        <a:lstStyle/>
        <a:p>
          <a:pPr rtl="0"/>
          <a:r>
            <a:rPr lang="zh-CN" b="1" dirty="0" smtClean="0">
              <a:effectLst/>
            </a:rPr>
            <a:t>由于太阳辐射的时空分布受地理纬度制约，故气候形成的辐射因子是随纬度而变化的地带性分布和各地气候的季节性变化</a:t>
          </a:r>
          <a:r>
            <a:rPr lang="zh-CN" b="1" dirty="0" smtClean="0">
              <a:effectLst/>
            </a:rPr>
            <a:t>的</a:t>
          </a:r>
          <a:endParaRPr lang="zh-CN" b="1" dirty="0">
            <a:effectLst/>
          </a:endParaRPr>
        </a:p>
      </dgm:t>
    </dgm:pt>
    <dgm:pt modelId="{9F443A31-E3D8-4CE6-9BE5-46B406682EBF}" type="parTrans" cxnId="{283BAD3B-97EA-4157-86BF-3A2D918C7C49}">
      <dgm:prSet/>
      <dgm:spPr/>
      <dgm:t>
        <a:bodyPr/>
        <a:lstStyle/>
        <a:p>
          <a:endParaRPr lang="zh-CN" altLang="en-US" b="1">
            <a:effectLst/>
          </a:endParaRPr>
        </a:p>
      </dgm:t>
    </dgm:pt>
    <dgm:pt modelId="{9010F4CC-06A9-4DBD-9A6E-93DC041BEFEF}" type="sibTrans" cxnId="{283BAD3B-97EA-4157-86BF-3A2D918C7C49}">
      <dgm:prSet/>
      <dgm:spPr/>
      <dgm:t>
        <a:bodyPr/>
        <a:lstStyle/>
        <a:p>
          <a:endParaRPr lang="zh-CN" altLang="en-US" b="1">
            <a:effectLst/>
          </a:endParaRPr>
        </a:p>
      </dgm:t>
    </dgm:pt>
    <dgm:pt modelId="{8BECE4D3-7021-4312-B015-F1D23C6DECF0}" type="pres">
      <dgm:prSet presAssocID="{7013E110-BCFC-4BBE-9388-AE32EADFD650}" presName="linear" presStyleCnt="0">
        <dgm:presLayoutVars>
          <dgm:dir/>
          <dgm:animLvl val="lvl"/>
          <dgm:resizeHandles val="exact"/>
        </dgm:presLayoutVars>
      </dgm:prSet>
      <dgm:spPr/>
      <dgm:t>
        <a:bodyPr/>
        <a:lstStyle/>
        <a:p>
          <a:endParaRPr lang="zh-CN" altLang="en-US"/>
        </a:p>
      </dgm:t>
    </dgm:pt>
    <dgm:pt modelId="{9FEFC9B0-CA79-45DF-8921-177B77711852}" type="pres">
      <dgm:prSet presAssocID="{C710CFBE-BD2D-46C7-997E-5581EB78B842}" presName="parentLin" presStyleCnt="0"/>
      <dgm:spPr/>
      <dgm:t>
        <a:bodyPr/>
        <a:lstStyle/>
        <a:p>
          <a:endParaRPr lang="zh-CN" altLang="en-US"/>
        </a:p>
      </dgm:t>
    </dgm:pt>
    <dgm:pt modelId="{EFB6EF88-5E3E-43AC-B536-C8D6DE7118FC}" type="pres">
      <dgm:prSet presAssocID="{C710CFBE-BD2D-46C7-997E-5581EB78B842}" presName="parentLeftMargin" presStyleLbl="node1" presStyleIdx="0" presStyleCnt="2"/>
      <dgm:spPr/>
      <dgm:t>
        <a:bodyPr/>
        <a:lstStyle/>
        <a:p>
          <a:endParaRPr lang="zh-CN" altLang="en-US"/>
        </a:p>
      </dgm:t>
    </dgm:pt>
    <dgm:pt modelId="{6F5A99E8-2CC4-467D-BDA4-8A4FF998792C}" type="pres">
      <dgm:prSet presAssocID="{C710CFBE-BD2D-46C7-997E-5581EB78B842}" presName="parentText" presStyleLbl="node1" presStyleIdx="0" presStyleCnt="2">
        <dgm:presLayoutVars>
          <dgm:chMax val="0"/>
          <dgm:bulletEnabled val="1"/>
        </dgm:presLayoutVars>
      </dgm:prSet>
      <dgm:spPr/>
      <dgm:t>
        <a:bodyPr/>
        <a:lstStyle/>
        <a:p>
          <a:endParaRPr lang="zh-CN" altLang="en-US"/>
        </a:p>
      </dgm:t>
    </dgm:pt>
    <dgm:pt modelId="{2D65985B-7B9F-4088-833C-44CBE299B10B}" type="pres">
      <dgm:prSet presAssocID="{C710CFBE-BD2D-46C7-997E-5581EB78B842}" presName="negativeSpace" presStyleCnt="0"/>
      <dgm:spPr/>
      <dgm:t>
        <a:bodyPr/>
        <a:lstStyle/>
        <a:p>
          <a:endParaRPr lang="zh-CN" altLang="en-US"/>
        </a:p>
      </dgm:t>
    </dgm:pt>
    <dgm:pt modelId="{ABAB67FB-2FF4-4FCB-8D63-6313CE786143}" type="pres">
      <dgm:prSet presAssocID="{C710CFBE-BD2D-46C7-997E-5581EB78B842}" presName="childText" presStyleLbl="conFgAcc1" presStyleIdx="0" presStyleCnt="2">
        <dgm:presLayoutVars>
          <dgm:bulletEnabled val="1"/>
        </dgm:presLayoutVars>
      </dgm:prSet>
      <dgm:spPr/>
      <dgm:t>
        <a:bodyPr/>
        <a:lstStyle/>
        <a:p>
          <a:endParaRPr lang="zh-CN" altLang="en-US"/>
        </a:p>
      </dgm:t>
    </dgm:pt>
    <dgm:pt modelId="{6F10EACA-5494-485F-A82D-F74C809A6C9B}" type="pres">
      <dgm:prSet presAssocID="{F913E2DC-A199-40DA-8E4C-8CBB162EDEAF}" presName="spaceBetweenRectangles" presStyleCnt="0"/>
      <dgm:spPr/>
      <dgm:t>
        <a:bodyPr/>
        <a:lstStyle/>
        <a:p>
          <a:endParaRPr lang="zh-CN" altLang="en-US"/>
        </a:p>
      </dgm:t>
    </dgm:pt>
    <dgm:pt modelId="{7B92965E-90B3-4F16-A306-35170507D78D}" type="pres">
      <dgm:prSet presAssocID="{9F4AB295-1F2B-40D8-8844-943A6FF24FA6}" presName="parentLin" presStyleCnt="0"/>
      <dgm:spPr/>
      <dgm:t>
        <a:bodyPr/>
        <a:lstStyle/>
        <a:p>
          <a:endParaRPr lang="zh-CN" altLang="en-US"/>
        </a:p>
      </dgm:t>
    </dgm:pt>
    <dgm:pt modelId="{20AD12EA-A313-4F9B-9CD3-5D7FDC6F4D5A}" type="pres">
      <dgm:prSet presAssocID="{9F4AB295-1F2B-40D8-8844-943A6FF24FA6}" presName="parentLeftMargin" presStyleLbl="node1" presStyleIdx="0" presStyleCnt="2"/>
      <dgm:spPr/>
      <dgm:t>
        <a:bodyPr/>
        <a:lstStyle/>
        <a:p>
          <a:endParaRPr lang="zh-CN" altLang="en-US"/>
        </a:p>
      </dgm:t>
    </dgm:pt>
    <dgm:pt modelId="{4B951B59-942A-49FB-AF85-A12AA95BF23A}" type="pres">
      <dgm:prSet presAssocID="{9F4AB295-1F2B-40D8-8844-943A6FF24FA6}" presName="parentText" presStyleLbl="node1" presStyleIdx="1" presStyleCnt="2">
        <dgm:presLayoutVars>
          <dgm:chMax val="0"/>
          <dgm:bulletEnabled val="1"/>
        </dgm:presLayoutVars>
      </dgm:prSet>
      <dgm:spPr/>
      <dgm:t>
        <a:bodyPr/>
        <a:lstStyle/>
        <a:p>
          <a:endParaRPr lang="zh-CN" altLang="en-US"/>
        </a:p>
      </dgm:t>
    </dgm:pt>
    <dgm:pt modelId="{6E9C95B9-69B2-47DD-8732-0B75FBD453F0}" type="pres">
      <dgm:prSet presAssocID="{9F4AB295-1F2B-40D8-8844-943A6FF24FA6}" presName="negativeSpace" presStyleCnt="0"/>
      <dgm:spPr/>
      <dgm:t>
        <a:bodyPr/>
        <a:lstStyle/>
        <a:p>
          <a:endParaRPr lang="zh-CN" altLang="en-US"/>
        </a:p>
      </dgm:t>
    </dgm:pt>
    <dgm:pt modelId="{C38D3E89-FBE1-4B1B-A097-58CF2322A2AE}" type="pres">
      <dgm:prSet presAssocID="{9F4AB295-1F2B-40D8-8844-943A6FF24FA6}" presName="childText" presStyleLbl="conFgAcc1" presStyleIdx="1" presStyleCnt="2">
        <dgm:presLayoutVars>
          <dgm:bulletEnabled val="1"/>
        </dgm:presLayoutVars>
      </dgm:prSet>
      <dgm:spPr/>
      <dgm:t>
        <a:bodyPr/>
        <a:lstStyle/>
        <a:p>
          <a:endParaRPr lang="zh-CN" altLang="en-US"/>
        </a:p>
      </dgm:t>
    </dgm:pt>
  </dgm:ptLst>
  <dgm:cxnLst>
    <dgm:cxn modelId="{0CE54142-C1CF-4E99-98FE-D9F68B76B557}" srcId="{C710CFBE-BD2D-46C7-997E-5581EB78B842}" destId="{3BE7BE6D-8B20-4893-B998-15EBCE030159}" srcOrd="0" destOrd="0" parTransId="{937FB233-4B61-4B93-B585-8972D8DAD519}" sibTransId="{25646825-25CB-4B95-AF4C-933B7DF0F0AF}"/>
    <dgm:cxn modelId="{FA534E7B-2102-4EA0-BADB-D0024D5DA6EE}" type="presOf" srcId="{7013E110-BCFC-4BBE-9388-AE32EADFD650}" destId="{8BECE4D3-7021-4312-B015-F1D23C6DECF0}" srcOrd="0" destOrd="0" presId="urn:microsoft.com/office/officeart/2005/8/layout/list1"/>
    <dgm:cxn modelId="{080319AA-F8DA-4F7C-B871-8DBA24ADD3E3}" type="presOf" srcId="{9F4AB295-1F2B-40D8-8844-943A6FF24FA6}" destId="{20AD12EA-A313-4F9B-9CD3-5D7FDC6F4D5A}" srcOrd="0" destOrd="0" presId="urn:microsoft.com/office/officeart/2005/8/layout/list1"/>
    <dgm:cxn modelId="{1D5E98FA-DDC0-4002-9F07-BCD631762181}" type="presOf" srcId="{C710CFBE-BD2D-46C7-997E-5581EB78B842}" destId="{EFB6EF88-5E3E-43AC-B536-C8D6DE7118FC}" srcOrd="0" destOrd="0" presId="urn:microsoft.com/office/officeart/2005/8/layout/list1"/>
    <dgm:cxn modelId="{283BAD3B-97EA-4157-86BF-3A2D918C7C49}" srcId="{9F4AB295-1F2B-40D8-8844-943A6FF24FA6}" destId="{52224B5C-52CD-4BD8-BD23-49C3163FA537}" srcOrd="0" destOrd="0" parTransId="{9F443A31-E3D8-4CE6-9BE5-46B406682EBF}" sibTransId="{9010F4CC-06A9-4DBD-9A6E-93DC041BEFEF}"/>
    <dgm:cxn modelId="{B0FD0C67-DB68-4AB7-865C-4FEEB3C79285}" type="presOf" srcId="{3BE7BE6D-8B20-4893-B998-15EBCE030159}" destId="{ABAB67FB-2FF4-4FCB-8D63-6313CE786143}" srcOrd="0" destOrd="0" presId="urn:microsoft.com/office/officeart/2005/8/layout/list1"/>
    <dgm:cxn modelId="{763ABFF7-9F15-4DB9-98FB-2500D6A2772C}" srcId="{7013E110-BCFC-4BBE-9388-AE32EADFD650}" destId="{9F4AB295-1F2B-40D8-8844-943A6FF24FA6}" srcOrd="1" destOrd="0" parTransId="{48756A9F-79C4-4C3D-96A7-5A4BDC5E3D95}" sibTransId="{BDF80D13-76AA-4D4E-BDDC-ABE35E526654}"/>
    <dgm:cxn modelId="{D5E396A6-0425-4961-BF97-F59FCF31632B}" type="presOf" srcId="{9F4AB295-1F2B-40D8-8844-943A6FF24FA6}" destId="{4B951B59-942A-49FB-AF85-A12AA95BF23A}" srcOrd="1" destOrd="0" presId="urn:microsoft.com/office/officeart/2005/8/layout/list1"/>
    <dgm:cxn modelId="{7F246812-3A2E-4157-9B8B-EC461001D052}" type="presOf" srcId="{C710CFBE-BD2D-46C7-997E-5581EB78B842}" destId="{6F5A99E8-2CC4-467D-BDA4-8A4FF998792C}" srcOrd="1" destOrd="0" presId="urn:microsoft.com/office/officeart/2005/8/layout/list1"/>
    <dgm:cxn modelId="{051EE5C3-6CE7-4459-948E-188EBE8D77C8}" srcId="{7013E110-BCFC-4BBE-9388-AE32EADFD650}" destId="{C710CFBE-BD2D-46C7-997E-5581EB78B842}" srcOrd="0" destOrd="0" parTransId="{CCD2ABCB-5722-4DC6-9DDA-BD2D9341A527}" sibTransId="{F913E2DC-A199-40DA-8E4C-8CBB162EDEAF}"/>
    <dgm:cxn modelId="{813A6279-40FB-490D-81EC-4E0BDD229DEC}" type="presOf" srcId="{52224B5C-52CD-4BD8-BD23-49C3163FA537}" destId="{C38D3E89-FBE1-4B1B-A097-58CF2322A2AE}" srcOrd="0" destOrd="0" presId="urn:microsoft.com/office/officeart/2005/8/layout/list1"/>
    <dgm:cxn modelId="{8A01EBC0-8411-4E8E-8DAE-B7ACE0D083CB}" type="presParOf" srcId="{8BECE4D3-7021-4312-B015-F1D23C6DECF0}" destId="{9FEFC9B0-CA79-45DF-8921-177B77711852}" srcOrd="0" destOrd="0" presId="urn:microsoft.com/office/officeart/2005/8/layout/list1"/>
    <dgm:cxn modelId="{3C093D3C-949D-4293-8DED-29459DD7CB62}" type="presParOf" srcId="{9FEFC9B0-CA79-45DF-8921-177B77711852}" destId="{EFB6EF88-5E3E-43AC-B536-C8D6DE7118FC}" srcOrd="0" destOrd="0" presId="urn:microsoft.com/office/officeart/2005/8/layout/list1"/>
    <dgm:cxn modelId="{02B9F28A-481E-4C39-9966-38AC03445AB7}" type="presParOf" srcId="{9FEFC9B0-CA79-45DF-8921-177B77711852}" destId="{6F5A99E8-2CC4-467D-BDA4-8A4FF998792C}" srcOrd="1" destOrd="0" presId="urn:microsoft.com/office/officeart/2005/8/layout/list1"/>
    <dgm:cxn modelId="{D306B657-2D88-4716-93DF-C355A84B41A3}" type="presParOf" srcId="{8BECE4D3-7021-4312-B015-F1D23C6DECF0}" destId="{2D65985B-7B9F-4088-833C-44CBE299B10B}" srcOrd="1" destOrd="0" presId="urn:microsoft.com/office/officeart/2005/8/layout/list1"/>
    <dgm:cxn modelId="{2DF17D14-21B3-4AEE-9CE1-CC396AF48ECA}" type="presParOf" srcId="{8BECE4D3-7021-4312-B015-F1D23C6DECF0}" destId="{ABAB67FB-2FF4-4FCB-8D63-6313CE786143}" srcOrd="2" destOrd="0" presId="urn:microsoft.com/office/officeart/2005/8/layout/list1"/>
    <dgm:cxn modelId="{7726EE55-7097-4B95-BCA5-D4E4273059C7}" type="presParOf" srcId="{8BECE4D3-7021-4312-B015-F1D23C6DECF0}" destId="{6F10EACA-5494-485F-A82D-F74C809A6C9B}" srcOrd="3" destOrd="0" presId="urn:microsoft.com/office/officeart/2005/8/layout/list1"/>
    <dgm:cxn modelId="{53129053-54AD-4DAA-8C4D-B15EF09916F8}" type="presParOf" srcId="{8BECE4D3-7021-4312-B015-F1D23C6DECF0}" destId="{7B92965E-90B3-4F16-A306-35170507D78D}" srcOrd="4" destOrd="0" presId="urn:microsoft.com/office/officeart/2005/8/layout/list1"/>
    <dgm:cxn modelId="{86715B92-89A9-451D-84F5-55D063E856B0}" type="presParOf" srcId="{7B92965E-90B3-4F16-A306-35170507D78D}" destId="{20AD12EA-A313-4F9B-9CD3-5D7FDC6F4D5A}" srcOrd="0" destOrd="0" presId="urn:microsoft.com/office/officeart/2005/8/layout/list1"/>
    <dgm:cxn modelId="{0A980E99-02EA-4C97-AFA7-FBA602735BAF}" type="presParOf" srcId="{7B92965E-90B3-4F16-A306-35170507D78D}" destId="{4B951B59-942A-49FB-AF85-A12AA95BF23A}" srcOrd="1" destOrd="0" presId="urn:microsoft.com/office/officeart/2005/8/layout/list1"/>
    <dgm:cxn modelId="{8AD53B9B-4836-4799-B31E-14A356F21A2A}" type="presParOf" srcId="{8BECE4D3-7021-4312-B015-F1D23C6DECF0}" destId="{6E9C95B9-69B2-47DD-8732-0B75FBD453F0}" srcOrd="5" destOrd="0" presId="urn:microsoft.com/office/officeart/2005/8/layout/list1"/>
    <dgm:cxn modelId="{171E6137-8F2B-40E6-96AC-111CBBD12F2B}" type="presParOf" srcId="{8BECE4D3-7021-4312-B015-F1D23C6DECF0}" destId="{C38D3E89-FBE1-4B1B-A097-58CF2322A2A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66A91CA6-C332-452E-8106-B679D6861A1E}" type="doc">
      <dgm:prSet loTypeId="urn:microsoft.com/office/officeart/2005/8/layout/list1" loCatId="list" qsTypeId="urn:microsoft.com/office/officeart/2005/8/quickstyle/simple3" qsCatId="simple" csTypeId="urn:microsoft.com/office/officeart/2005/8/colors/accent2_2" csCatId="accent2" phldr="1"/>
      <dgm:spPr/>
      <dgm:t>
        <a:bodyPr/>
        <a:lstStyle/>
        <a:p>
          <a:endParaRPr lang="zh-CN" altLang="en-US"/>
        </a:p>
      </dgm:t>
    </dgm:pt>
    <dgm:pt modelId="{8C66997B-0B5E-4773-8EAC-EF9759550696}">
      <dgm:prSet/>
      <dgm:spPr/>
      <dgm:t>
        <a:bodyPr/>
        <a:lstStyle/>
        <a:p>
          <a:pPr rtl="0"/>
          <a:r>
            <a:rPr lang="zh-CN" b="1" dirty="0" smtClean="0">
              <a:effectLst/>
            </a:rPr>
            <a:t>对气候的影响：</a:t>
          </a:r>
          <a:endParaRPr lang="en-US" altLang="zh-CN" b="1" dirty="0" smtClean="0">
            <a:effectLst/>
          </a:endParaRPr>
        </a:p>
      </dgm:t>
    </dgm:pt>
    <dgm:pt modelId="{841FE280-D763-4A10-B093-7D20BE1E41F8}" type="parTrans" cxnId="{ED717C70-F76C-476E-B194-87F22125D654}">
      <dgm:prSet/>
      <dgm:spPr/>
      <dgm:t>
        <a:bodyPr/>
        <a:lstStyle/>
        <a:p>
          <a:endParaRPr lang="zh-CN" altLang="en-US" b="1">
            <a:effectLst/>
          </a:endParaRPr>
        </a:p>
      </dgm:t>
    </dgm:pt>
    <dgm:pt modelId="{F0E47D41-42EF-4DD0-89C0-47E623F13DCE}" type="sibTrans" cxnId="{ED717C70-F76C-476E-B194-87F22125D654}">
      <dgm:prSet/>
      <dgm:spPr/>
      <dgm:t>
        <a:bodyPr/>
        <a:lstStyle/>
        <a:p>
          <a:endParaRPr lang="zh-CN" altLang="en-US" b="1">
            <a:effectLst/>
          </a:endParaRPr>
        </a:p>
      </dgm:t>
    </dgm:pt>
    <dgm:pt modelId="{657DEAD6-DB4D-46CB-AF3C-A755377AD3AE}">
      <dgm:prSet/>
      <dgm:spPr/>
      <dgm:t>
        <a:bodyPr/>
        <a:lstStyle/>
        <a:p>
          <a:pPr rtl="0"/>
          <a:r>
            <a:rPr lang="zh-CN" b="1" dirty="0" smtClean="0">
              <a:effectLst/>
            </a:rPr>
            <a:t>特点：</a:t>
          </a:r>
          <a:endParaRPr lang="zh-CN" b="1" dirty="0">
            <a:effectLst/>
          </a:endParaRPr>
        </a:p>
      </dgm:t>
    </dgm:pt>
    <dgm:pt modelId="{6595A288-5318-4E68-9B85-DE099EAC5C4D}" type="parTrans" cxnId="{948A8C06-A36D-4FDE-897E-5879538A7D88}">
      <dgm:prSet/>
      <dgm:spPr/>
      <dgm:t>
        <a:bodyPr/>
        <a:lstStyle/>
        <a:p>
          <a:endParaRPr lang="zh-CN" altLang="en-US" b="1">
            <a:effectLst/>
          </a:endParaRPr>
        </a:p>
      </dgm:t>
    </dgm:pt>
    <dgm:pt modelId="{7972899B-5910-4526-B034-65842CE70A16}" type="sibTrans" cxnId="{948A8C06-A36D-4FDE-897E-5879538A7D88}">
      <dgm:prSet/>
      <dgm:spPr/>
      <dgm:t>
        <a:bodyPr/>
        <a:lstStyle/>
        <a:p>
          <a:endParaRPr lang="zh-CN" altLang="en-US" b="1">
            <a:effectLst/>
          </a:endParaRPr>
        </a:p>
      </dgm:t>
    </dgm:pt>
    <dgm:pt modelId="{4651BBAE-DD57-4924-A485-F849678CF082}">
      <dgm:prSet/>
      <dgm:spPr/>
      <dgm:t>
        <a:bodyPr/>
        <a:lstStyle/>
        <a:p>
          <a:pPr rtl="0"/>
          <a:r>
            <a:rPr lang="zh-CN" b="1" dirty="0" smtClean="0">
              <a:effectLst/>
            </a:rPr>
            <a:t>大气环流使各地气候不仅受本地的太阳辐射和地理条件的作用，而且还受其他地方的影响。在不同环流形势下，形成不同的气候</a:t>
          </a:r>
          <a:r>
            <a:rPr lang="zh-CN" b="1" dirty="0" smtClean="0">
              <a:effectLst/>
            </a:rPr>
            <a:t>类型</a:t>
          </a:r>
          <a:endParaRPr lang="zh-CN" b="1" dirty="0">
            <a:effectLst/>
          </a:endParaRPr>
        </a:p>
      </dgm:t>
    </dgm:pt>
    <dgm:pt modelId="{386E2926-489C-49F0-9726-4D3B770092AA}" type="parTrans" cxnId="{FB68080C-8696-4296-9A25-D5451B0D41F2}">
      <dgm:prSet/>
      <dgm:spPr/>
      <dgm:t>
        <a:bodyPr/>
        <a:lstStyle/>
        <a:p>
          <a:endParaRPr lang="zh-CN" altLang="en-US">
            <a:effectLst/>
          </a:endParaRPr>
        </a:p>
      </dgm:t>
    </dgm:pt>
    <dgm:pt modelId="{FDA72D0E-CBBB-423B-BD03-71438E6B6FB9}" type="sibTrans" cxnId="{FB68080C-8696-4296-9A25-D5451B0D41F2}">
      <dgm:prSet/>
      <dgm:spPr/>
      <dgm:t>
        <a:bodyPr/>
        <a:lstStyle/>
        <a:p>
          <a:endParaRPr lang="zh-CN" altLang="en-US">
            <a:effectLst/>
          </a:endParaRPr>
        </a:p>
      </dgm:t>
    </dgm:pt>
    <dgm:pt modelId="{67339E57-79CD-4E02-8F28-C2663BFFF334}">
      <dgm:prSet/>
      <dgm:spPr/>
      <dgm:t>
        <a:bodyPr/>
        <a:lstStyle/>
        <a:p>
          <a:pPr rtl="0"/>
          <a:r>
            <a:rPr lang="zh-CN" b="1" dirty="0" smtClean="0">
              <a:effectLst/>
            </a:rPr>
            <a:t>大气环流的基本形势是以纬向环流为主，其对同一纬度内气候形成的作用是相类似的，因而使得同纬度带内各地气候具有一般共同的</a:t>
          </a:r>
          <a:r>
            <a:rPr lang="zh-CN" b="1" dirty="0" smtClean="0">
              <a:effectLst/>
            </a:rPr>
            <a:t>特点</a:t>
          </a:r>
          <a:endParaRPr lang="zh-CN" b="1" dirty="0">
            <a:effectLst/>
          </a:endParaRPr>
        </a:p>
      </dgm:t>
    </dgm:pt>
    <dgm:pt modelId="{E6CFFEBE-E0D1-4966-BC1D-877542B583EE}" type="parTrans" cxnId="{C4EC219A-6014-4AEB-B7DA-0DC8A1280D1C}">
      <dgm:prSet/>
      <dgm:spPr/>
      <dgm:t>
        <a:bodyPr/>
        <a:lstStyle/>
        <a:p>
          <a:endParaRPr lang="zh-CN" altLang="en-US">
            <a:effectLst/>
          </a:endParaRPr>
        </a:p>
      </dgm:t>
    </dgm:pt>
    <dgm:pt modelId="{72F4187C-47A9-495B-95F3-092B6B52AE98}" type="sibTrans" cxnId="{C4EC219A-6014-4AEB-B7DA-0DC8A1280D1C}">
      <dgm:prSet/>
      <dgm:spPr/>
      <dgm:t>
        <a:bodyPr/>
        <a:lstStyle/>
        <a:p>
          <a:endParaRPr lang="zh-CN" altLang="en-US">
            <a:effectLst/>
          </a:endParaRPr>
        </a:p>
      </dgm:t>
    </dgm:pt>
    <dgm:pt modelId="{BBD2053E-5884-486A-849D-2EF8E6E4889B}" type="pres">
      <dgm:prSet presAssocID="{66A91CA6-C332-452E-8106-B679D6861A1E}" presName="linear" presStyleCnt="0">
        <dgm:presLayoutVars>
          <dgm:dir/>
          <dgm:animLvl val="lvl"/>
          <dgm:resizeHandles val="exact"/>
        </dgm:presLayoutVars>
      </dgm:prSet>
      <dgm:spPr/>
      <dgm:t>
        <a:bodyPr/>
        <a:lstStyle/>
        <a:p>
          <a:endParaRPr lang="zh-CN" altLang="en-US"/>
        </a:p>
      </dgm:t>
    </dgm:pt>
    <dgm:pt modelId="{ED21BC57-5719-46BF-A409-4CE39EAAEDA9}" type="pres">
      <dgm:prSet presAssocID="{8C66997B-0B5E-4773-8EAC-EF9759550696}" presName="parentLin" presStyleCnt="0"/>
      <dgm:spPr/>
      <dgm:t>
        <a:bodyPr/>
        <a:lstStyle/>
        <a:p>
          <a:endParaRPr lang="zh-CN" altLang="en-US"/>
        </a:p>
      </dgm:t>
    </dgm:pt>
    <dgm:pt modelId="{8DE0A1F1-1581-412B-9B33-B0B5146ED16C}" type="pres">
      <dgm:prSet presAssocID="{8C66997B-0B5E-4773-8EAC-EF9759550696}" presName="parentLeftMargin" presStyleLbl="node1" presStyleIdx="0" presStyleCnt="2"/>
      <dgm:spPr/>
      <dgm:t>
        <a:bodyPr/>
        <a:lstStyle/>
        <a:p>
          <a:endParaRPr lang="zh-CN" altLang="en-US"/>
        </a:p>
      </dgm:t>
    </dgm:pt>
    <dgm:pt modelId="{1DCF9C30-F6EF-4CD7-9420-98060140B08F}" type="pres">
      <dgm:prSet presAssocID="{8C66997B-0B5E-4773-8EAC-EF9759550696}" presName="parentText" presStyleLbl="node1" presStyleIdx="0" presStyleCnt="2">
        <dgm:presLayoutVars>
          <dgm:chMax val="0"/>
          <dgm:bulletEnabled val="1"/>
        </dgm:presLayoutVars>
      </dgm:prSet>
      <dgm:spPr/>
      <dgm:t>
        <a:bodyPr/>
        <a:lstStyle/>
        <a:p>
          <a:endParaRPr lang="zh-CN" altLang="en-US"/>
        </a:p>
      </dgm:t>
    </dgm:pt>
    <dgm:pt modelId="{60099D56-513F-47DA-9323-D951CBB594F6}" type="pres">
      <dgm:prSet presAssocID="{8C66997B-0B5E-4773-8EAC-EF9759550696}" presName="negativeSpace" presStyleCnt="0"/>
      <dgm:spPr/>
      <dgm:t>
        <a:bodyPr/>
        <a:lstStyle/>
        <a:p>
          <a:endParaRPr lang="zh-CN" altLang="en-US"/>
        </a:p>
      </dgm:t>
    </dgm:pt>
    <dgm:pt modelId="{614D745F-C475-4809-B922-6DF284D1AB22}" type="pres">
      <dgm:prSet presAssocID="{8C66997B-0B5E-4773-8EAC-EF9759550696}" presName="childText" presStyleLbl="conFgAcc1" presStyleIdx="0" presStyleCnt="2">
        <dgm:presLayoutVars>
          <dgm:bulletEnabled val="1"/>
        </dgm:presLayoutVars>
      </dgm:prSet>
      <dgm:spPr/>
      <dgm:t>
        <a:bodyPr/>
        <a:lstStyle/>
        <a:p>
          <a:endParaRPr lang="zh-CN" altLang="en-US"/>
        </a:p>
      </dgm:t>
    </dgm:pt>
    <dgm:pt modelId="{64FB3B5A-A65D-415E-8935-71822FF2B7D6}" type="pres">
      <dgm:prSet presAssocID="{F0E47D41-42EF-4DD0-89C0-47E623F13DCE}" presName="spaceBetweenRectangles" presStyleCnt="0"/>
      <dgm:spPr/>
      <dgm:t>
        <a:bodyPr/>
        <a:lstStyle/>
        <a:p>
          <a:endParaRPr lang="zh-CN" altLang="en-US"/>
        </a:p>
      </dgm:t>
    </dgm:pt>
    <dgm:pt modelId="{1634D00B-0149-42C3-AE47-B0D38DE20024}" type="pres">
      <dgm:prSet presAssocID="{657DEAD6-DB4D-46CB-AF3C-A755377AD3AE}" presName="parentLin" presStyleCnt="0"/>
      <dgm:spPr/>
      <dgm:t>
        <a:bodyPr/>
        <a:lstStyle/>
        <a:p>
          <a:endParaRPr lang="zh-CN" altLang="en-US"/>
        </a:p>
      </dgm:t>
    </dgm:pt>
    <dgm:pt modelId="{30093458-B40F-4925-BF7F-BBACB8618CC5}" type="pres">
      <dgm:prSet presAssocID="{657DEAD6-DB4D-46CB-AF3C-A755377AD3AE}" presName="parentLeftMargin" presStyleLbl="node1" presStyleIdx="0" presStyleCnt="2"/>
      <dgm:spPr/>
      <dgm:t>
        <a:bodyPr/>
        <a:lstStyle/>
        <a:p>
          <a:endParaRPr lang="zh-CN" altLang="en-US"/>
        </a:p>
      </dgm:t>
    </dgm:pt>
    <dgm:pt modelId="{156BBB38-3C47-41B6-995D-A237A3580247}" type="pres">
      <dgm:prSet presAssocID="{657DEAD6-DB4D-46CB-AF3C-A755377AD3AE}" presName="parentText" presStyleLbl="node1" presStyleIdx="1" presStyleCnt="2">
        <dgm:presLayoutVars>
          <dgm:chMax val="0"/>
          <dgm:bulletEnabled val="1"/>
        </dgm:presLayoutVars>
      </dgm:prSet>
      <dgm:spPr/>
      <dgm:t>
        <a:bodyPr/>
        <a:lstStyle/>
        <a:p>
          <a:endParaRPr lang="zh-CN" altLang="en-US"/>
        </a:p>
      </dgm:t>
    </dgm:pt>
    <dgm:pt modelId="{CED40EE0-BCFF-4C8A-85C1-9BE3D7920322}" type="pres">
      <dgm:prSet presAssocID="{657DEAD6-DB4D-46CB-AF3C-A755377AD3AE}" presName="negativeSpace" presStyleCnt="0"/>
      <dgm:spPr/>
      <dgm:t>
        <a:bodyPr/>
        <a:lstStyle/>
        <a:p>
          <a:endParaRPr lang="zh-CN" altLang="en-US"/>
        </a:p>
      </dgm:t>
    </dgm:pt>
    <dgm:pt modelId="{67C9A659-961F-4067-976C-DB9E2D00449D}" type="pres">
      <dgm:prSet presAssocID="{657DEAD6-DB4D-46CB-AF3C-A755377AD3AE}" presName="childText" presStyleLbl="conFgAcc1" presStyleIdx="1" presStyleCnt="2">
        <dgm:presLayoutVars>
          <dgm:bulletEnabled val="1"/>
        </dgm:presLayoutVars>
      </dgm:prSet>
      <dgm:spPr/>
      <dgm:t>
        <a:bodyPr/>
        <a:lstStyle/>
        <a:p>
          <a:endParaRPr lang="zh-CN" altLang="en-US"/>
        </a:p>
      </dgm:t>
    </dgm:pt>
  </dgm:ptLst>
  <dgm:cxnLst>
    <dgm:cxn modelId="{91115565-CD09-4097-8571-AF75266A73FC}" type="presOf" srcId="{657DEAD6-DB4D-46CB-AF3C-A755377AD3AE}" destId="{156BBB38-3C47-41B6-995D-A237A3580247}" srcOrd="1" destOrd="0" presId="urn:microsoft.com/office/officeart/2005/8/layout/list1"/>
    <dgm:cxn modelId="{37FB24CC-E2F4-40DC-AA3F-AC017D2C64AB}" type="presOf" srcId="{67339E57-79CD-4E02-8F28-C2663BFFF334}" destId="{67C9A659-961F-4067-976C-DB9E2D00449D}" srcOrd="0" destOrd="0" presId="urn:microsoft.com/office/officeart/2005/8/layout/list1"/>
    <dgm:cxn modelId="{ED717C70-F76C-476E-B194-87F22125D654}" srcId="{66A91CA6-C332-452E-8106-B679D6861A1E}" destId="{8C66997B-0B5E-4773-8EAC-EF9759550696}" srcOrd="0" destOrd="0" parTransId="{841FE280-D763-4A10-B093-7D20BE1E41F8}" sibTransId="{F0E47D41-42EF-4DD0-89C0-47E623F13DCE}"/>
    <dgm:cxn modelId="{BFCA4C6E-AA1B-4665-9024-4C70DBB99140}" type="presOf" srcId="{8C66997B-0B5E-4773-8EAC-EF9759550696}" destId="{8DE0A1F1-1581-412B-9B33-B0B5146ED16C}" srcOrd="0" destOrd="0" presId="urn:microsoft.com/office/officeart/2005/8/layout/list1"/>
    <dgm:cxn modelId="{53CBB38E-63CB-46E0-A54C-921C8C6E4F4F}" type="presOf" srcId="{66A91CA6-C332-452E-8106-B679D6861A1E}" destId="{BBD2053E-5884-486A-849D-2EF8E6E4889B}" srcOrd="0" destOrd="0" presId="urn:microsoft.com/office/officeart/2005/8/layout/list1"/>
    <dgm:cxn modelId="{C4EC219A-6014-4AEB-B7DA-0DC8A1280D1C}" srcId="{657DEAD6-DB4D-46CB-AF3C-A755377AD3AE}" destId="{67339E57-79CD-4E02-8F28-C2663BFFF334}" srcOrd="0" destOrd="0" parTransId="{E6CFFEBE-E0D1-4966-BC1D-877542B583EE}" sibTransId="{72F4187C-47A9-495B-95F3-092B6B52AE98}"/>
    <dgm:cxn modelId="{E32FDECC-981F-4A18-8C11-36FDDA75E55B}" type="presOf" srcId="{657DEAD6-DB4D-46CB-AF3C-A755377AD3AE}" destId="{30093458-B40F-4925-BF7F-BBACB8618CC5}" srcOrd="0" destOrd="0" presId="urn:microsoft.com/office/officeart/2005/8/layout/list1"/>
    <dgm:cxn modelId="{FB68080C-8696-4296-9A25-D5451B0D41F2}" srcId="{8C66997B-0B5E-4773-8EAC-EF9759550696}" destId="{4651BBAE-DD57-4924-A485-F849678CF082}" srcOrd="0" destOrd="0" parTransId="{386E2926-489C-49F0-9726-4D3B770092AA}" sibTransId="{FDA72D0E-CBBB-423B-BD03-71438E6B6FB9}"/>
    <dgm:cxn modelId="{948A8C06-A36D-4FDE-897E-5879538A7D88}" srcId="{66A91CA6-C332-452E-8106-B679D6861A1E}" destId="{657DEAD6-DB4D-46CB-AF3C-A755377AD3AE}" srcOrd="1" destOrd="0" parTransId="{6595A288-5318-4E68-9B85-DE099EAC5C4D}" sibTransId="{7972899B-5910-4526-B034-65842CE70A16}"/>
    <dgm:cxn modelId="{96139D10-716D-4FC2-A2F6-AFAA7C1058C5}" type="presOf" srcId="{8C66997B-0B5E-4773-8EAC-EF9759550696}" destId="{1DCF9C30-F6EF-4CD7-9420-98060140B08F}" srcOrd="1" destOrd="0" presId="urn:microsoft.com/office/officeart/2005/8/layout/list1"/>
    <dgm:cxn modelId="{5E4A821B-0547-412E-B38F-E9CD3FE88305}" type="presOf" srcId="{4651BBAE-DD57-4924-A485-F849678CF082}" destId="{614D745F-C475-4809-B922-6DF284D1AB22}" srcOrd="0" destOrd="0" presId="urn:microsoft.com/office/officeart/2005/8/layout/list1"/>
    <dgm:cxn modelId="{2138EC30-E3C2-476A-9994-E18020155603}" type="presParOf" srcId="{BBD2053E-5884-486A-849D-2EF8E6E4889B}" destId="{ED21BC57-5719-46BF-A409-4CE39EAAEDA9}" srcOrd="0" destOrd="0" presId="urn:microsoft.com/office/officeart/2005/8/layout/list1"/>
    <dgm:cxn modelId="{D2156A3F-1254-4797-9E4C-9599BC6DCB4A}" type="presParOf" srcId="{ED21BC57-5719-46BF-A409-4CE39EAAEDA9}" destId="{8DE0A1F1-1581-412B-9B33-B0B5146ED16C}" srcOrd="0" destOrd="0" presId="urn:microsoft.com/office/officeart/2005/8/layout/list1"/>
    <dgm:cxn modelId="{3244EC54-4887-4D86-99F9-46BC2F976C28}" type="presParOf" srcId="{ED21BC57-5719-46BF-A409-4CE39EAAEDA9}" destId="{1DCF9C30-F6EF-4CD7-9420-98060140B08F}" srcOrd="1" destOrd="0" presId="urn:microsoft.com/office/officeart/2005/8/layout/list1"/>
    <dgm:cxn modelId="{C3402760-220D-4232-9D42-29DCE41206CB}" type="presParOf" srcId="{BBD2053E-5884-486A-849D-2EF8E6E4889B}" destId="{60099D56-513F-47DA-9323-D951CBB594F6}" srcOrd="1" destOrd="0" presId="urn:microsoft.com/office/officeart/2005/8/layout/list1"/>
    <dgm:cxn modelId="{AB859398-A082-460E-8E7E-039B717FE31D}" type="presParOf" srcId="{BBD2053E-5884-486A-849D-2EF8E6E4889B}" destId="{614D745F-C475-4809-B922-6DF284D1AB22}" srcOrd="2" destOrd="0" presId="urn:microsoft.com/office/officeart/2005/8/layout/list1"/>
    <dgm:cxn modelId="{D1A62661-8314-40E6-A30A-3B974BC620EA}" type="presParOf" srcId="{BBD2053E-5884-486A-849D-2EF8E6E4889B}" destId="{64FB3B5A-A65D-415E-8935-71822FF2B7D6}" srcOrd="3" destOrd="0" presId="urn:microsoft.com/office/officeart/2005/8/layout/list1"/>
    <dgm:cxn modelId="{8055DD71-6E16-4CEA-B486-13AFB6E077EA}" type="presParOf" srcId="{BBD2053E-5884-486A-849D-2EF8E6E4889B}" destId="{1634D00B-0149-42C3-AE47-B0D38DE20024}" srcOrd="4" destOrd="0" presId="urn:microsoft.com/office/officeart/2005/8/layout/list1"/>
    <dgm:cxn modelId="{AD1E37EF-A7F6-48F2-99F3-9DB19DB60D8B}" type="presParOf" srcId="{1634D00B-0149-42C3-AE47-B0D38DE20024}" destId="{30093458-B40F-4925-BF7F-BBACB8618CC5}" srcOrd="0" destOrd="0" presId="urn:microsoft.com/office/officeart/2005/8/layout/list1"/>
    <dgm:cxn modelId="{C1D17A7E-51AC-45CA-8B85-1FB0D2A5D47A}" type="presParOf" srcId="{1634D00B-0149-42C3-AE47-B0D38DE20024}" destId="{156BBB38-3C47-41B6-995D-A237A3580247}" srcOrd="1" destOrd="0" presId="urn:microsoft.com/office/officeart/2005/8/layout/list1"/>
    <dgm:cxn modelId="{07DD46C2-FCFE-4506-9AF2-035CC54E4E5E}" type="presParOf" srcId="{BBD2053E-5884-486A-849D-2EF8E6E4889B}" destId="{CED40EE0-BCFF-4C8A-85C1-9BE3D7920322}" srcOrd="5" destOrd="0" presId="urn:microsoft.com/office/officeart/2005/8/layout/list1"/>
    <dgm:cxn modelId="{A4D2E3B2-41BC-47CD-8109-66EE50C4FDC9}" type="presParOf" srcId="{BBD2053E-5884-486A-849D-2EF8E6E4889B}" destId="{67C9A659-961F-4067-976C-DB9E2D00449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2CC543F3-40CA-45B0-A6A8-DA55E2D5C7A6}"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E0354486-D90A-41D9-AA84-3E545EB6ECFF}">
      <dgm:prSet/>
      <dgm:spPr/>
      <dgm:t>
        <a:bodyPr/>
        <a:lstStyle/>
        <a:p>
          <a:pPr rtl="0"/>
          <a:r>
            <a:rPr lang="zh-CN" b="1" dirty="0" smtClean="0"/>
            <a:t>厄尔尼诺（</a:t>
          </a:r>
          <a:r>
            <a:rPr lang="en-US" b="1" dirty="0" smtClean="0"/>
            <a:t>El</a:t>
          </a:r>
          <a:r>
            <a:rPr lang="zh-CN" b="1" dirty="0" smtClean="0"/>
            <a:t>－</a:t>
          </a:r>
          <a:r>
            <a:rPr lang="en-US" b="1" dirty="0" smtClean="0"/>
            <a:t>Nino</a:t>
          </a:r>
          <a:r>
            <a:rPr lang="zh-CN" b="1" dirty="0" smtClean="0"/>
            <a:t>）：表示在南美西海岸（秘鲁和厄瓜多尔附近）延伸至赤道东太平洋向西至日界线附近的海面温度异常增暖现象。</a:t>
          </a:r>
          <a:endParaRPr lang="zh-CN" dirty="0"/>
        </a:p>
      </dgm:t>
    </dgm:pt>
    <dgm:pt modelId="{3D578FBF-9547-41B0-A25B-44D92D4A9A25}" type="parTrans" cxnId="{4C2B654C-84C1-4394-9F86-EF0DB77E658B}">
      <dgm:prSet/>
      <dgm:spPr/>
      <dgm:t>
        <a:bodyPr/>
        <a:lstStyle/>
        <a:p>
          <a:endParaRPr lang="zh-CN" altLang="en-US"/>
        </a:p>
      </dgm:t>
    </dgm:pt>
    <dgm:pt modelId="{64D77259-F898-4445-BE17-4ECE3D7F4D19}" type="sibTrans" cxnId="{4C2B654C-84C1-4394-9F86-EF0DB77E658B}">
      <dgm:prSet/>
      <dgm:spPr/>
      <dgm:t>
        <a:bodyPr/>
        <a:lstStyle/>
        <a:p>
          <a:endParaRPr lang="zh-CN" altLang="en-US"/>
        </a:p>
      </dgm:t>
    </dgm:pt>
    <dgm:pt modelId="{241FC37C-F928-496D-9F33-40AA0E6A55F7}">
      <dgm:prSet/>
      <dgm:spPr/>
      <dgm:t>
        <a:bodyPr/>
        <a:lstStyle/>
        <a:p>
          <a:pPr rtl="0"/>
          <a:r>
            <a:rPr lang="zh-CN" b="1" dirty="0" smtClean="0"/>
            <a:t>南方涛动（</a:t>
          </a:r>
          <a:r>
            <a:rPr lang="en-US" b="1" dirty="0" smtClean="0"/>
            <a:t>Southern Oscillation</a:t>
          </a:r>
          <a:r>
            <a:rPr lang="zh-CN" b="1" dirty="0" smtClean="0"/>
            <a:t>）：指南太平洋副热带高压与印度洋赤道低压两大活动中心之间气压变化的负相关关系。</a:t>
          </a:r>
          <a:endParaRPr lang="zh-CN" dirty="0"/>
        </a:p>
      </dgm:t>
    </dgm:pt>
    <dgm:pt modelId="{1DE77482-CFE1-439E-9ED9-C2C27AB7533D}" type="parTrans" cxnId="{FD749F37-811D-4E88-8F5B-196A72E89DBD}">
      <dgm:prSet/>
      <dgm:spPr/>
      <dgm:t>
        <a:bodyPr/>
        <a:lstStyle/>
        <a:p>
          <a:endParaRPr lang="zh-CN" altLang="en-US"/>
        </a:p>
      </dgm:t>
    </dgm:pt>
    <dgm:pt modelId="{74FCFED7-AF42-4B66-B261-1A1122F39301}" type="sibTrans" cxnId="{FD749F37-811D-4E88-8F5B-196A72E89DBD}">
      <dgm:prSet/>
      <dgm:spPr/>
      <dgm:t>
        <a:bodyPr/>
        <a:lstStyle/>
        <a:p>
          <a:endParaRPr lang="zh-CN" altLang="en-US"/>
        </a:p>
      </dgm:t>
    </dgm:pt>
    <dgm:pt modelId="{062CF73C-76A1-45F6-BCC6-77746C528956}">
      <dgm:prSet/>
      <dgm:spPr/>
      <dgm:t>
        <a:bodyPr/>
        <a:lstStyle/>
        <a:p>
          <a:pPr rtl="0"/>
          <a:r>
            <a:rPr lang="zh-CN" b="1" dirty="0" smtClean="0"/>
            <a:t>当南太平洋副热带高压比常年增高（降低）时，印度洋赤道低压就比常年降低（增高</a:t>
          </a:r>
          <a:r>
            <a:rPr lang="zh-CN" b="1" dirty="0" smtClean="0"/>
            <a:t>）</a:t>
          </a:r>
          <a:endParaRPr lang="zh-CN" dirty="0"/>
        </a:p>
      </dgm:t>
    </dgm:pt>
    <dgm:pt modelId="{2C1BCE12-CFFA-443D-8D32-20DDECD37F99}" type="parTrans" cxnId="{E85C15D4-57EB-4756-B3B5-62734D3E6814}">
      <dgm:prSet/>
      <dgm:spPr/>
      <dgm:t>
        <a:bodyPr/>
        <a:lstStyle/>
        <a:p>
          <a:endParaRPr lang="zh-CN" altLang="en-US"/>
        </a:p>
      </dgm:t>
    </dgm:pt>
    <dgm:pt modelId="{C5ADA127-95B8-4420-B6FA-74425D556346}" type="sibTrans" cxnId="{E85C15D4-57EB-4756-B3B5-62734D3E6814}">
      <dgm:prSet/>
      <dgm:spPr/>
      <dgm:t>
        <a:bodyPr/>
        <a:lstStyle/>
        <a:p>
          <a:endParaRPr lang="zh-CN" altLang="en-US"/>
        </a:p>
      </dgm:t>
    </dgm:pt>
    <dgm:pt modelId="{68316247-8895-4B6B-8FFB-F6F665703272}">
      <dgm:prSet/>
      <dgm:spPr/>
      <dgm:t>
        <a:bodyPr/>
        <a:lstStyle/>
        <a:p>
          <a:pPr rtl="0"/>
          <a:r>
            <a:rPr lang="en-US" b="1" dirty="0" smtClean="0"/>
            <a:t>ENSO</a:t>
          </a:r>
          <a:r>
            <a:rPr lang="zh-CN" b="1" dirty="0" smtClean="0"/>
            <a:t>的主要特征：当赤道东太平洋海水温度出现异常时，南方涛动指数</a:t>
          </a:r>
          <a:r>
            <a:rPr lang="en-US" b="1" dirty="0" smtClean="0"/>
            <a:t>SOI</a:t>
          </a:r>
          <a:r>
            <a:rPr lang="zh-CN" b="1" dirty="0" smtClean="0"/>
            <a:t>却出现异常低相位（塔西提岛气压与达尔文气压差减小</a:t>
          </a:r>
          <a:r>
            <a:rPr lang="zh-CN" b="1" dirty="0" smtClean="0"/>
            <a:t>）</a:t>
          </a:r>
          <a:endParaRPr lang="zh-CN" dirty="0"/>
        </a:p>
      </dgm:t>
    </dgm:pt>
    <dgm:pt modelId="{53485CAE-B674-4E14-9325-57FB32986D64}" type="parTrans" cxnId="{8E3F65F1-1F98-4FC7-96AF-5417010FBFAA}">
      <dgm:prSet/>
      <dgm:spPr/>
      <dgm:t>
        <a:bodyPr/>
        <a:lstStyle/>
        <a:p>
          <a:endParaRPr lang="zh-CN" altLang="en-US"/>
        </a:p>
      </dgm:t>
    </dgm:pt>
    <dgm:pt modelId="{0556AF75-006F-4085-989A-2E21B2224C97}" type="sibTrans" cxnId="{8E3F65F1-1F98-4FC7-96AF-5417010FBFAA}">
      <dgm:prSet/>
      <dgm:spPr/>
      <dgm:t>
        <a:bodyPr/>
        <a:lstStyle/>
        <a:p>
          <a:endParaRPr lang="zh-CN" altLang="en-US"/>
        </a:p>
      </dgm:t>
    </dgm:pt>
    <dgm:pt modelId="{C18FAE1C-1C7C-4C56-86A8-841B83672166}" type="pres">
      <dgm:prSet presAssocID="{2CC543F3-40CA-45B0-A6A8-DA55E2D5C7A6}" presName="linear" presStyleCnt="0">
        <dgm:presLayoutVars>
          <dgm:animLvl val="lvl"/>
          <dgm:resizeHandles val="exact"/>
        </dgm:presLayoutVars>
      </dgm:prSet>
      <dgm:spPr/>
      <dgm:t>
        <a:bodyPr/>
        <a:lstStyle/>
        <a:p>
          <a:endParaRPr lang="zh-CN" altLang="en-US"/>
        </a:p>
      </dgm:t>
    </dgm:pt>
    <dgm:pt modelId="{BEF661E9-C4CE-42D8-B653-F416F3DD1B1A}" type="pres">
      <dgm:prSet presAssocID="{E0354486-D90A-41D9-AA84-3E545EB6ECFF}" presName="parentText" presStyleLbl="node1" presStyleIdx="0" presStyleCnt="3" custLinFactNeighborX="-749" custLinFactNeighborY="19609">
        <dgm:presLayoutVars>
          <dgm:chMax val="0"/>
          <dgm:bulletEnabled val="1"/>
        </dgm:presLayoutVars>
      </dgm:prSet>
      <dgm:spPr/>
      <dgm:t>
        <a:bodyPr/>
        <a:lstStyle/>
        <a:p>
          <a:endParaRPr lang="zh-CN" altLang="en-US"/>
        </a:p>
      </dgm:t>
    </dgm:pt>
    <dgm:pt modelId="{87335DD0-8A61-4AD7-85D1-91700AC63E4A}" type="pres">
      <dgm:prSet presAssocID="{64D77259-F898-4445-BE17-4ECE3D7F4D19}" presName="spacer" presStyleCnt="0"/>
      <dgm:spPr/>
    </dgm:pt>
    <dgm:pt modelId="{97498A00-8A28-47E9-BDAC-B8957E408C48}" type="pres">
      <dgm:prSet presAssocID="{241FC37C-F928-496D-9F33-40AA0E6A55F7}" presName="parentText" presStyleLbl="node1" presStyleIdx="1" presStyleCnt="3">
        <dgm:presLayoutVars>
          <dgm:chMax val="0"/>
          <dgm:bulletEnabled val="1"/>
        </dgm:presLayoutVars>
      </dgm:prSet>
      <dgm:spPr/>
      <dgm:t>
        <a:bodyPr/>
        <a:lstStyle/>
        <a:p>
          <a:endParaRPr lang="zh-CN" altLang="en-US"/>
        </a:p>
      </dgm:t>
    </dgm:pt>
    <dgm:pt modelId="{300359E4-2BB5-428F-8931-6FB1BC5B8F88}" type="pres">
      <dgm:prSet presAssocID="{241FC37C-F928-496D-9F33-40AA0E6A55F7}" presName="childText" presStyleLbl="revTx" presStyleIdx="0" presStyleCnt="1">
        <dgm:presLayoutVars>
          <dgm:bulletEnabled val="1"/>
        </dgm:presLayoutVars>
      </dgm:prSet>
      <dgm:spPr/>
      <dgm:t>
        <a:bodyPr/>
        <a:lstStyle/>
        <a:p>
          <a:endParaRPr lang="zh-CN" altLang="en-US"/>
        </a:p>
      </dgm:t>
    </dgm:pt>
    <dgm:pt modelId="{969815CC-8F5B-4D22-B2A0-CD8D1C095EEA}" type="pres">
      <dgm:prSet presAssocID="{68316247-8895-4B6B-8FFB-F6F665703272}" presName="parentText" presStyleLbl="node1" presStyleIdx="2" presStyleCnt="3">
        <dgm:presLayoutVars>
          <dgm:chMax val="0"/>
          <dgm:bulletEnabled val="1"/>
        </dgm:presLayoutVars>
      </dgm:prSet>
      <dgm:spPr/>
      <dgm:t>
        <a:bodyPr/>
        <a:lstStyle/>
        <a:p>
          <a:endParaRPr lang="zh-CN" altLang="en-US"/>
        </a:p>
      </dgm:t>
    </dgm:pt>
  </dgm:ptLst>
  <dgm:cxnLst>
    <dgm:cxn modelId="{E85C15D4-57EB-4756-B3B5-62734D3E6814}" srcId="{241FC37C-F928-496D-9F33-40AA0E6A55F7}" destId="{062CF73C-76A1-45F6-BCC6-77746C528956}" srcOrd="0" destOrd="0" parTransId="{2C1BCE12-CFFA-443D-8D32-20DDECD37F99}" sibTransId="{C5ADA127-95B8-4420-B6FA-74425D556346}"/>
    <dgm:cxn modelId="{EDDCB214-9465-44A0-B1AB-93CFD64A82D8}" type="presOf" srcId="{68316247-8895-4B6B-8FFB-F6F665703272}" destId="{969815CC-8F5B-4D22-B2A0-CD8D1C095EEA}" srcOrd="0" destOrd="0" presId="urn:microsoft.com/office/officeart/2005/8/layout/vList2"/>
    <dgm:cxn modelId="{8E3F65F1-1F98-4FC7-96AF-5417010FBFAA}" srcId="{2CC543F3-40CA-45B0-A6A8-DA55E2D5C7A6}" destId="{68316247-8895-4B6B-8FFB-F6F665703272}" srcOrd="2" destOrd="0" parTransId="{53485CAE-B674-4E14-9325-57FB32986D64}" sibTransId="{0556AF75-006F-4085-989A-2E21B2224C97}"/>
    <dgm:cxn modelId="{F68BEFAD-26C7-4381-9A8A-ABF277790675}" type="presOf" srcId="{2CC543F3-40CA-45B0-A6A8-DA55E2D5C7A6}" destId="{C18FAE1C-1C7C-4C56-86A8-841B83672166}" srcOrd="0" destOrd="0" presId="urn:microsoft.com/office/officeart/2005/8/layout/vList2"/>
    <dgm:cxn modelId="{A9D659BF-235E-4242-89B2-15A028DAB041}" type="presOf" srcId="{E0354486-D90A-41D9-AA84-3E545EB6ECFF}" destId="{BEF661E9-C4CE-42D8-B653-F416F3DD1B1A}" srcOrd="0" destOrd="0" presId="urn:microsoft.com/office/officeart/2005/8/layout/vList2"/>
    <dgm:cxn modelId="{77F77F26-C142-44AF-87CF-EEF81119EB67}" type="presOf" srcId="{062CF73C-76A1-45F6-BCC6-77746C528956}" destId="{300359E4-2BB5-428F-8931-6FB1BC5B8F88}" srcOrd="0" destOrd="0" presId="urn:microsoft.com/office/officeart/2005/8/layout/vList2"/>
    <dgm:cxn modelId="{93B491C9-DD4F-4091-9A59-5E182734D594}" type="presOf" srcId="{241FC37C-F928-496D-9F33-40AA0E6A55F7}" destId="{97498A00-8A28-47E9-BDAC-B8957E408C48}" srcOrd="0" destOrd="0" presId="urn:microsoft.com/office/officeart/2005/8/layout/vList2"/>
    <dgm:cxn modelId="{4C2B654C-84C1-4394-9F86-EF0DB77E658B}" srcId="{2CC543F3-40CA-45B0-A6A8-DA55E2D5C7A6}" destId="{E0354486-D90A-41D9-AA84-3E545EB6ECFF}" srcOrd="0" destOrd="0" parTransId="{3D578FBF-9547-41B0-A25B-44D92D4A9A25}" sibTransId="{64D77259-F898-4445-BE17-4ECE3D7F4D19}"/>
    <dgm:cxn modelId="{FD749F37-811D-4E88-8F5B-196A72E89DBD}" srcId="{2CC543F3-40CA-45B0-A6A8-DA55E2D5C7A6}" destId="{241FC37C-F928-496D-9F33-40AA0E6A55F7}" srcOrd="1" destOrd="0" parTransId="{1DE77482-CFE1-439E-9ED9-C2C27AB7533D}" sibTransId="{74FCFED7-AF42-4B66-B261-1A1122F39301}"/>
    <dgm:cxn modelId="{DBE1B5E1-84E6-4F55-88D1-2B3EE78D14E8}" type="presParOf" srcId="{C18FAE1C-1C7C-4C56-86A8-841B83672166}" destId="{BEF661E9-C4CE-42D8-B653-F416F3DD1B1A}" srcOrd="0" destOrd="0" presId="urn:microsoft.com/office/officeart/2005/8/layout/vList2"/>
    <dgm:cxn modelId="{A5DFA259-356F-49ED-BE20-A18D570BD77B}" type="presParOf" srcId="{C18FAE1C-1C7C-4C56-86A8-841B83672166}" destId="{87335DD0-8A61-4AD7-85D1-91700AC63E4A}" srcOrd="1" destOrd="0" presId="urn:microsoft.com/office/officeart/2005/8/layout/vList2"/>
    <dgm:cxn modelId="{237B8CFD-4487-44B9-8A15-677473EBB045}" type="presParOf" srcId="{C18FAE1C-1C7C-4C56-86A8-841B83672166}" destId="{97498A00-8A28-47E9-BDAC-B8957E408C48}" srcOrd="2" destOrd="0" presId="urn:microsoft.com/office/officeart/2005/8/layout/vList2"/>
    <dgm:cxn modelId="{CCBF8836-9B1C-4EA7-80EB-A784BE55D917}" type="presParOf" srcId="{C18FAE1C-1C7C-4C56-86A8-841B83672166}" destId="{300359E4-2BB5-428F-8931-6FB1BC5B8F88}" srcOrd="3" destOrd="0" presId="urn:microsoft.com/office/officeart/2005/8/layout/vList2"/>
    <dgm:cxn modelId="{E4543646-FF6E-4E74-BF9C-3D67359C95B3}" type="presParOf" srcId="{C18FAE1C-1C7C-4C56-86A8-841B83672166}" destId="{969815CC-8F5B-4D22-B2A0-CD8D1C095EE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1334107C-CB6A-434D-8D02-36D4F6BC099E}"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010624F3-E610-4BC5-8EDF-1B7C4D00C4C7}">
      <dgm:prSet/>
      <dgm:spPr/>
      <dgm:t>
        <a:bodyPr/>
        <a:lstStyle/>
        <a:p>
          <a:pPr rtl="0"/>
          <a:r>
            <a:rPr lang="zh-CN" b="1" dirty="0" smtClean="0"/>
            <a:t>厄尔尼诺对气候的影响以环赤道太平洋地区最为</a:t>
          </a:r>
          <a:r>
            <a:rPr lang="zh-CN" b="1" dirty="0" smtClean="0"/>
            <a:t>显著</a:t>
          </a:r>
          <a:endParaRPr lang="zh-CN" dirty="0"/>
        </a:p>
      </dgm:t>
    </dgm:pt>
    <dgm:pt modelId="{6B1961CC-2A0D-42F0-A758-23C7CE302C16}" type="parTrans" cxnId="{900315A1-F795-454F-ADC6-B5E1B5568B4F}">
      <dgm:prSet/>
      <dgm:spPr/>
      <dgm:t>
        <a:bodyPr/>
        <a:lstStyle/>
        <a:p>
          <a:endParaRPr lang="zh-CN" altLang="en-US"/>
        </a:p>
      </dgm:t>
    </dgm:pt>
    <dgm:pt modelId="{E91688AC-2D3D-45E0-A227-53A66C88ADC2}" type="sibTrans" cxnId="{900315A1-F795-454F-ADC6-B5E1B5568B4F}">
      <dgm:prSet/>
      <dgm:spPr/>
      <dgm:t>
        <a:bodyPr/>
        <a:lstStyle/>
        <a:p>
          <a:endParaRPr lang="zh-CN" altLang="en-US"/>
        </a:p>
      </dgm:t>
    </dgm:pt>
    <dgm:pt modelId="{B9EDFAED-4B5C-4DAF-94CA-4AD4169D387D}">
      <dgm:prSet/>
      <dgm:spPr/>
      <dgm:t>
        <a:bodyPr/>
        <a:lstStyle/>
        <a:p>
          <a:pPr rtl="0"/>
          <a:r>
            <a:rPr lang="zh-CN" b="1" dirty="0" smtClean="0"/>
            <a:t>厄尔尼诺事件通过海洋－大气作用的遥相关，对相当远的地区（如北半球中高纬度的环流变化）有一定的</a:t>
          </a:r>
          <a:r>
            <a:rPr lang="zh-CN" b="1" dirty="0" smtClean="0"/>
            <a:t>影响</a:t>
          </a:r>
          <a:endParaRPr lang="zh-CN" dirty="0"/>
        </a:p>
      </dgm:t>
    </dgm:pt>
    <dgm:pt modelId="{F17AEECD-E43C-4AAF-B7FE-85CD4FD743D4}" type="parTrans" cxnId="{F3A28E19-A442-4765-B7AD-6DCB3577C637}">
      <dgm:prSet/>
      <dgm:spPr/>
      <dgm:t>
        <a:bodyPr/>
        <a:lstStyle/>
        <a:p>
          <a:endParaRPr lang="zh-CN" altLang="en-US"/>
        </a:p>
      </dgm:t>
    </dgm:pt>
    <dgm:pt modelId="{249270A4-9B1E-4B26-ADF8-F18C54AB4A03}" type="sibTrans" cxnId="{F3A28E19-A442-4765-B7AD-6DCB3577C637}">
      <dgm:prSet/>
      <dgm:spPr/>
      <dgm:t>
        <a:bodyPr/>
        <a:lstStyle/>
        <a:p>
          <a:endParaRPr lang="zh-CN" altLang="en-US"/>
        </a:p>
      </dgm:t>
    </dgm:pt>
    <dgm:pt modelId="{64E7CEC1-E6B5-404F-B7E9-C0235D99E626}">
      <dgm:prSet/>
      <dgm:spPr/>
      <dgm:t>
        <a:bodyPr/>
        <a:lstStyle/>
        <a:p>
          <a:pPr rtl="0"/>
          <a:r>
            <a:rPr lang="zh-CN" b="1" dirty="0" smtClean="0"/>
            <a:t>厄尔尼诺出现时，日本列岛及我国东北地区夏季发生持续低温，并在有的年份使我国大部分地区的降水有偏少的</a:t>
          </a:r>
          <a:r>
            <a:rPr lang="zh-CN" b="1" dirty="0" smtClean="0"/>
            <a:t>趋势</a:t>
          </a:r>
          <a:endParaRPr lang="zh-CN" dirty="0"/>
        </a:p>
      </dgm:t>
    </dgm:pt>
    <dgm:pt modelId="{14D6A012-EBDF-403D-9B46-03BA6ABC2EB7}" type="parTrans" cxnId="{0629F347-D3B6-42A5-B71B-725C3BFA1A0E}">
      <dgm:prSet/>
      <dgm:spPr/>
      <dgm:t>
        <a:bodyPr/>
        <a:lstStyle/>
        <a:p>
          <a:endParaRPr lang="zh-CN" altLang="en-US"/>
        </a:p>
      </dgm:t>
    </dgm:pt>
    <dgm:pt modelId="{3250C6D5-FB89-4DC2-B1F3-3AFE80489B6E}" type="sibTrans" cxnId="{0629F347-D3B6-42A5-B71B-725C3BFA1A0E}">
      <dgm:prSet/>
      <dgm:spPr/>
      <dgm:t>
        <a:bodyPr/>
        <a:lstStyle/>
        <a:p>
          <a:endParaRPr lang="zh-CN" altLang="en-US"/>
        </a:p>
      </dgm:t>
    </dgm:pt>
    <dgm:pt modelId="{F3AD0EF5-A0E1-42C9-ACC6-BBBB698D6AF4}" type="pres">
      <dgm:prSet presAssocID="{1334107C-CB6A-434D-8D02-36D4F6BC099E}" presName="linear" presStyleCnt="0">
        <dgm:presLayoutVars>
          <dgm:animLvl val="lvl"/>
          <dgm:resizeHandles val="exact"/>
        </dgm:presLayoutVars>
      </dgm:prSet>
      <dgm:spPr/>
      <dgm:t>
        <a:bodyPr/>
        <a:lstStyle/>
        <a:p>
          <a:endParaRPr lang="zh-CN" altLang="en-US"/>
        </a:p>
      </dgm:t>
    </dgm:pt>
    <dgm:pt modelId="{CBE4D81F-505F-4EDE-A258-7E32EB09FD2A}" type="pres">
      <dgm:prSet presAssocID="{010624F3-E610-4BC5-8EDF-1B7C4D00C4C7}" presName="parentText" presStyleLbl="node1" presStyleIdx="0" presStyleCnt="3">
        <dgm:presLayoutVars>
          <dgm:chMax val="0"/>
          <dgm:bulletEnabled val="1"/>
        </dgm:presLayoutVars>
      </dgm:prSet>
      <dgm:spPr/>
      <dgm:t>
        <a:bodyPr/>
        <a:lstStyle/>
        <a:p>
          <a:endParaRPr lang="zh-CN" altLang="en-US"/>
        </a:p>
      </dgm:t>
    </dgm:pt>
    <dgm:pt modelId="{D6A3C19A-E2DF-4CB2-B4EF-C31EA8463F9C}" type="pres">
      <dgm:prSet presAssocID="{E91688AC-2D3D-45E0-A227-53A66C88ADC2}" presName="spacer" presStyleCnt="0"/>
      <dgm:spPr/>
    </dgm:pt>
    <dgm:pt modelId="{27CFC9B6-FAAA-4D46-BC7C-D1EAF2873E15}" type="pres">
      <dgm:prSet presAssocID="{B9EDFAED-4B5C-4DAF-94CA-4AD4169D387D}" presName="parentText" presStyleLbl="node1" presStyleIdx="1" presStyleCnt="3">
        <dgm:presLayoutVars>
          <dgm:chMax val="0"/>
          <dgm:bulletEnabled val="1"/>
        </dgm:presLayoutVars>
      </dgm:prSet>
      <dgm:spPr/>
      <dgm:t>
        <a:bodyPr/>
        <a:lstStyle/>
        <a:p>
          <a:endParaRPr lang="zh-CN" altLang="en-US"/>
        </a:p>
      </dgm:t>
    </dgm:pt>
    <dgm:pt modelId="{0E14AC28-D939-496C-96D7-92BAEFD1E614}" type="pres">
      <dgm:prSet presAssocID="{249270A4-9B1E-4B26-ADF8-F18C54AB4A03}" presName="spacer" presStyleCnt="0"/>
      <dgm:spPr/>
    </dgm:pt>
    <dgm:pt modelId="{A9F0E3B0-B872-4C0E-BE70-A8261A344FFD}" type="pres">
      <dgm:prSet presAssocID="{64E7CEC1-E6B5-404F-B7E9-C0235D99E626}" presName="parentText" presStyleLbl="node1" presStyleIdx="2" presStyleCnt="3">
        <dgm:presLayoutVars>
          <dgm:chMax val="0"/>
          <dgm:bulletEnabled val="1"/>
        </dgm:presLayoutVars>
      </dgm:prSet>
      <dgm:spPr/>
      <dgm:t>
        <a:bodyPr/>
        <a:lstStyle/>
        <a:p>
          <a:endParaRPr lang="zh-CN" altLang="en-US"/>
        </a:p>
      </dgm:t>
    </dgm:pt>
  </dgm:ptLst>
  <dgm:cxnLst>
    <dgm:cxn modelId="{6AD45B41-6D10-464D-AC4A-9B12827D52A7}" type="presOf" srcId="{64E7CEC1-E6B5-404F-B7E9-C0235D99E626}" destId="{A9F0E3B0-B872-4C0E-BE70-A8261A344FFD}" srcOrd="0" destOrd="0" presId="urn:microsoft.com/office/officeart/2005/8/layout/vList2"/>
    <dgm:cxn modelId="{7FCCE006-17ED-47D7-A98A-2C102D53F6C1}" type="presOf" srcId="{1334107C-CB6A-434D-8D02-36D4F6BC099E}" destId="{F3AD0EF5-A0E1-42C9-ACC6-BBBB698D6AF4}" srcOrd="0" destOrd="0" presId="urn:microsoft.com/office/officeart/2005/8/layout/vList2"/>
    <dgm:cxn modelId="{7E81198D-A010-4C9B-BC7C-A87AF103BBB6}" type="presOf" srcId="{010624F3-E610-4BC5-8EDF-1B7C4D00C4C7}" destId="{CBE4D81F-505F-4EDE-A258-7E32EB09FD2A}" srcOrd="0" destOrd="0" presId="urn:microsoft.com/office/officeart/2005/8/layout/vList2"/>
    <dgm:cxn modelId="{900315A1-F795-454F-ADC6-B5E1B5568B4F}" srcId="{1334107C-CB6A-434D-8D02-36D4F6BC099E}" destId="{010624F3-E610-4BC5-8EDF-1B7C4D00C4C7}" srcOrd="0" destOrd="0" parTransId="{6B1961CC-2A0D-42F0-A758-23C7CE302C16}" sibTransId="{E91688AC-2D3D-45E0-A227-53A66C88ADC2}"/>
    <dgm:cxn modelId="{0629F347-D3B6-42A5-B71B-725C3BFA1A0E}" srcId="{1334107C-CB6A-434D-8D02-36D4F6BC099E}" destId="{64E7CEC1-E6B5-404F-B7E9-C0235D99E626}" srcOrd="2" destOrd="0" parTransId="{14D6A012-EBDF-403D-9B46-03BA6ABC2EB7}" sibTransId="{3250C6D5-FB89-4DC2-B1F3-3AFE80489B6E}"/>
    <dgm:cxn modelId="{F3A28E19-A442-4765-B7AD-6DCB3577C637}" srcId="{1334107C-CB6A-434D-8D02-36D4F6BC099E}" destId="{B9EDFAED-4B5C-4DAF-94CA-4AD4169D387D}" srcOrd="1" destOrd="0" parTransId="{F17AEECD-E43C-4AAF-B7FE-85CD4FD743D4}" sibTransId="{249270A4-9B1E-4B26-ADF8-F18C54AB4A03}"/>
    <dgm:cxn modelId="{B35FBB80-A32F-4329-AA8D-561462F14DDA}" type="presOf" srcId="{B9EDFAED-4B5C-4DAF-94CA-4AD4169D387D}" destId="{27CFC9B6-FAAA-4D46-BC7C-D1EAF2873E15}" srcOrd="0" destOrd="0" presId="urn:microsoft.com/office/officeart/2005/8/layout/vList2"/>
    <dgm:cxn modelId="{6047CC36-E186-4008-845E-F90126C4E281}" type="presParOf" srcId="{F3AD0EF5-A0E1-42C9-ACC6-BBBB698D6AF4}" destId="{CBE4D81F-505F-4EDE-A258-7E32EB09FD2A}" srcOrd="0" destOrd="0" presId="urn:microsoft.com/office/officeart/2005/8/layout/vList2"/>
    <dgm:cxn modelId="{22CE8BF6-C9D9-40A8-8F0B-CD5E9DB684E4}" type="presParOf" srcId="{F3AD0EF5-A0E1-42C9-ACC6-BBBB698D6AF4}" destId="{D6A3C19A-E2DF-4CB2-B4EF-C31EA8463F9C}" srcOrd="1" destOrd="0" presId="urn:microsoft.com/office/officeart/2005/8/layout/vList2"/>
    <dgm:cxn modelId="{2C8A82C6-3C4F-4C41-9D43-67C3647EA929}" type="presParOf" srcId="{F3AD0EF5-A0E1-42C9-ACC6-BBBB698D6AF4}" destId="{27CFC9B6-FAAA-4D46-BC7C-D1EAF2873E15}" srcOrd="2" destOrd="0" presId="urn:microsoft.com/office/officeart/2005/8/layout/vList2"/>
    <dgm:cxn modelId="{758CCE4B-ACFA-4D55-9DC3-F8BFC3A04355}" type="presParOf" srcId="{F3AD0EF5-A0E1-42C9-ACC6-BBBB698D6AF4}" destId="{0E14AC28-D939-496C-96D7-92BAEFD1E614}" srcOrd="3" destOrd="0" presId="urn:microsoft.com/office/officeart/2005/8/layout/vList2"/>
    <dgm:cxn modelId="{D9E02D6F-C1DA-4916-9936-CB30B11EFC56}" type="presParOf" srcId="{F3AD0EF5-A0E1-42C9-ACC6-BBBB698D6AF4}" destId="{A9F0E3B0-B872-4C0E-BE70-A8261A344FF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99398B4E-E0BE-462E-80D2-08B72C921483}" type="doc">
      <dgm:prSet loTypeId="urn:microsoft.com/office/officeart/2005/8/layout/list1" loCatId="list" qsTypeId="urn:microsoft.com/office/officeart/2005/8/quickstyle/simple3" qsCatId="simple" csTypeId="urn:microsoft.com/office/officeart/2005/8/colors/colorful2" csCatId="colorful" phldr="1"/>
      <dgm:spPr/>
      <dgm:t>
        <a:bodyPr/>
        <a:lstStyle/>
        <a:p>
          <a:endParaRPr lang="zh-CN" altLang="en-US"/>
        </a:p>
      </dgm:t>
    </dgm:pt>
    <dgm:pt modelId="{0AC38E0B-4D07-41E8-A3AE-09C048F8C4BE}">
      <dgm:prSet/>
      <dgm:spPr/>
      <dgm:t>
        <a:bodyPr/>
        <a:lstStyle/>
        <a:p>
          <a:pPr rtl="0"/>
          <a:r>
            <a:rPr lang="zh-CN" b="1" dirty="0" smtClean="0">
              <a:effectLst/>
            </a:rPr>
            <a:t>影响成因：</a:t>
          </a:r>
          <a:endParaRPr lang="en-US" altLang="zh-CN" b="1" dirty="0" smtClean="0">
            <a:effectLst/>
          </a:endParaRPr>
        </a:p>
      </dgm:t>
    </dgm:pt>
    <dgm:pt modelId="{5B80B32B-2AE3-4157-B6D7-C5D41F42577E}" type="parTrans" cxnId="{272F62AB-805C-4B69-A924-48BA3F601A65}">
      <dgm:prSet/>
      <dgm:spPr/>
      <dgm:t>
        <a:bodyPr/>
        <a:lstStyle/>
        <a:p>
          <a:endParaRPr lang="zh-CN" altLang="en-US" b="1">
            <a:effectLst/>
          </a:endParaRPr>
        </a:p>
      </dgm:t>
    </dgm:pt>
    <dgm:pt modelId="{A5AF8ACF-1D09-4C71-904B-4957DC312283}" type="sibTrans" cxnId="{272F62AB-805C-4B69-A924-48BA3F601A65}">
      <dgm:prSet/>
      <dgm:spPr/>
      <dgm:t>
        <a:bodyPr/>
        <a:lstStyle/>
        <a:p>
          <a:endParaRPr lang="zh-CN" altLang="en-US" b="1">
            <a:effectLst/>
          </a:endParaRPr>
        </a:p>
      </dgm:t>
    </dgm:pt>
    <dgm:pt modelId="{A30D802B-AFDA-4000-BEB2-499DEE1B005A}">
      <dgm:prSet/>
      <dgm:spPr/>
      <dgm:t>
        <a:bodyPr/>
        <a:lstStyle/>
        <a:p>
          <a:pPr rtl="0"/>
          <a:r>
            <a:rPr lang="zh-CN" b="1" dirty="0" smtClean="0">
              <a:effectLst/>
            </a:rPr>
            <a:t>分类：</a:t>
          </a:r>
          <a:endParaRPr lang="zh-CN" b="1" dirty="0">
            <a:effectLst/>
          </a:endParaRPr>
        </a:p>
      </dgm:t>
    </dgm:pt>
    <dgm:pt modelId="{524CDAD6-903A-45A2-B466-0461D9247C50}" type="parTrans" cxnId="{41BB1D88-5B1A-4D5C-AA56-79EEF50BD267}">
      <dgm:prSet/>
      <dgm:spPr/>
      <dgm:t>
        <a:bodyPr/>
        <a:lstStyle/>
        <a:p>
          <a:endParaRPr lang="zh-CN" altLang="en-US" b="1">
            <a:effectLst/>
          </a:endParaRPr>
        </a:p>
      </dgm:t>
    </dgm:pt>
    <dgm:pt modelId="{0D93A8F4-E3E1-48BD-B9F5-19011F1EF10C}" type="sibTrans" cxnId="{41BB1D88-5B1A-4D5C-AA56-79EEF50BD267}">
      <dgm:prSet/>
      <dgm:spPr/>
      <dgm:t>
        <a:bodyPr/>
        <a:lstStyle/>
        <a:p>
          <a:endParaRPr lang="zh-CN" altLang="en-US" b="1">
            <a:effectLst/>
          </a:endParaRPr>
        </a:p>
      </dgm:t>
    </dgm:pt>
    <dgm:pt modelId="{8165A191-D811-4F3F-966A-C7BD7AE411DB}">
      <dgm:prSet/>
      <dgm:spPr/>
      <dgm:t>
        <a:bodyPr/>
        <a:lstStyle/>
        <a:p>
          <a:pPr rtl="0"/>
          <a:r>
            <a:rPr lang="zh-CN" b="1" dirty="0" smtClean="0">
              <a:effectLst/>
            </a:rPr>
            <a:t>海陆分布对气候的影响</a:t>
          </a:r>
          <a:endParaRPr lang="zh-CN" b="1" dirty="0">
            <a:effectLst/>
          </a:endParaRPr>
        </a:p>
      </dgm:t>
    </dgm:pt>
    <dgm:pt modelId="{0A5DC614-B2E5-4D2D-BA70-3AA7E957CE5A}" type="parTrans" cxnId="{675F42CD-9B72-429C-85BD-498DA7579DCA}">
      <dgm:prSet/>
      <dgm:spPr/>
      <dgm:t>
        <a:bodyPr/>
        <a:lstStyle/>
        <a:p>
          <a:endParaRPr lang="zh-CN" altLang="en-US" b="1">
            <a:effectLst/>
          </a:endParaRPr>
        </a:p>
      </dgm:t>
    </dgm:pt>
    <dgm:pt modelId="{51D3AC65-BD13-4EA8-BF9E-A4C52D80F086}" type="sibTrans" cxnId="{675F42CD-9B72-429C-85BD-498DA7579DCA}">
      <dgm:prSet/>
      <dgm:spPr/>
      <dgm:t>
        <a:bodyPr/>
        <a:lstStyle/>
        <a:p>
          <a:endParaRPr lang="zh-CN" altLang="en-US" b="1">
            <a:effectLst/>
          </a:endParaRPr>
        </a:p>
      </dgm:t>
    </dgm:pt>
    <dgm:pt modelId="{5F11A1A4-ADC9-4391-995A-1A0C00A5F9F0}">
      <dgm:prSet/>
      <dgm:spPr/>
      <dgm:t>
        <a:bodyPr/>
        <a:lstStyle/>
        <a:p>
          <a:pPr rtl="0"/>
          <a:r>
            <a:rPr lang="zh-CN" b="1" dirty="0" smtClean="0">
              <a:effectLst/>
            </a:rPr>
            <a:t>洋流对气候的影响</a:t>
          </a:r>
          <a:endParaRPr lang="zh-CN" b="1" dirty="0">
            <a:effectLst/>
          </a:endParaRPr>
        </a:p>
      </dgm:t>
    </dgm:pt>
    <dgm:pt modelId="{71065285-D6B1-40FE-BA96-15A60A7BE79C}" type="parTrans" cxnId="{361DF4F9-5ACC-434E-BDA3-A9006216077E}">
      <dgm:prSet/>
      <dgm:spPr/>
      <dgm:t>
        <a:bodyPr/>
        <a:lstStyle/>
        <a:p>
          <a:endParaRPr lang="zh-CN" altLang="en-US" b="1">
            <a:effectLst/>
          </a:endParaRPr>
        </a:p>
      </dgm:t>
    </dgm:pt>
    <dgm:pt modelId="{1D8E2E89-E4B1-44F2-9335-B408D20C065F}" type="sibTrans" cxnId="{361DF4F9-5ACC-434E-BDA3-A9006216077E}">
      <dgm:prSet/>
      <dgm:spPr/>
      <dgm:t>
        <a:bodyPr/>
        <a:lstStyle/>
        <a:p>
          <a:endParaRPr lang="zh-CN" altLang="en-US" b="1">
            <a:effectLst/>
          </a:endParaRPr>
        </a:p>
      </dgm:t>
    </dgm:pt>
    <dgm:pt modelId="{E22916D3-4BF4-40CF-92BB-9DA3C36D5157}">
      <dgm:prSet/>
      <dgm:spPr/>
      <dgm:t>
        <a:bodyPr/>
        <a:lstStyle/>
        <a:p>
          <a:pPr rtl="0"/>
          <a:r>
            <a:rPr lang="zh-CN" b="1" dirty="0" smtClean="0">
              <a:effectLst/>
            </a:rPr>
            <a:t>地形对气候的影响</a:t>
          </a:r>
          <a:endParaRPr lang="zh-CN" b="1" dirty="0">
            <a:effectLst/>
          </a:endParaRPr>
        </a:p>
      </dgm:t>
    </dgm:pt>
    <dgm:pt modelId="{AC2296BD-7DE0-47C5-B2B9-67D878E7F0EA}" type="parTrans" cxnId="{74124908-3FE5-4F9F-82FA-C80CF6047348}">
      <dgm:prSet/>
      <dgm:spPr/>
      <dgm:t>
        <a:bodyPr/>
        <a:lstStyle/>
        <a:p>
          <a:endParaRPr lang="zh-CN" altLang="en-US" b="1">
            <a:effectLst/>
          </a:endParaRPr>
        </a:p>
      </dgm:t>
    </dgm:pt>
    <dgm:pt modelId="{6195BAC2-914D-49A5-A01F-17D1854CC048}" type="sibTrans" cxnId="{74124908-3FE5-4F9F-82FA-C80CF6047348}">
      <dgm:prSet/>
      <dgm:spPr/>
      <dgm:t>
        <a:bodyPr/>
        <a:lstStyle/>
        <a:p>
          <a:endParaRPr lang="zh-CN" altLang="en-US" b="1">
            <a:effectLst/>
          </a:endParaRPr>
        </a:p>
      </dgm:t>
    </dgm:pt>
    <dgm:pt modelId="{5F024A7A-69C9-40FC-AF01-9AFAF58D7F2B}">
      <dgm:prSet/>
      <dgm:spPr/>
      <dgm:t>
        <a:bodyPr/>
        <a:lstStyle/>
        <a:p>
          <a:pPr rtl="0"/>
          <a:r>
            <a:rPr lang="zh-CN" b="1" dirty="0" smtClean="0">
              <a:effectLst/>
            </a:rPr>
            <a:t>垫面是大气的主要热源和水源，又是低层空气运动的边界面，其对气候的影响十分</a:t>
          </a:r>
          <a:r>
            <a:rPr lang="zh-CN" b="1" dirty="0" smtClean="0">
              <a:effectLst/>
            </a:rPr>
            <a:t>显著</a:t>
          </a:r>
          <a:endParaRPr lang="zh-CN" b="1" dirty="0">
            <a:effectLst/>
          </a:endParaRPr>
        </a:p>
      </dgm:t>
    </dgm:pt>
    <dgm:pt modelId="{EF1EF806-6470-4B5A-8043-416E08FE3767}" type="parTrans" cxnId="{29C34D73-C2D9-4228-BE67-5C7AC14DF6F5}">
      <dgm:prSet/>
      <dgm:spPr/>
      <dgm:t>
        <a:bodyPr/>
        <a:lstStyle/>
        <a:p>
          <a:endParaRPr lang="zh-CN" altLang="en-US" b="1">
            <a:effectLst/>
          </a:endParaRPr>
        </a:p>
      </dgm:t>
    </dgm:pt>
    <dgm:pt modelId="{956B4C5A-D029-4EC0-AD32-4A5D80594339}" type="sibTrans" cxnId="{29C34D73-C2D9-4228-BE67-5C7AC14DF6F5}">
      <dgm:prSet/>
      <dgm:spPr/>
      <dgm:t>
        <a:bodyPr/>
        <a:lstStyle/>
        <a:p>
          <a:endParaRPr lang="zh-CN" altLang="en-US" b="1">
            <a:effectLst/>
          </a:endParaRPr>
        </a:p>
      </dgm:t>
    </dgm:pt>
    <dgm:pt modelId="{641B76E5-3FC2-4F6E-987C-2E132BF65D11}" type="pres">
      <dgm:prSet presAssocID="{99398B4E-E0BE-462E-80D2-08B72C921483}" presName="linear" presStyleCnt="0">
        <dgm:presLayoutVars>
          <dgm:dir/>
          <dgm:animLvl val="lvl"/>
          <dgm:resizeHandles val="exact"/>
        </dgm:presLayoutVars>
      </dgm:prSet>
      <dgm:spPr/>
      <dgm:t>
        <a:bodyPr/>
        <a:lstStyle/>
        <a:p>
          <a:endParaRPr lang="zh-CN" altLang="en-US"/>
        </a:p>
      </dgm:t>
    </dgm:pt>
    <dgm:pt modelId="{A605C52E-6E78-43BC-B356-19988FA02BDC}" type="pres">
      <dgm:prSet presAssocID="{0AC38E0B-4D07-41E8-A3AE-09C048F8C4BE}" presName="parentLin" presStyleCnt="0"/>
      <dgm:spPr/>
      <dgm:t>
        <a:bodyPr/>
        <a:lstStyle/>
        <a:p>
          <a:endParaRPr lang="zh-CN" altLang="en-US"/>
        </a:p>
      </dgm:t>
    </dgm:pt>
    <dgm:pt modelId="{6971C34A-8D09-49E2-8928-5CCE58375BB7}" type="pres">
      <dgm:prSet presAssocID="{0AC38E0B-4D07-41E8-A3AE-09C048F8C4BE}" presName="parentLeftMargin" presStyleLbl="node1" presStyleIdx="0" presStyleCnt="2"/>
      <dgm:spPr/>
      <dgm:t>
        <a:bodyPr/>
        <a:lstStyle/>
        <a:p>
          <a:endParaRPr lang="zh-CN" altLang="en-US"/>
        </a:p>
      </dgm:t>
    </dgm:pt>
    <dgm:pt modelId="{FD165F5D-7BAA-4E89-BAF5-CC453F122ADD}" type="pres">
      <dgm:prSet presAssocID="{0AC38E0B-4D07-41E8-A3AE-09C048F8C4BE}" presName="parentText" presStyleLbl="node1" presStyleIdx="0" presStyleCnt="2">
        <dgm:presLayoutVars>
          <dgm:chMax val="0"/>
          <dgm:bulletEnabled val="1"/>
        </dgm:presLayoutVars>
      </dgm:prSet>
      <dgm:spPr/>
      <dgm:t>
        <a:bodyPr/>
        <a:lstStyle/>
        <a:p>
          <a:endParaRPr lang="zh-CN" altLang="en-US"/>
        </a:p>
      </dgm:t>
    </dgm:pt>
    <dgm:pt modelId="{1013D14E-1511-4504-B2F3-64AFD0D5CEC3}" type="pres">
      <dgm:prSet presAssocID="{0AC38E0B-4D07-41E8-A3AE-09C048F8C4BE}" presName="negativeSpace" presStyleCnt="0"/>
      <dgm:spPr/>
      <dgm:t>
        <a:bodyPr/>
        <a:lstStyle/>
        <a:p>
          <a:endParaRPr lang="zh-CN" altLang="en-US"/>
        </a:p>
      </dgm:t>
    </dgm:pt>
    <dgm:pt modelId="{3A9A6362-FA6A-4890-AC2B-3B97530B7177}" type="pres">
      <dgm:prSet presAssocID="{0AC38E0B-4D07-41E8-A3AE-09C048F8C4BE}" presName="childText" presStyleLbl="conFgAcc1" presStyleIdx="0" presStyleCnt="2">
        <dgm:presLayoutVars>
          <dgm:bulletEnabled val="1"/>
        </dgm:presLayoutVars>
      </dgm:prSet>
      <dgm:spPr/>
      <dgm:t>
        <a:bodyPr/>
        <a:lstStyle/>
        <a:p>
          <a:endParaRPr lang="zh-CN" altLang="en-US"/>
        </a:p>
      </dgm:t>
    </dgm:pt>
    <dgm:pt modelId="{A1E5BE22-10E3-42AC-ABEB-109A2A21EE28}" type="pres">
      <dgm:prSet presAssocID="{A5AF8ACF-1D09-4C71-904B-4957DC312283}" presName="spaceBetweenRectangles" presStyleCnt="0"/>
      <dgm:spPr/>
      <dgm:t>
        <a:bodyPr/>
        <a:lstStyle/>
        <a:p>
          <a:endParaRPr lang="zh-CN" altLang="en-US"/>
        </a:p>
      </dgm:t>
    </dgm:pt>
    <dgm:pt modelId="{89FB3635-39E1-46D3-9476-0C25C9070231}" type="pres">
      <dgm:prSet presAssocID="{A30D802B-AFDA-4000-BEB2-499DEE1B005A}" presName="parentLin" presStyleCnt="0"/>
      <dgm:spPr/>
      <dgm:t>
        <a:bodyPr/>
        <a:lstStyle/>
        <a:p>
          <a:endParaRPr lang="zh-CN" altLang="en-US"/>
        </a:p>
      </dgm:t>
    </dgm:pt>
    <dgm:pt modelId="{2FF0A896-36C1-452A-A9AB-F74F90345DDC}" type="pres">
      <dgm:prSet presAssocID="{A30D802B-AFDA-4000-BEB2-499DEE1B005A}" presName="parentLeftMargin" presStyleLbl="node1" presStyleIdx="0" presStyleCnt="2"/>
      <dgm:spPr/>
      <dgm:t>
        <a:bodyPr/>
        <a:lstStyle/>
        <a:p>
          <a:endParaRPr lang="zh-CN" altLang="en-US"/>
        </a:p>
      </dgm:t>
    </dgm:pt>
    <dgm:pt modelId="{02D4B381-A570-44BF-8B3B-57B3D772DDAA}" type="pres">
      <dgm:prSet presAssocID="{A30D802B-AFDA-4000-BEB2-499DEE1B005A}" presName="parentText" presStyleLbl="node1" presStyleIdx="1" presStyleCnt="2">
        <dgm:presLayoutVars>
          <dgm:chMax val="0"/>
          <dgm:bulletEnabled val="1"/>
        </dgm:presLayoutVars>
      </dgm:prSet>
      <dgm:spPr/>
      <dgm:t>
        <a:bodyPr/>
        <a:lstStyle/>
        <a:p>
          <a:endParaRPr lang="zh-CN" altLang="en-US"/>
        </a:p>
      </dgm:t>
    </dgm:pt>
    <dgm:pt modelId="{3476A83E-A1E9-49DB-9128-DAD2EA719AD4}" type="pres">
      <dgm:prSet presAssocID="{A30D802B-AFDA-4000-BEB2-499DEE1B005A}" presName="negativeSpace" presStyleCnt="0"/>
      <dgm:spPr/>
      <dgm:t>
        <a:bodyPr/>
        <a:lstStyle/>
        <a:p>
          <a:endParaRPr lang="zh-CN" altLang="en-US"/>
        </a:p>
      </dgm:t>
    </dgm:pt>
    <dgm:pt modelId="{E641B500-3385-4360-AE61-E394C9876E54}" type="pres">
      <dgm:prSet presAssocID="{A30D802B-AFDA-4000-BEB2-499DEE1B005A}" presName="childText" presStyleLbl="conFgAcc1" presStyleIdx="1" presStyleCnt="2">
        <dgm:presLayoutVars>
          <dgm:bulletEnabled val="1"/>
        </dgm:presLayoutVars>
      </dgm:prSet>
      <dgm:spPr/>
      <dgm:t>
        <a:bodyPr/>
        <a:lstStyle/>
        <a:p>
          <a:endParaRPr lang="zh-CN" altLang="en-US"/>
        </a:p>
      </dgm:t>
    </dgm:pt>
  </dgm:ptLst>
  <dgm:cxnLst>
    <dgm:cxn modelId="{361DF4F9-5ACC-434E-BDA3-A9006216077E}" srcId="{A30D802B-AFDA-4000-BEB2-499DEE1B005A}" destId="{5F11A1A4-ADC9-4391-995A-1A0C00A5F9F0}" srcOrd="1" destOrd="0" parTransId="{71065285-D6B1-40FE-BA96-15A60A7BE79C}" sibTransId="{1D8E2E89-E4B1-44F2-9335-B408D20C065F}"/>
    <dgm:cxn modelId="{41BB1D88-5B1A-4D5C-AA56-79EEF50BD267}" srcId="{99398B4E-E0BE-462E-80D2-08B72C921483}" destId="{A30D802B-AFDA-4000-BEB2-499DEE1B005A}" srcOrd="1" destOrd="0" parTransId="{524CDAD6-903A-45A2-B466-0461D9247C50}" sibTransId="{0D93A8F4-E3E1-48BD-B9F5-19011F1EF10C}"/>
    <dgm:cxn modelId="{7F48254F-CDC5-4905-BD63-DDCD6C8AB72A}" type="presOf" srcId="{5F11A1A4-ADC9-4391-995A-1A0C00A5F9F0}" destId="{E641B500-3385-4360-AE61-E394C9876E54}" srcOrd="0" destOrd="1" presId="urn:microsoft.com/office/officeart/2005/8/layout/list1"/>
    <dgm:cxn modelId="{CF418223-CF80-4EF9-84DA-138B2616352B}" type="presOf" srcId="{E22916D3-4BF4-40CF-92BB-9DA3C36D5157}" destId="{E641B500-3385-4360-AE61-E394C9876E54}" srcOrd="0" destOrd="2" presId="urn:microsoft.com/office/officeart/2005/8/layout/list1"/>
    <dgm:cxn modelId="{A9A4785B-B843-4D3D-9C2F-212921309CE5}" type="presOf" srcId="{A30D802B-AFDA-4000-BEB2-499DEE1B005A}" destId="{02D4B381-A570-44BF-8B3B-57B3D772DDAA}" srcOrd="1" destOrd="0" presId="urn:microsoft.com/office/officeart/2005/8/layout/list1"/>
    <dgm:cxn modelId="{675F42CD-9B72-429C-85BD-498DA7579DCA}" srcId="{A30D802B-AFDA-4000-BEB2-499DEE1B005A}" destId="{8165A191-D811-4F3F-966A-C7BD7AE411DB}" srcOrd="0" destOrd="0" parTransId="{0A5DC614-B2E5-4D2D-BA70-3AA7E957CE5A}" sibTransId="{51D3AC65-BD13-4EA8-BF9E-A4C52D80F086}"/>
    <dgm:cxn modelId="{F805DB67-1E9B-4477-B4C6-CA6BCC0B4B44}" type="presOf" srcId="{A30D802B-AFDA-4000-BEB2-499DEE1B005A}" destId="{2FF0A896-36C1-452A-A9AB-F74F90345DDC}" srcOrd="0" destOrd="0" presId="urn:microsoft.com/office/officeart/2005/8/layout/list1"/>
    <dgm:cxn modelId="{272F62AB-805C-4B69-A924-48BA3F601A65}" srcId="{99398B4E-E0BE-462E-80D2-08B72C921483}" destId="{0AC38E0B-4D07-41E8-A3AE-09C048F8C4BE}" srcOrd="0" destOrd="0" parTransId="{5B80B32B-2AE3-4157-B6D7-C5D41F42577E}" sibTransId="{A5AF8ACF-1D09-4C71-904B-4957DC312283}"/>
    <dgm:cxn modelId="{29C34D73-C2D9-4228-BE67-5C7AC14DF6F5}" srcId="{0AC38E0B-4D07-41E8-A3AE-09C048F8C4BE}" destId="{5F024A7A-69C9-40FC-AF01-9AFAF58D7F2B}" srcOrd="0" destOrd="0" parTransId="{EF1EF806-6470-4B5A-8043-416E08FE3767}" sibTransId="{956B4C5A-D029-4EC0-AD32-4A5D80594339}"/>
    <dgm:cxn modelId="{2BB6DF32-2731-4554-80B8-2ED285C0337B}" type="presOf" srcId="{8165A191-D811-4F3F-966A-C7BD7AE411DB}" destId="{E641B500-3385-4360-AE61-E394C9876E54}" srcOrd="0" destOrd="0" presId="urn:microsoft.com/office/officeart/2005/8/layout/list1"/>
    <dgm:cxn modelId="{4099E65B-DE3E-4AC7-B80F-D50B01FA04DB}" type="presOf" srcId="{0AC38E0B-4D07-41E8-A3AE-09C048F8C4BE}" destId="{6971C34A-8D09-49E2-8928-5CCE58375BB7}" srcOrd="0" destOrd="0" presId="urn:microsoft.com/office/officeart/2005/8/layout/list1"/>
    <dgm:cxn modelId="{D1D1C718-CC41-48C6-8401-FC49B74895E2}" type="presOf" srcId="{99398B4E-E0BE-462E-80D2-08B72C921483}" destId="{641B76E5-3FC2-4F6E-987C-2E132BF65D11}" srcOrd="0" destOrd="0" presId="urn:microsoft.com/office/officeart/2005/8/layout/list1"/>
    <dgm:cxn modelId="{74124908-3FE5-4F9F-82FA-C80CF6047348}" srcId="{A30D802B-AFDA-4000-BEB2-499DEE1B005A}" destId="{E22916D3-4BF4-40CF-92BB-9DA3C36D5157}" srcOrd="2" destOrd="0" parTransId="{AC2296BD-7DE0-47C5-B2B9-67D878E7F0EA}" sibTransId="{6195BAC2-914D-49A5-A01F-17D1854CC048}"/>
    <dgm:cxn modelId="{5B98D3EE-C824-4240-A99E-7C535F1D267C}" type="presOf" srcId="{5F024A7A-69C9-40FC-AF01-9AFAF58D7F2B}" destId="{3A9A6362-FA6A-4890-AC2B-3B97530B7177}" srcOrd="0" destOrd="0" presId="urn:microsoft.com/office/officeart/2005/8/layout/list1"/>
    <dgm:cxn modelId="{67A64802-0FA0-4A65-9A01-6669679CD1EE}" type="presOf" srcId="{0AC38E0B-4D07-41E8-A3AE-09C048F8C4BE}" destId="{FD165F5D-7BAA-4E89-BAF5-CC453F122ADD}" srcOrd="1" destOrd="0" presId="urn:microsoft.com/office/officeart/2005/8/layout/list1"/>
    <dgm:cxn modelId="{06BA2CCB-41DD-4A54-8B6F-308C6949A219}" type="presParOf" srcId="{641B76E5-3FC2-4F6E-987C-2E132BF65D11}" destId="{A605C52E-6E78-43BC-B356-19988FA02BDC}" srcOrd="0" destOrd="0" presId="urn:microsoft.com/office/officeart/2005/8/layout/list1"/>
    <dgm:cxn modelId="{5FC65D48-DBD2-4A6C-9933-711212FC6FF4}" type="presParOf" srcId="{A605C52E-6E78-43BC-B356-19988FA02BDC}" destId="{6971C34A-8D09-49E2-8928-5CCE58375BB7}" srcOrd="0" destOrd="0" presId="urn:microsoft.com/office/officeart/2005/8/layout/list1"/>
    <dgm:cxn modelId="{2F7ADE36-3260-4A16-B67D-C88C40B709BC}" type="presParOf" srcId="{A605C52E-6E78-43BC-B356-19988FA02BDC}" destId="{FD165F5D-7BAA-4E89-BAF5-CC453F122ADD}" srcOrd="1" destOrd="0" presId="urn:microsoft.com/office/officeart/2005/8/layout/list1"/>
    <dgm:cxn modelId="{4F0C6A15-DE54-41E1-A1AE-0BD4A25B2AB4}" type="presParOf" srcId="{641B76E5-3FC2-4F6E-987C-2E132BF65D11}" destId="{1013D14E-1511-4504-B2F3-64AFD0D5CEC3}" srcOrd="1" destOrd="0" presId="urn:microsoft.com/office/officeart/2005/8/layout/list1"/>
    <dgm:cxn modelId="{9906ED7A-4380-46A4-9866-ED57E06D3475}" type="presParOf" srcId="{641B76E5-3FC2-4F6E-987C-2E132BF65D11}" destId="{3A9A6362-FA6A-4890-AC2B-3B97530B7177}" srcOrd="2" destOrd="0" presId="urn:microsoft.com/office/officeart/2005/8/layout/list1"/>
    <dgm:cxn modelId="{6C849CBB-0DF5-4302-B9A6-B1DE96B469B5}" type="presParOf" srcId="{641B76E5-3FC2-4F6E-987C-2E132BF65D11}" destId="{A1E5BE22-10E3-42AC-ABEB-109A2A21EE28}" srcOrd="3" destOrd="0" presId="urn:microsoft.com/office/officeart/2005/8/layout/list1"/>
    <dgm:cxn modelId="{40932177-F3E7-40FE-B31F-6B26B623D170}" type="presParOf" srcId="{641B76E5-3FC2-4F6E-987C-2E132BF65D11}" destId="{89FB3635-39E1-46D3-9476-0C25C9070231}" srcOrd="4" destOrd="0" presId="urn:microsoft.com/office/officeart/2005/8/layout/list1"/>
    <dgm:cxn modelId="{F38F4D0E-2260-47C3-809E-02864CD01E3B}" type="presParOf" srcId="{89FB3635-39E1-46D3-9476-0C25C9070231}" destId="{2FF0A896-36C1-452A-A9AB-F74F90345DDC}" srcOrd="0" destOrd="0" presId="urn:microsoft.com/office/officeart/2005/8/layout/list1"/>
    <dgm:cxn modelId="{85090EC9-85DF-4D75-8875-600420DEA948}" type="presParOf" srcId="{89FB3635-39E1-46D3-9476-0C25C9070231}" destId="{02D4B381-A570-44BF-8B3B-57B3D772DDAA}" srcOrd="1" destOrd="0" presId="urn:microsoft.com/office/officeart/2005/8/layout/list1"/>
    <dgm:cxn modelId="{67B7DFD2-15AC-44BC-884D-403663CCA8ED}" type="presParOf" srcId="{641B76E5-3FC2-4F6E-987C-2E132BF65D11}" destId="{3476A83E-A1E9-49DB-9128-DAD2EA719AD4}" srcOrd="5" destOrd="0" presId="urn:microsoft.com/office/officeart/2005/8/layout/list1"/>
    <dgm:cxn modelId="{241841FF-907D-4F85-96DE-2085E4AB1E5E}" type="presParOf" srcId="{641B76E5-3FC2-4F6E-987C-2E132BF65D11}" destId="{E641B500-3385-4360-AE61-E394C9876E5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B06610AA-A04A-479F-A8F4-4BF708938B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CAFEEF8-6CBF-409D-8094-8068F8FB095C}">
      <dgm:prSet/>
      <dgm:spPr/>
      <dgm:t>
        <a:bodyPr/>
        <a:lstStyle/>
        <a:p>
          <a:pPr rtl="0"/>
          <a:r>
            <a:rPr lang="zh-CN" b="1" dirty="0" smtClean="0"/>
            <a:t>影响成因：</a:t>
          </a:r>
          <a:endParaRPr lang="en-US" altLang="zh-CN" b="1" dirty="0" smtClean="0"/>
        </a:p>
      </dgm:t>
    </dgm:pt>
    <dgm:pt modelId="{7759DCA3-6B20-4D5E-87FF-49CC52D73583}" type="parTrans" cxnId="{CECB71E9-36B7-440C-BAF9-848DC937B8C2}">
      <dgm:prSet/>
      <dgm:spPr/>
      <dgm:t>
        <a:bodyPr/>
        <a:lstStyle/>
        <a:p>
          <a:endParaRPr lang="zh-CN" altLang="en-US" b="1"/>
        </a:p>
      </dgm:t>
    </dgm:pt>
    <dgm:pt modelId="{D7336EA3-F227-4D84-BA3C-9E907F324407}" type="sibTrans" cxnId="{CECB71E9-36B7-440C-BAF9-848DC937B8C2}">
      <dgm:prSet/>
      <dgm:spPr/>
      <dgm:t>
        <a:bodyPr/>
        <a:lstStyle/>
        <a:p>
          <a:endParaRPr lang="zh-CN" altLang="en-US" b="1"/>
        </a:p>
      </dgm:t>
    </dgm:pt>
    <dgm:pt modelId="{1323C1E5-AA1E-4C77-9AF3-9A0BCD85BA93}">
      <dgm:prSet/>
      <dgm:spPr/>
      <dgm:t>
        <a:bodyPr/>
        <a:lstStyle/>
        <a:p>
          <a:pPr rtl="0"/>
          <a:r>
            <a:rPr lang="zh-CN" b="1" dirty="0" smtClean="0">
              <a:solidFill>
                <a:srgbClr val="0000FF"/>
              </a:solidFill>
            </a:rPr>
            <a:t>海陆的物理性质不同</a:t>
          </a:r>
          <a:r>
            <a:rPr lang="zh-CN" b="1" dirty="0" smtClean="0"/>
            <a:t>，对太阳辐射能的吸收与反射，热能内部交换，热容量大小以及地</a:t>
          </a:r>
          <a:r>
            <a:rPr lang="en-US" b="1" dirty="0" smtClean="0"/>
            <a:t>—</a:t>
          </a:r>
          <a:r>
            <a:rPr lang="zh-CN" b="1" dirty="0" smtClean="0"/>
            <a:t>气和海</a:t>
          </a:r>
          <a:r>
            <a:rPr lang="en-US" b="1" dirty="0" smtClean="0"/>
            <a:t>—</a:t>
          </a:r>
          <a:r>
            <a:rPr lang="zh-CN" b="1" dirty="0" smtClean="0"/>
            <a:t>气热量交换的形式等都有显著差异，</a:t>
          </a:r>
          <a:endParaRPr lang="zh-CN" b="1" dirty="0"/>
        </a:p>
      </dgm:t>
    </dgm:pt>
    <dgm:pt modelId="{88162F6D-5666-482C-8F5A-1C795B9FF896}" type="parTrans" cxnId="{4305CCE6-87A9-4B57-B614-B802E0C9E91D}">
      <dgm:prSet/>
      <dgm:spPr/>
      <dgm:t>
        <a:bodyPr/>
        <a:lstStyle/>
        <a:p>
          <a:endParaRPr lang="zh-CN" altLang="en-US" b="1"/>
        </a:p>
      </dgm:t>
    </dgm:pt>
    <dgm:pt modelId="{AAA24AEC-39D1-4423-A24B-69DF5D515AC4}" type="sibTrans" cxnId="{4305CCE6-87A9-4B57-B614-B802E0C9E91D}">
      <dgm:prSet/>
      <dgm:spPr/>
      <dgm:t>
        <a:bodyPr/>
        <a:lstStyle/>
        <a:p>
          <a:endParaRPr lang="zh-CN" altLang="en-US" b="1"/>
        </a:p>
      </dgm:t>
    </dgm:pt>
    <dgm:pt modelId="{5555BDA1-B4B6-49CA-A4F3-515C61967E27}">
      <dgm:prSet/>
      <dgm:spPr/>
      <dgm:t>
        <a:bodyPr/>
        <a:lstStyle/>
        <a:p>
          <a:pPr rtl="0"/>
          <a:r>
            <a:rPr lang="zh-CN" b="1" dirty="0" smtClean="0">
              <a:solidFill>
                <a:srgbClr val="FF0000"/>
              </a:solidFill>
            </a:rPr>
            <a:t>致使同纬度、同季节海洋和大陆的增温与冷却显著不同</a:t>
          </a:r>
          <a:r>
            <a:rPr lang="zh-CN" b="1" dirty="0" smtClean="0"/>
            <a:t>，海上和陆上的气温也有明显差异。</a:t>
          </a:r>
          <a:endParaRPr lang="zh-CN" b="1" dirty="0"/>
        </a:p>
      </dgm:t>
    </dgm:pt>
    <dgm:pt modelId="{5A00B6FC-A05B-4554-AF0A-49A0021C52D6}" type="parTrans" cxnId="{D4FE7B9B-36F5-455F-9694-8DD7D6740354}">
      <dgm:prSet/>
      <dgm:spPr/>
      <dgm:t>
        <a:bodyPr/>
        <a:lstStyle/>
        <a:p>
          <a:endParaRPr lang="zh-CN" altLang="en-US"/>
        </a:p>
      </dgm:t>
    </dgm:pt>
    <dgm:pt modelId="{DBF51F2A-3032-43FD-9700-2A6E533CF863}" type="sibTrans" cxnId="{D4FE7B9B-36F5-455F-9694-8DD7D6740354}">
      <dgm:prSet/>
      <dgm:spPr/>
      <dgm:t>
        <a:bodyPr/>
        <a:lstStyle/>
        <a:p>
          <a:endParaRPr lang="zh-CN" altLang="en-US"/>
        </a:p>
      </dgm:t>
    </dgm:pt>
    <dgm:pt modelId="{6B9C250B-DBDD-493A-AADD-A5B09A1AFACD}" type="pres">
      <dgm:prSet presAssocID="{B06610AA-A04A-479F-A8F4-4BF708938B88}" presName="linear" presStyleCnt="0">
        <dgm:presLayoutVars>
          <dgm:dir/>
          <dgm:animLvl val="lvl"/>
          <dgm:resizeHandles val="exact"/>
        </dgm:presLayoutVars>
      </dgm:prSet>
      <dgm:spPr/>
      <dgm:t>
        <a:bodyPr/>
        <a:lstStyle/>
        <a:p>
          <a:endParaRPr lang="zh-CN" altLang="en-US"/>
        </a:p>
      </dgm:t>
    </dgm:pt>
    <dgm:pt modelId="{C08930E0-35A0-476A-B3E4-460F97A468FC}" type="pres">
      <dgm:prSet presAssocID="{8CAFEEF8-6CBF-409D-8094-8068F8FB095C}" presName="parentLin" presStyleCnt="0"/>
      <dgm:spPr/>
      <dgm:t>
        <a:bodyPr/>
        <a:lstStyle/>
        <a:p>
          <a:endParaRPr lang="zh-CN" altLang="en-US"/>
        </a:p>
      </dgm:t>
    </dgm:pt>
    <dgm:pt modelId="{E1D4D7C3-6C61-4C70-BE3B-33AEA492CAF9}" type="pres">
      <dgm:prSet presAssocID="{8CAFEEF8-6CBF-409D-8094-8068F8FB095C}" presName="parentLeftMargin" presStyleLbl="node1" presStyleIdx="0" presStyleCnt="1"/>
      <dgm:spPr/>
      <dgm:t>
        <a:bodyPr/>
        <a:lstStyle/>
        <a:p>
          <a:endParaRPr lang="zh-CN" altLang="en-US"/>
        </a:p>
      </dgm:t>
    </dgm:pt>
    <dgm:pt modelId="{E5400389-7BE6-4A13-8E5C-B9EEBD24AA50}" type="pres">
      <dgm:prSet presAssocID="{8CAFEEF8-6CBF-409D-8094-8068F8FB095C}" presName="parentText" presStyleLbl="node1" presStyleIdx="0" presStyleCnt="1">
        <dgm:presLayoutVars>
          <dgm:chMax val="0"/>
          <dgm:bulletEnabled val="1"/>
        </dgm:presLayoutVars>
      </dgm:prSet>
      <dgm:spPr/>
      <dgm:t>
        <a:bodyPr/>
        <a:lstStyle/>
        <a:p>
          <a:endParaRPr lang="zh-CN" altLang="en-US"/>
        </a:p>
      </dgm:t>
    </dgm:pt>
    <dgm:pt modelId="{50FA50FB-7E77-47FC-9D01-04F90745388E}" type="pres">
      <dgm:prSet presAssocID="{8CAFEEF8-6CBF-409D-8094-8068F8FB095C}" presName="negativeSpace" presStyleCnt="0"/>
      <dgm:spPr/>
      <dgm:t>
        <a:bodyPr/>
        <a:lstStyle/>
        <a:p>
          <a:endParaRPr lang="zh-CN" altLang="en-US"/>
        </a:p>
      </dgm:t>
    </dgm:pt>
    <dgm:pt modelId="{177B2563-6E14-4EC7-9B5C-53FCE99A144C}" type="pres">
      <dgm:prSet presAssocID="{8CAFEEF8-6CBF-409D-8094-8068F8FB095C}" presName="childText" presStyleLbl="conFgAcc1" presStyleIdx="0" presStyleCnt="1">
        <dgm:presLayoutVars>
          <dgm:bulletEnabled val="1"/>
        </dgm:presLayoutVars>
      </dgm:prSet>
      <dgm:spPr/>
      <dgm:t>
        <a:bodyPr/>
        <a:lstStyle/>
        <a:p>
          <a:endParaRPr lang="zh-CN" altLang="en-US"/>
        </a:p>
      </dgm:t>
    </dgm:pt>
  </dgm:ptLst>
  <dgm:cxnLst>
    <dgm:cxn modelId="{8199FB29-73C7-435D-8876-BE233D33568B}" type="presOf" srcId="{8CAFEEF8-6CBF-409D-8094-8068F8FB095C}" destId="{E5400389-7BE6-4A13-8E5C-B9EEBD24AA50}" srcOrd="1" destOrd="0" presId="urn:microsoft.com/office/officeart/2005/8/layout/list1"/>
    <dgm:cxn modelId="{1400B409-B475-4AB7-9A56-ECF657F3D932}" type="presOf" srcId="{1323C1E5-AA1E-4C77-9AF3-9A0BCD85BA93}" destId="{177B2563-6E14-4EC7-9B5C-53FCE99A144C}" srcOrd="0" destOrd="0" presId="urn:microsoft.com/office/officeart/2005/8/layout/list1"/>
    <dgm:cxn modelId="{DB07D658-D78A-4AEB-9C8F-E1EAA8FC0074}" type="presOf" srcId="{8CAFEEF8-6CBF-409D-8094-8068F8FB095C}" destId="{E1D4D7C3-6C61-4C70-BE3B-33AEA492CAF9}" srcOrd="0" destOrd="0" presId="urn:microsoft.com/office/officeart/2005/8/layout/list1"/>
    <dgm:cxn modelId="{4305CCE6-87A9-4B57-B614-B802E0C9E91D}" srcId="{8CAFEEF8-6CBF-409D-8094-8068F8FB095C}" destId="{1323C1E5-AA1E-4C77-9AF3-9A0BCD85BA93}" srcOrd="0" destOrd="0" parTransId="{88162F6D-5666-482C-8F5A-1C795B9FF896}" sibTransId="{AAA24AEC-39D1-4423-A24B-69DF5D515AC4}"/>
    <dgm:cxn modelId="{3EC6C1B2-DD47-4BE5-AA99-50AF6905B3D0}" type="presOf" srcId="{5555BDA1-B4B6-49CA-A4F3-515C61967E27}" destId="{177B2563-6E14-4EC7-9B5C-53FCE99A144C}" srcOrd="0" destOrd="1" presId="urn:microsoft.com/office/officeart/2005/8/layout/list1"/>
    <dgm:cxn modelId="{D4FE7B9B-36F5-455F-9694-8DD7D6740354}" srcId="{8CAFEEF8-6CBF-409D-8094-8068F8FB095C}" destId="{5555BDA1-B4B6-49CA-A4F3-515C61967E27}" srcOrd="1" destOrd="0" parTransId="{5A00B6FC-A05B-4554-AF0A-49A0021C52D6}" sibTransId="{DBF51F2A-3032-43FD-9700-2A6E533CF863}"/>
    <dgm:cxn modelId="{891C8102-7101-4DA6-9515-F33498F8FA45}" type="presOf" srcId="{B06610AA-A04A-479F-A8F4-4BF708938B88}" destId="{6B9C250B-DBDD-493A-AADD-A5B09A1AFACD}" srcOrd="0" destOrd="0" presId="urn:microsoft.com/office/officeart/2005/8/layout/list1"/>
    <dgm:cxn modelId="{CECB71E9-36B7-440C-BAF9-848DC937B8C2}" srcId="{B06610AA-A04A-479F-A8F4-4BF708938B88}" destId="{8CAFEEF8-6CBF-409D-8094-8068F8FB095C}" srcOrd="0" destOrd="0" parTransId="{7759DCA3-6B20-4D5E-87FF-49CC52D73583}" sibTransId="{D7336EA3-F227-4D84-BA3C-9E907F324407}"/>
    <dgm:cxn modelId="{1CEF4D2F-58FE-494A-B3BC-40B58B262FF0}" type="presParOf" srcId="{6B9C250B-DBDD-493A-AADD-A5B09A1AFACD}" destId="{C08930E0-35A0-476A-B3E4-460F97A468FC}" srcOrd="0" destOrd="0" presId="urn:microsoft.com/office/officeart/2005/8/layout/list1"/>
    <dgm:cxn modelId="{195DBA30-A6DA-4EF4-809C-649E2674E7EE}" type="presParOf" srcId="{C08930E0-35A0-476A-B3E4-460F97A468FC}" destId="{E1D4D7C3-6C61-4C70-BE3B-33AEA492CAF9}" srcOrd="0" destOrd="0" presId="urn:microsoft.com/office/officeart/2005/8/layout/list1"/>
    <dgm:cxn modelId="{3E389276-A615-4D1C-AE2F-7CB6D8C5D29B}" type="presParOf" srcId="{C08930E0-35A0-476A-B3E4-460F97A468FC}" destId="{E5400389-7BE6-4A13-8E5C-B9EEBD24AA50}" srcOrd="1" destOrd="0" presId="urn:microsoft.com/office/officeart/2005/8/layout/list1"/>
    <dgm:cxn modelId="{05321A97-AA64-411C-8E68-EB30A5A47E58}" type="presParOf" srcId="{6B9C250B-DBDD-493A-AADD-A5B09A1AFACD}" destId="{50FA50FB-7E77-47FC-9D01-04F90745388E}" srcOrd="1" destOrd="0" presId="urn:microsoft.com/office/officeart/2005/8/layout/list1"/>
    <dgm:cxn modelId="{5B14726F-1946-4309-BDF4-976C6F96B596}" type="presParOf" srcId="{6B9C250B-DBDD-493A-AADD-A5B09A1AFACD}" destId="{177B2563-6E14-4EC7-9B5C-53FCE99A144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B08A2F6-B561-4BE6-B73D-FFA1D04758BA}"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192D1AA7-4759-4BA7-BFB3-FFF02FAF5E63}">
      <dgm:prSet/>
      <dgm:spPr/>
      <dgm:t>
        <a:bodyPr/>
        <a:lstStyle/>
        <a:p>
          <a:pPr rtl="0"/>
          <a:r>
            <a:rPr lang="zh-CN" altLang="en-US" b="1" dirty="0" smtClean="0"/>
            <a:t>形成：</a:t>
          </a:r>
          <a:endParaRPr lang="zh-CN" altLang="en-US" b="1" dirty="0"/>
        </a:p>
      </dgm:t>
    </dgm:pt>
    <dgm:pt modelId="{F8F2C7C0-9253-46D3-BB4A-42B2EA045C3D}" type="parTrans" cxnId="{9EBFF441-E04B-42C5-AFFA-8DFF173A3828}">
      <dgm:prSet/>
      <dgm:spPr/>
      <dgm:t>
        <a:bodyPr/>
        <a:lstStyle/>
        <a:p>
          <a:endParaRPr lang="zh-CN" altLang="en-US" b="1"/>
        </a:p>
      </dgm:t>
    </dgm:pt>
    <dgm:pt modelId="{0FE31EB6-FE8D-4597-8D98-589B54807502}" type="sibTrans" cxnId="{9EBFF441-E04B-42C5-AFFA-8DFF173A3828}">
      <dgm:prSet/>
      <dgm:spPr/>
      <dgm:t>
        <a:bodyPr/>
        <a:lstStyle/>
        <a:p>
          <a:endParaRPr lang="zh-CN" altLang="en-US" b="1"/>
        </a:p>
      </dgm:t>
    </dgm:pt>
    <dgm:pt modelId="{18AC50A7-5AE9-4A9D-BA57-60A5CB3D9F29}">
      <dgm:prSet/>
      <dgm:spPr/>
      <dgm:t>
        <a:bodyPr/>
        <a:lstStyle/>
        <a:p>
          <a:pPr rtl="0"/>
          <a:r>
            <a:rPr lang="zh-CN" altLang="en-US" b="1" dirty="0" smtClean="0"/>
            <a:t>由于太阳和各种宇宙射线的辐射，引起空气分子的电离，而形成了电离层。</a:t>
          </a:r>
          <a:endParaRPr lang="zh-CN" altLang="en-US" b="1" dirty="0"/>
        </a:p>
      </dgm:t>
    </dgm:pt>
    <dgm:pt modelId="{B81BFF15-1B82-4ABC-AF5E-BEB5F46974BA}" type="parTrans" cxnId="{9ACAF1E2-A933-4C13-A7A6-7ACB0C2554FF}">
      <dgm:prSet/>
      <dgm:spPr/>
      <dgm:t>
        <a:bodyPr/>
        <a:lstStyle/>
        <a:p>
          <a:endParaRPr lang="zh-CN" altLang="en-US" b="1"/>
        </a:p>
      </dgm:t>
    </dgm:pt>
    <dgm:pt modelId="{A3E378BE-E3B3-4496-A1D4-F807DB7CC015}" type="sibTrans" cxnId="{9ACAF1E2-A933-4C13-A7A6-7ACB0C2554FF}">
      <dgm:prSet/>
      <dgm:spPr/>
      <dgm:t>
        <a:bodyPr/>
        <a:lstStyle/>
        <a:p>
          <a:endParaRPr lang="zh-CN" altLang="en-US" b="1"/>
        </a:p>
      </dgm:t>
    </dgm:pt>
    <dgm:pt modelId="{68ABFA00-1FF7-4BA1-83D2-057DDF3E1922}">
      <dgm:prSet/>
      <dgm:spPr/>
      <dgm:t>
        <a:bodyPr/>
        <a:lstStyle/>
        <a:p>
          <a:pPr rtl="0"/>
          <a:r>
            <a:rPr lang="en-US" altLang="zh-CN" b="1" dirty="0" smtClean="0"/>
            <a:t>D</a:t>
          </a:r>
          <a:r>
            <a:rPr lang="zh-CN" altLang="en-US" b="1" dirty="0" smtClean="0"/>
            <a:t>层（距地面高度</a:t>
          </a:r>
          <a:r>
            <a:rPr lang="en-US" altLang="zh-CN" b="1" dirty="0" smtClean="0"/>
            <a:t>60--80Km</a:t>
          </a:r>
          <a:r>
            <a:rPr lang="zh-CN" altLang="en-US" b="1" dirty="0" smtClean="0"/>
            <a:t>）</a:t>
          </a:r>
          <a:endParaRPr lang="zh-CN" altLang="en-US" b="1" dirty="0"/>
        </a:p>
      </dgm:t>
    </dgm:pt>
    <dgm:pt modelId="{CBD900A6-DABD-4404-92E7-C9A0DD00D1F1}" type="parTrans" cxnId="{E32347C3-892A-4C30-8BC8-630FDDF0BD92}">
      <dgm:prSet/>
      <dgm:spPr/>
      <dgm:t>
        <a:bodyPr/>
        <a:lstStyle/>
        <a:p>
          <a:endParaRPr lang="zh-CN" altLang="en-US" b="1"/>
        </a:p>
      </dgm:t>
    </dgm:pt>
    <dgm:pt modelId="{1249B844-9B07-4C63-90D7-0115DACEAD0F}" type="sibTrans" cxnId="{E32347C3-892A-4C30-8BC8-630FDDF0BD92}">
      <dgm:prSet/>
      <dgm:spPr/>
      <dgm:t>
        <a:bodyPr/>
        <a:lstStyle/>
        <a:p>
          <a:endParaRPr lang="zh-CN" altLang="en-US" b="1"/>
        </a:p>
      </dgm:t>
    </dgm:pt>
    <dgm:pt modelId="{1E2052DB-C7F9-4ACC-8604-FAAB93E27815}">
      <dgm:prSet/>
      <dgm:spPr/>
      <dgm:t>
        <a:bodyPr/>
        <a:lstStyle/>
        <a:p>
          <a:r>
            <a:rPr lang="en-US" altLang="zh-CN" b="1" dirty="0" smtClean="0"/>
            <a:t>E</a:t>
          </a:r>
          <a:r>
            <a:rPr lang="zh-CN" altLang="en-US" b="1" dirty="0" smtClean="0"/>
            <a:t>层（</a:t>
          </a:r>
          <a:r>
            <a:rPr lang="en-US" altLang="zh-CN" b="1" dirty="0" smtClean="0"/>
            <a:t>100--120Km</a:t>
          </a:r>
          <a:r>
            <a:rPr lang="zh-CN" altLang="en-US" b="1" dirty="0" smtClean="0"/>
            <a:t>）</a:t>
          </a:r>
          <a:endParaRPr lang="en-US" altLang="zh-CN" b="1" dirty="0" smtClean="0"/>
        </a:p>
      </dgm:t>
    </dgm:pt>
    <dgm:pt modelId="{42F1E509-5DF7-455B-A6ED-37A12442E982}" type="parTrans" cxnId="{ECB434BD-506D-4B4A-B6D9-429F04B4B6F9}">
      <dgm:prSet/>
      <dgm:spPr/>
      <dgm:t>
        <a:bodyPr/>
        <a:lstStyle/>
        <a:p>
          <a:endParaRPr lang="zh-CN" altLang="en-US" b="1"/>
        </a:p>
      </dgm:t>
    </dgm:pt>
    <dgm:pt modelId="{D7535525-8415-475A-9549-0BC36B8A39F9}" type="sibTrans" cxnId="{ECB434BD-506D-4B4A-B6D9-429F04B4B6F9}">
      <dgm:prSet/>
      <dgm:spPr/>
      <dgm:t>
        <a:bodyPr/>
        <a:lstStyle/>
        <a:p>
          <a:endParaRPr lang="zh-CN" altLang="en-US" b="1"/>
        </a:p>
      </dgm:t>
    </dgm:pt>
    <dgm:pt modelId="{808DA692-7F3B-4BBD-8E08-AD53605B2FB6}">
      <dgm:prSet/>
      <dgm:spPr/>
      <dgm:t>
        <a:bodyPr/>
        <a:lstStyle/>
        <a:p>
          <a:r>
            <a:rPr lang="en-US" altLang="zh-CN" b="1" dirty="0" smtClean="0"/>
            <a:t>F1</a:t>
          </a:r>
          <a:r>
            <a:rPr lang="zh-CN" altLang="en-US" b="1" dirty="0" smtClean="0"/>
            <a:t>层（</a:t>
          </a:r>
          <a:r>
            <a:rPr lang="en-US" altLang="zh-CN" b="1" dirty="0" smtClean="0"/>
            <a:t>200Km</a:t>
          </a:r>
          <a:r>
            <a:rPr lang="zh-CN" altLang="en-US" b="1" dirty="0" smtClean="0"/>
            <a:t>）</a:t>
          </a:r>
          <a:endParaRPr lang="en-US" altLang="zh-CN" b="1" dirty="0" smtClean="0"/>
        </a:p>
      </dgm:t>
    </dgm:pt>
    <dgm:pt modelId="{797935A8-65D0-4715-8FFF-40AE25A128CC}" type="parTrans" cxnId="{BF064F7F-83DE-4DF1-8DB7-EB21864BFB65}">
      <dgm:prSet/>
      <dgm:spPr/>
      <dgm:t>
        <a:bodyPr/>
        <a:lstStyle/>
        <a:p>
          <a:endParaRPr lang="zh-CN" altLang="en-US" b="1"/>
        </a:p>
      </dgm:t>
    </dgm:pt>
    <dgm:pt modelId="{AB4E1E4F-96DF-43CE-A354-404628FB406D}" type="sibTrans" cxnId="{BF064F7F-83DE-4DF1-8DB7-EB21864BFB65}">
      <dgm:prSet/>
      <dgm:spPr/>
      <dgm:t>
        <a:bodyPr/>
        <a:lstStyle/>
        <a:p>
          <a:endParaRPr lang="zh-CN" altLang="en-US" b="1"/>
        </a:p>
      </dgm:t>
    </dgm:pt>
    <dgm:pt modelId="{60AEA0DB-A80C-4557-8ED1-1A41F42130E8}">
      <dgm:prSet/>
      <dgm:spPr/>
      <dgm:t>
        <a:bodyPr/>
        <a:lstStyle/>
        <a:p>
          <a:r>
            <a:rPr lang="en-US" altLang="zh-CN" b="1" dirty="0" smtClean="0"/>
            <a:t>F2</a:t>
          </a:r>
          <a:r>
            <a:rPr lang="zh-CN" altLang="en-US" b="1" dirty="0" smtClean="0"/>
            <a:t>层（</a:t>
          </a:r>
          <a:r>
            <a:rPr lang="en-US" altLang="zh-CN" b="1" dirty="0" smtClean="0"/>
            <a:t>200-900Km</a:t>
          </a:r>
          <a:r>
            <a:rPr lang="zh-CN" altLang="en-US" b="1" dirty="0" smtClean="0"/>
            <a:t>）</a:t>
          </a:r>
        </a:p>
      </dgm:t>
    </dgm:pt>
    <dgm:pt modelId="{1B0AD8C1-F5FF-4194-A38C-290CF42C9A63}" type="parTrans" cxnId="{F06DBC40-1E1B-4425-8719-AB01DDA809DA}">
      <dgm:prSet/>
      <dgm:spPr/>
      <dgm:t>
        <a:bodyPr/>
        <a:lstStyle/>
        <a:p>
          <a:endParaRPr lang="zh-CN" altLang="en-US" b="1"/>
        </a:p>
      </dgm:t>
    </dgm:pt>
    <dgm:pt modelId="{2A4B0983-EC16-4E8B-B541-212DE9B3BF77}" type="sibTrans" cxnId="{F06DBC40-1E1B-4425-8719-AB01DDA809DA}">
      <dgm:prSet/>
      <dgm:spPr/>
      <dgm:t>
        <a:bodyPr/>
        <a:lstStyle/>
        <a:p>
          <a:endParaRPr lang="zh-CN" altLang="en-US" b="1"/>
        </a:p>
      </dgm:t>
    </dgm:pt>
    <dgm:pt modelId="{6268032D-0E8F-451F-BA6F-EBF529739E8A}">
      <dgm:prSet/>
      <dgm:spPr/>
      <dgm:t>
        <a:bodyPr/>
        <a:lstStyle/>
        <a:p>
          <a:pPr rtl="0"/>
          <a:r>
            <a:rPr lang="zh-CN" altLang="en-US" b="1" dirty="0" smtClean="0"/>
            <a:t>分层：</a:t>
          </a:r>
          <a:endParaRPr lang="zh-CN" altLang="en-US" b="1" dirty="0"/>
        </a:p>
      </dgm:t>
    </dgm:pt>
    <dgm:pt modelId="{51CF6381-8A92-48AC-8147-694B1B1CF507}" type="parTrans" cxnId="{6B8A43DD-7CDF-49FA-932B-6DDB84673B20}">
      <dgm:prSet/>
      <dgm:spPr/>
      <dgm:t>
        <a:bodyPr/>
        <a:lstStyle/>
        <a:p>
          <a:endParaRPr lang="zh-CN" altLang="en-US" b="1"/>
        </a:p>
      </dgm:t>
    </dgm:pt>
    <dgm:pt modelId="{A345FA09-E224-4F5E-BDDA-287A8BFC9122}" type="sibTrans" cxnId="{6B8A43DD-7CDF-49FA-932B-6DDB84673B20}">
      <dgm:prSet/>
      <dgm:spPr/>
      <dgm:t>
        <a:bodyPr/>
        <a:lstStyle/>
        <a:p>
          <a:endParaRPr lang="zh-CN" altLang="en-US" b="1"/>
        </a:p>
      </dgm:t>
    </dgm:pt>
    <dgm:pt modelId="{0861A9B9-D8FE-4494-B8AA-F36589DBE447}">
      <dgm:prSet/>
      <dgm:spPr/>
      <dgm:t>
        <a:bodyPr/>
        <a:lstStyle/>
        <a:p>
          <a:r>
            <a:rPr lang="en-US" altLang="zh-CN" b="1" dirty="0" smtClean="0"/>
            <a:t>F</a:t>
          </a:r>
          <a:r>
            <a:rPr lang="zh-CN" altLang="en-US" b="1" dirty="0" smtClean="0"/>
            <a:t>层：</a:t>
          </a:r>
          <a:endParaRPr lang="en-US" altLang="zh-CN" b="1" dirty="0" smtClean="0"/>
        </a:p>
      </dgm:t>
    </dgm:pt>
    <dgm:pt modelId="{91C00977-018B-4B13-B3F6-EC9EDA153ECF}" type="parTrans" cxnId="{454E34A9-C84A-45D0-A7CB-C7506A2D3871}">
      <dgm:prSet/>
      <dgm:spPr/>
      <dgm:t>
        <a:bodyPr/>
        <a:lstStyle/>
        <a:p>
          <a:endParaRPr lang="zh-CN" altLang="en-US" b="1"/>
        </a:p>
      </dgm:t>
    </dgm:pt>
    <dgm:pt modelId="{1098443A-73B9-4739-B8BA-4F21BE07AD3C}" type="sibTrans" cxnId="{454E34A9-C84A-45D0-A7CB-C7506A2D3871}">
      <dgm:prSet/>
      <dgm:spPr/>
      <dgm:t>
        <a:bodyPr/>
        <a:lstStyle/>
        <a:p>
          <a:endParaRPr lang="zh-CN" altLang="en-US" b="1"/>
        </a:p>
      </dgm:t>
    </dgm:pt>
    <dgm:pt modelId="{A44419C3-E6AC-41F9-AFF1-C1492EA69673}" type="pres">
      <dgm:prSet presAssocID="{0B08A2F6-B561-4BE6-B73D-FFA1D04758BA}" presName="linear" presStyleCnt="0">
        <dgm:presLayoutVars>
          <dgm:animLvl val="lvl"/>
          <dgm:resizeHandles val="exact"/>
        </dgm:presLayoutVars>
      </dgm:prSet>
      <dgm:spPr/>
      <dgm:t>
        <a:bodyPr/>
        <a:lstStyle/>
        <a:p>
          <a:endParaRPr lang="zh-CN" altLang="en-US"/>
        </a:p>
      </dgm:t>
    </dgm:pt>
    <dgm:pt modelId="{0CC2AC94-1DC6-483E-BD0B-581112090793}" type="pres">
      <dgm:prSet presAssocID="{192D1AA7-4759-4BA7-BFB3-FFF02FAF5E63}" presName="parentText" presStyleLbl="node1" presStyleIdx="0" presStyleCnt="2">
        <dgm:presLayoutVars>
          <dgm:chMax val="0"/>
          <dgm:bulletEnabled val="1"/>
        </dgm:presLayoutVars>
      </dgm:prSet>
      <dgm:spPr/>
      <dgm:t>
        <a:bodyPr/>
        <a:lstStyle/>
        <a:p>
          <a:endParaRPr lang="zh-CN" altLang="en-US"/>
        </a:p>
      </dgm:t>
    </dgm:pt>
    <dgm:pt modelId="{9B668420-6BB1-4D29-B202-1F3E66460B07}" type="pres">
      <dgm:prSet presAssocID="{192D1AA7-4759-4BA7-BFB3-FFF02FAF5E63}" presName="childText" presStyleLbl="revTx" presStyleIdx="0" presStyleCnt="2">
        <dgm:presLayoutVars>
          <dgm:bulletEnabled val="1"/>
        </dgm:presLayoutVars>
      </dgm:prSet>
      <dgm:spPr/>
      <dgm:t>
        <a:bodyPr/>
        <a:lstStyle/>
        <a:p>
          <a:endParaRPr lang="zh-CN" altLang="en-US"/>
        </a:p>
      </dgm:t>
    </dgm:pt>
    <dgm:pt modelId="{A3EB8A3D-1A9C-41FF-A290-6F0336AB965B}" type="pres">
      <dgm:prSet presAssocID="{6268032D-0E8F-451F-BA6F-EBF529739E8A}" presName="parentText" presStyleLbl="node1" presStyleIdx="1" presStyleCnt="2">
        <dgm:presLayoutVars>
          <dgm:chMax val="0"/>
          <dgm:bulletEnabled val="1"/>
        </dgm:presLayoutVars>
      </dgm:prSet>
      <dgm:spPr/>
      <dgm:t>
        <a:bodyPr/>
        <a:lstStyle/>
        <a:p>
          <a:endParaRPr lang="zh-CN" altLang="en-US"/>
        </a:p>
      </dgm:t>
    </dgm:pt>
    <dgm:pt modelId="{782CF9E9-78DA-4C40-8DAF-642703F5724D}" type="pres">
      <dgm:prSet presAssocID="{6268032D-0E8F-451F-BA6F-EBF529739E8A}" presName="childText" presStyleLbl="revTx" presStyleIdx="1" presStyleCnt="2">
        <dgm:presLayoutVars>
          <dgm:bulletEnabled val="1"/>
        </dgm:presLayoutVars>
      </dgm:prSet>
      <dgm:spPr/>
      <dgm:t>
        <a:bodyPr/>
        <a:lstStyle/>
        <a:p>
          <a:endParaRPr lang="zh-CN" altLang="en-US"/>
        </a:p>
      </dgm:t>
    </dgm:pt>
  </dgm:ptLst>
  <dgm:cxnLst>
    <dgm:cxn modelId="{B14E4BA4-E886-4EC4-8437-7F0798704DD3}" type="presOf" srcId="{0B08A2F6-B561-4BE6-B73D-FFA1D04758BA}" destId="{A44419C3-E6AC-41F9-AFF1-C1492EA69673}" srcOrd="0" destOrd="0" presId="urn:microsoft.com/office/officeart/2005/8/layout/vList2"/>
    <dgm:cxn modelId="{1349836A-B5FC-46A3-9CBA-CD08FBBDF8E9}" type="presOf" srcId="{192D1AA7-4759-4BA7-BFB3-FFF02FAF5E63}" destId="{0CC2AC94-1DC6-483E-BD0B-581112090793}" srcOrd="0" destOrd="0" presId="urn:microsoft.com/office/officeart/2005/8/layout/vList2"/>
    <dgm:cxn modelId="{E32347C3-892A-4C30-8BC8-630FDDF0BD92}" srcId="{6268032D-0E8F-451F-BA6F-EBF529739E8A}" destId="{68ABFA00-1FF7-4BA1-83D2-057DDF3E1922}" srcOrd="0" destOrd="0" parTransId="{CBD900A6-DABD-4404-92E7-C9A0DD00D1F1}" sibTransId="{1249B844-9B07-4C63-90D7-0115DACEAD0F}"/>
    <dgm:cxn modelId="{DEF0A823-6276-43E2-84BE-9ECE4374F2E4}" type="presOf" srcId="{1E2052DB-C7F9-4ACC-8604-FAAB93E27815}" destId="{782CF9E9-78DA-4C40-8DAF-642703F5724D}" srcOrd="0" destOrd="1" presId="urn:microsoft.com/office/officeart/2005/8/layout/vList2"/>
    <dgm:cxn modelId="{F06DBC40-1E1B-4425-8719-AB01DDA809DA}" srcId="{0861A9B9-D8FE-4494-B8AA-F36589DBE447}" destId="{60AEA0DB-A80C-4557-8ED1-1A41F42130E8}" srcOrd="1" destOrd="0" parTransId="{1B0AD8C1-F5FF-4194-A38C-290CF42C9A63}" sibTransId="{2A4B0983-EC16-4E8B-B541-212DE9B3BF77}"/>
    <dgm:cxn modelId="{ABC63949-2DBE-4A67-AAEB-C553C43A1C43}" type="presOf" srcId="{60AEA0DB-A80C-4557-8ED1-1A41F42130E8}" destId="{782CF9E9-78DA-4C40-8DAF-642703F5724D}" srcOrd="0" destOrd="4" presId="urn:microsoft.com/office/officeart/2005/8/layout/vList2"/>
    <dgm:cxn modelId="{F37A4EAF-6D9D-4887-9CF9-AB6C55123699}" type="presOf" srcId="{808DA692-7F3B-4BBD-8E08-AD53605B2FB6}" destId="{782CF9E9-78DA-4C40-8DAF-642703F5724D}" srcOrd="0" destOrd="3" presId="urn:microsoft.com/office/officeart/2005/8/layout/vList2"/>
    <dgm:cxn modelId="{ECB434BD-506D-4B4A-B6D9-429F04B4B6F9}" srcId="{6268032D-0E8F-451F-BA6F-EBF529739E8A}" destId="{1E2052DB-C7F9-4ACC-8604-FAAB93E27815}" srcOrd="1" destOrd="0" parTransId="{42F1E509-5DF7-455B-A6ED-37A12442E982}" sibTransId="{D7535525-8415-475A-9549-0BC36B8A39F9}"/>
    <dgm:cxn modelId="{A4420A9A-39DB-4745-BE5E-DAF666FA8A98}" type="presOf" srcId="{0861A9B9-D8FE-4494-B8AA-F36589DBE447}" destId="{782CF9E9-78DA-4C40-8DAF-642703F5724D}" srcOrd="0" destOrd="2" presId="urn:microsoft.com/office/officeart/2005/8/layout/vList2"/>
    <dgm:cxn modelId="{9ACAF1E2-A933-4C13-A7A6-7ACB0C2554FF}" srcId="{192D1AA7-4759-4BA7-BFB3-FFF02FAF5E63}" destId="{18AC50A7-5AE9-4A9D-BA57-60A5CB3D9F29}" srcOrd="0" destOrd="0" parTransId="{B81BFF15-1B82-4ABC-AF5E-BEB5F46974BA}" sibTransId="{A3E378BE-E3B3-4496-A1D4-F807DB7CC015}"/>
    <dgm:cxn modelId="{BF064F7F-83DE-4DF1-8DB7-EB21864BFB65}" srcId="{0861A9B9-D8FE-4494-B8AA-F36589DBE447}" destId="{808DA692-7F3B-4BBD-8E08-AD53605B2FB6}" srcOrd="0" destOrd="0" parTransId="{797935A8-65D0-4715-8FFF-40AE25A128CC}" sibTransId="{AB4E1E4F-96DF-43CE-A354-404628FB406D}"/>
    <dgm:cxn modelId="{454E34A9-C84A-45D0-A7CB-C7506A2D3871}" srcId="{6268032D-0E8F-451F-BA6F-EBF529739E8A}" destId="{0861A9B9-D8FE-4494-B8AA-F36589DBE447}" srcOrd="2" destOrd="0" parTransId="{91C00977-018B-4B13-B3F6-EC9EDA153ECF}" sibTransId="{1098443A-73B9-4739-B8BA-4F21BE07AD3C}"/>
    <dgm:cxn modelId="{C35D34E9-64DF-46E7-AE39-41B23730E097}" type="presOf" srcId="{68ABFA00-1FF7-4BA1-83D2-057DDF3E1922}" destId="{782CF9E9-78DA-4C40-8DAF-642703F5724D}" srcOrd="0" destOrd="0" presId="urn:microsoft.com/office/officeart/2005/8/layout/vList2"/>
    <dgm:cxn modelId="{EA39FB83-C4FB-44AE-A429-0308C0F8835E}" type="presOf" srcId="{6268032D-0E8F-451F-BA6F-EBF529739E8A}" destId="{A3EB8A3D-1A9C-41FF-A290-6F0336AB965B}" srcOrd="0" destOrd="0" presId="urn:microsoft.com/office/officeart/2005/8/layout/vList2"/>
    <dgm:cxn modelId="{D1AFBF4F-4E9C-45FA-9B6E-7E7D1D83BFAB}" type="presOf" srcId="{18AC50A7-5AE9-4A9D-BA57-60A5CB3D9F29}" destId="{9B668420-6BB1-4D29-B202-1F3E66460B07}" srcOrd="0" destOrd="0" presId="urn:microsoft.com/office/officeart/2005/8/layout/vList2"/>
    <dgm:cxn modelId="{9EBFF441-E04B-42C5-AFFA-8DFF173A3828}" srcId="{0B08A2F6-B561-4BE6-B73D-FFA1D04758BA}" destId="{192D1AA7-4759-4BA7-BFB3-FFF02FAF5E63}" srcOrd="0" destOrd="0" parTransId="{F8F2C7C0-9253-46D3-BB4A-42B2EA045C3D}" sibTransId="{0FE31EB6-FE8D-4597-8D98-589B54807502}"/>
    <dgm:cxn modelId="{6B8A43DD-7CDF-49FA-932B-6DDB84673B20}" srcId="{0B08A2F6-B561-4BE6-B73D-FFA1D04758BA}" destId="{6268032D-0E8F-451F-BA6F-EBF529739E8A}" srcOrd="1" destOrd="0" parTransId="{51CF6381-8A92-48AC-8147-694B1B1CF507}" sibTransId="{A345FA09-E224-4F5E-BDDA-287A8BFC9122}"/>
    <dgm:cxn modelId="{D3233C69-6D29-4E3E-8380-14C8C19A5C11}" type="presParOf" srcId="{A44419C3-E6AC-41F9-AFF1-C1492EA69673}" destId="{0CC2AC94-1DC6-483E-BD0B-581112090793}" srcOrd="0" destOrd="0" presId="urn:microsoft.com/office/officeart/2005/8/layout/vList2"/>
    <dgm:cxn modelId="{7ED5AA87-1CCA-4629-9BDB-24DEE68E8020}" type="presParOf" srcId="{A44419C3-E6AC-41F9-AFF1-C1492EA69673}" destId="{9B668420-6BB1-4D29-B202-1F3E66460B07}" srcOrd="1" destOrd="0" presId="urn:microsoft.com/office/officeart/2005/8/layout/vList2"/>
    <dgm:cxn modelId="{0D9CA335-1416-4B78-968A-1CADAA33FB1E}" type="presParOf" srcId="{A44419C3-E6AC-41F9-AFF1-C1492EA69673}" destId="{A3EB8A3D-1A9C-41FF-A290-6F0336AB965B}" srcOrd="2" destOrd="0" presId="urn:microsoft.com/office/officeart/2005/8/layout/vList2"/>
    <dgm:cxn modelId="{6A233C32-9401-40BA-A8EF-F893B31244EE}" type="presParOf" srcId="{A44419C3-E6AC-41F9-AFF1-C1492EA69673}" destId="{782CF9E9-78DA-4C40-8DAF-642703F5724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79D67FE1-922B-48F1-813C-0B914CA02716}"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4995E918-72CE-4F41-926B-A77F46E94E39}">
      <dgm:prSet custT="1"/>
      <dgm:spPr/>
      <dgm:t>
        <a:bodyPr/>
        <a:lstStyle/>
        <a:p>
          <a:pPr rtl="0"/>
          <a:r>
            <a:rPr lang="zh-CN" altLang="en-US" sz="2800" dirty="0" smtClean="0">
              <a:effectLst/>
            </a:rPr>
            <a:t>定义：</a:t>
          </a:r>
          <a:endParaRPr lang="en-US" altLang="zh-CN" sz="2800" dirty="0" smtClean="0">
            <a:effectLst/>
          </a:endParaRPr>
        </a:p>
      </dgm:t>
    </dgm:pt>
    <dgm:pt modelId="{F2A706A6-23BE-45F8-A207-DF2C84B71DEC}" type="parTrans" cxnId="{AE2709BB-97EF-4A0D-80E9-942E446F55D1}">
      <dgm:prSet/>
      <dgm:spPr/>
      <dgm:t>
        <a:bodyPr/>
        <a:lstStyle/>
        <a:p>
          <a:endParaRPr lang="zh-CN" altLang="en-US" sz="2800" b="1">
            <a:effectLst/>
          </a:endParaRPr>
        </a:p>
      </dgm:t>
    </dgm:pt>
    <dgm:pt modelId="{8483D099-2F92-4778-AB89-687B242AF021}" type="sibTrans" cxnId="{AE2709BB-97EF-4A0D-80E9-942E446F55D1}">
      <dgm:prSet/>
      <dgm:spPr/>
      <dgm:t>
        <a:bodyPr/>
        <a:lstStyle/>
        <a:p>
          <a:endParaRPr lang="zh-CN" altLang="en-US" sz="2800" b="1">
            <a:effectLst/>
          </a:endParaRPr>
        </a:p>
      </dgm:t>
    </dgm:pt>
    <dgm:pt modelId="{2EC7AB30-BD00-452C-8994-63FB92565F29}">
      <dgm:prSet custT="1"/>
      <dgm:spPr/>
      <dgm:t>
        <a:bodyPr/>
        <a:lstStyle/>
        <a:p>
          <a:pPr rtl="0"/>
          <a:r>
            <a:rPr lang="zh-CN" sz="2800" b="1" dirty="0" smtClean="0">
              <a:effectLst/>
            </a:rPr>
            <a:t>作用：</a:t>
          </a:r>
          <a:endParaRPr lang="en-US" altLang="zh-CN" sz="2800" b="1" dirty="0" smtClean="0">
            <a:effectLst/>
          </a:endParaRPr>
        </a:p>
      </dgm:t>
    </dgm:pt>
    <dgm:pt modelId="{BF35AE7B-4941-44D6-9719-D17235307722}" type="parTrans" cxnId="{05BDF5DA-3D11-4EB3-AC3B-422B2CFEF8F2}">
      <dgm:prSet/>
      <dgm:spPr/>
      <dgm:t>
        <a:bodyPr/>
        <a:lstStyle/>
        <a:p>
          <a:endParaRPr lang="zh-CN" altLang="en-US" sz="2800" b="1">
            <a:effectLst/>
          </a:endParaRPr>
        </a:p>
      </dgm:t>
    </dgm:pt>
    <dgm:pt modelId="{245515A5-B0D9-471E-A33D-AD5251640324}" type="sibTrans" cxnId="{05BDF5DA-3D11-4EB3-AC3B-422B2CFEF8F2}">
      <dgm:prSet/>
      <dgm:spPr/>
      <dgm:t>
        <a:bodyPr/>
        <a:lstStyle/>
        <a:p>
          <a:endParaRPr lang="zh-CN" altLang="en-US" sz="2800" b="1">
            <a:effectLst/>
          </a:endParaRPr>
        </a:p>
      </dgm:t>
    </dgm:pt>
    <dgm:pt modelId="{A2E56F21-2661-4A26-B02F-44AF9E911251}">
      <dgm:prSet custT="1"/>
      <dgm:spPr/>
      <dgm:t>
        <a:bodyPr/>
        <a:lstStyle/>
        <a:p>
          <a:pPr rtl="0"/>
          <a:r>
            <a:rPr lang="zh-CN" altLang="en-US" sz="2800" b="1" dirty="0" smtClean="0">
              <a:effectLst/>
            </a:rPr>
            <a:t>可从低纬度向高纬度传输热量，又能从高纬地区向低纬输送海冰和</a:t>
          </a:r>
          <a:r>
            <a:rPr lang="zh-CN" altLang="en-US" sz="2800" b="1" dirty="0" smtClean="0">
              <a:effectLst/>
            </a:rPr>
            <a:t>冷水</a:t>
          </a:r>
          <a:endParaRPr lang="zh-CN" altLang="en-US" sz="2800" b="1" dirty="0">
            <a:effectLst/>
          </a:endParaRPr>
        </a:p>
      </dgm:t>
    </dgm:pt>
    <dgm:pt modelId="{96C73959-AE7E-4C5E-9726-514299DF505E}" type="parTrans" cxnId="{1F9749F2-649D-4733-8A65-633CC9DC7707}">
      <dgm:prSet/>
      <dgm:spPr/>
      <dgm:t>
        <a:bodyPr/>
        <a:lstStyle/>
        <a:p>
          <a:endParaRPr lang="zh-CN" altLang="en-US" sz="2800">
            <a:effectLst/>
          </a:endParaRPr>
        </a:p>
      </dgm:t>
    </dgm:pt>
    <dgm:pt modelId="{8771CD17-2E82-42D2-8A6F-2C26722A5723}" type="sibTrans" cxnId="{1F9749F2-649D-4733-8A65-633CC9DC7707}">
      <dgm:prSet/>
      <dgm:spPr/>
      <dgm:t>
        <a:bodyPr/>
        <a:lstStyle/>
        <a:p>
          <a:endParaRPr lang="zh-CN" altLang="en-US" sz="2800">
            <a:effectLst/>
          </a:endParaRPr>
        </a:p>
      </dgm:t>
    </dgm:pt>
    <dgm:pt modelId="{A6D8C845-2FAD-4AD3-A1D9-7E8D8B823509}">
      <dgm:prSet custT="1"/>
      <dgm:spPr/>
      <dgm:t>
        <a:bodyPr/>
        <a:lstStyle/>
        <a:p>
          <a:pPr rtl="0"/>
          <a:r>
            <a:rPr lang="zh-CN" altLang="en-US" sz="2800" b="1" dirty="0" smtClean="0">
              <a:effectLst/>
            </a:rPr>
            <a:t>大洋中任一持续不断并主要呈水平流动的</a:t>
          </a:r>
          <a:r>
            <a:rPr lang="zh-CN" altLang="en-US" sz="2800" b="1" dirty="0" smtClean="0">
              <a:effectLst/>
            </a:rPr>
            <a:t>海水</a:t>
          </a:r>
          <a:endParaRPr lang="zh-CN" altLang="en-US" sz="2800" b="1" dirty="0">
            <a:effectLst/>
          </a:endParaRPr>
        </a:p>
      </dgm:t>
    </dgm:pt>
    <dgm:pt modelId="{AB34B943-459D-42C4-AD72-97294A0E31E5}" type="parTrans" cxnId="{333BB853-B40F-46BF-B461-CFA02007B066}">
      <dgm:prSet/>
      <dgm:spPr/>
      <dgm:t>
        <a:bodyPr/>
        <a:lstStyle/>
        <a:p>
          <a:endParaRPr lang="zh-CN" altLang="en-US" sz="2800">
            <a:effectLst/>
          </a:endParaRPr>
        </a:p>
      </dgm:t>
    </dgm:pt>
    <dgm:pt modelId="{88B886FA-0C15-4BB2-B217-491F68807BC9}" type="sibTrans" cxnId="{333BB853-B40F-46BF-B461-CFA02007B066}">
      <dgm:prSet/>
      <dgm:spPr/>
      <dgm:t>
        <a:bodyPr/>
        <a:lstStyle/>
        <a:p>
          <a:endParaRPr lang="zh-CN" altLang="en-US" sz="2800">
            <a:effectLst/>
          </a:endParaRPr>
        </a:p>
      </dgm:t>
    </dgm:pt>
    <dgm:pt modelId="{547A8E53-30A7-4E8E-8E6C-BBC96B9DF46A}" type="pres">
      <dgm:prSet presAssocID="{79D67FE1-922B-48F1-813C-0B914CA02716}" presName="linear" presStyleCnt="0">
        <dgm:presLayoutVars>
          <dgm:animLvl val="lvl"/>
          <dgm:resizeHandles val="exact"/>
        </dgm:presLayoutVars>
      </dgm:prSet>
      <dgm:spPr/>
      <dgm:t>
        <a:bodyPr/>
        <a:lstStyle/>
        <a:p>
          <a:endParaRPr lang="zh-CN" altLang="en-US"/>
        </a:p>
      </dgm:t>
    </dgm:pt>
    <dgm:pt modelId="{E561197E-65F1-4D29-9744-5A801000DF6B}" type="pres">
      <dgm:prSet presAssocID="{4995E918-72CE-4F41-926B-A77F46E94E39}" presName="parentText" presStyleLbl="node1" presStyleIdx="0" presStyleCnt="2">
        <dgm:presLayoutVars>
          <dgm:chMax val="0"/>
          <dgm:bulletEnabled val="1"/>
        </dgm:presLayoutVars>
      </dgm:prSet>
      <dgm:spPr/>
      <dgm:t>
        <a:bodyPr/>
        <a:lstStyle/>
        <a:p>
          <a:endParaRPr lang="zh-CN" altLang="en-US"/>
        </a:p>
      </dgm:t>
    </dgm:pt>
    <dgm:pt modelId="{4A827C21-0F86-40F3-BF52-413EBBC1EDD8}" type="pres">
      <dgm:prSet presAssocID="{4995E918-72CE-4F41-926B-A77F46E94E39}" presName="childText" presStyleLbl="revTx" presStyleIdx="0" presStyleCnt="2">
        <dgm:presLayoutVars>
          <dgm:bulletEnabled val="1"/>
        </dgm:presLayoutVars>
      </dgm:prSet>
      <dgm:spPr/>
      <dgm:t>
        <a:bodyPr/>
        <a:lstStyle/>
        <a:p>
          <a:endParaRPr lang="zh-CN" altLang="en-US"/>
        </a:p>
      </dgm:t>
    </dgm:pt>
    <dgm:pt modelId="{C5B3F5A2-FC19-46B0-A5B1-8CE01C91C8ED}" type="pres">
      <dgm:prSet presAssocID="{2EC7AB30-BD00-452C-8994-63FB92565F29}" presName="parentText" presStyleLbl="node1" presStyleIdx="1" presStyleCnt="2">
        <dgm:presLayoutVars>
          <dgm:chMax val="0"/>
          <dgm:bulletEnabled val="1"/>
        </dgm:presLayoutVars>
      </dgm:prSet>
      <dgm:spPr/>
      <dgm:t>
        <a:bodyPr/>
        <a:lstStyle/>
        <a:p>
          <a:endParaRPr lang="zh-CN" altLang="en-US"/>
        </a:p>
      </dgm:t>
    </dgm:pt>
    <dgm:pt modelId="{9FA171CA-E6EE-4418-9EDA-945CEF2B17F2}" type="pres">
      <dgm:prSet presAssocID="{2EC7AB30-BD00-452C-8994-63FB92565F29}" presName="childText" presStyleLbl="revTx" presStyleIdx="1" presStyleCnt="2">
        <dgm:presLayoutVars>
          <dgm:bulletEnabled val="1"/>
        </dgm:presLayoutVars>
      </dgm:prSet>
      <dgm:spPr/>
      <dgm:t>
        <a:bodyPr/>
        <a:lstStyle/>
        <a:p>
          <a:endParaRPr lang="zh-CN" altLang="en-US"/>
        </a:p>
      </dgm:t>
    </dgm:pt>
  </dgm:ptLst>
  <dgm:cxnLst>
    <dgm:cxn modelId="{A9B31DF0-6321-4D22-9CF6-5742E6C6A8EB}" type="presOf" srcId="{2EC7AB30-BD00-452C-8994-63FB92565F29}" destId="{C5B3F5A2-FC19-46B0-A5B1-8CE01C91C8ED}" srcOrd="0" destOrd="0" presId="urn:microsoft.com/office/officeart/2005/8/layout/vList2"/>
    <dgm:cxn modelId="{333BB853-B40F-46BF-B461-CFA02007B066}" srcId="{4995E918-72CE-4F41-926B-A77F46E94E39}" destId="{A6D8C845-2FAD-4AD3-A1D9-7E8D8B823509}" srcOrd="0" destOrd="0" parTransId="{AB34B943-459D-42C4-AD72-97294A0E31E5}" sibTransId="{88B886FA-0C15-4BB2-B217-491F68807BC9}"/>
    <dgm:cxn modelId="{1F9749F2-649D-4733-8A65-633CC9DC7707}" srcId="{2EC7AB30-BD00-452C-8994-63FB92565F29}" destId="{A2E56F21-2661-4A26-B02F-44AF9E911251}" srcOrd="0" destOrd="0" parTransId="{96C73959-AE7E-4C5E-9726-514299DF505E}" sibTransId="{8771CD17-2E82-42D2-8A6F-2C26722A5723}"/>
    <dgm:cxn modelId="{66000E2B-4006-4B3D-B556-7CE720B1877B}" type="presOf" srcId="{4995E918-72CE-4F41-926B-A77F46E94E39}" destId="{E561197E-65F1-4D29-9744-5A801000DF6B}" srcOrd="0" destOrd="0" presId="urn:microsoft.com/office/officeart/2005/8/layout/vList2"/>
    <dgm:cxn modelId="{1BA7454F-91B0-4344-8455-6F3281C325AA}" type="presOf" srcId="{79D67FE1-922B-48F1-813C-0B914CA02716}" destId="{547A8E53-30A7-4E8E-8E6C-BBC96B9DF46A}" srcOrd="0" destOrd="0" presId="urn:microsoft.com/office/officeart/2005/8/layout/vList2"/>
    <dgm:cxn modelId="{8DD1BB99-298B-414D-ACA0-FB014F451DAC}" type="presOf" srcId="{A6D8C845-2FAD-4AD3-A1D9-7E8D8B823509}" destId="{4A827C21-0F86-40F3-BF52-413EBBC1EDD8}" srcOrd="0" destOrd="0" presId="urn:microsoft.com/office/officeart/2005/8/layout/vList2"/>
    <dgm:cxn modelId="{AE2709BB-97EF-4A0D-80E9-942E446F55D1}" srcId="{79D67FE1-922B-48F1-813C-0B914CA02716}" destId="{4995E918-72CE-4F41-926B-A77F46E94E39}" srcOrd="0" destOrd="0" parTransId="{F2A706A6-23BE-45F8-A207-DF2C84B71DEC}" sibTransId="{8483D099-2F92-4778-AB89-687B242AF021}"/>
    <dgm:cxn modelId="{05BDF5DA-3D11-4EB3-AC3B-422B2CFEF8F2}" srcId="{79D67FE1-922B-48F1-813C-0B914CA02716}" destId="{2EC7AB30-BD00-452C-8994-63FB92565F29}" srcOrd="1" destOrd="0" parTransId="{BF35AE7B-4941-44D6-9719-D17235307722}" sibTransId="{245515A5-B0D9-471E-A33D-AD5251640324}"/>
    <dgm:cxn modelId="{8C2884BA-2367-4A89-8939-2D77E0CED83F}" type="presOf" srcId="{A2E56F21-2661-4A26-B02F-44AF9E911251}" destId="{9FA171CA-E6EE-4418-9EDA-945CEF2B17F2}" srcOrd="0" destOrd="0" presId="urn:microsoft.com/office/officeart/2005/8/layout/vList2"/>
    <dgm:cxn modelId="{37411E96-5F55-4D3B-BA3E-BAF8E0794FE4}" type="presParOf" srcId="{547A8E53-30A7-4E8E-8E6C-BBC96B9DF46A}" destId="{E561197E-65F1-4D29-9744-5A801000DF6B}" srcOrd="0" destOrd="0" presId="urn:microsoft.com/office/officeart/2005/8/layout/vList2"/>
    <dgm:cxn modelId="{6FA7B465-ACF2-4F83-B09D-5C0E1125C30C}" type="presParOf" srcId="{547A8E53-30A7-4E8E-8E6C-BBC96B9DF46A}" destId="{4A827C21-0F86-40F3-BF52-413EBBC1EDD8}" srcOrd="1" destOrd="0" presId="urn:microsoft.com/office/officeart/2005/8/layout/vList2"/>
    <dgm:cxn modelId="{ABC44BBB-984A-4D51-A045-DE768901A8C7}" type="presParOf" srcId="{547A8E53-30A7-4E8E-8E6C-BBC96B9DF46A}" destId="{C5B3F5A2-FC19-46B0-A5B1-8CE01C91C8ED}" srcOrd="2" destOrd="0" presId="urn:microsoft.com/office/officeart/2005/8/layout/vList2"/>
    <dgm:cxn modelId="{6B51FD34-425D-4831-A50E-6EC864BCFEBC}" type="presParOf" srcId="{547A8E53-30A7-4E8E-8E6C-BBC96B9DF46A}" destId="{9FA171CA-E6EE-4418-9EDA-945CEF2B17F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B1E3D0D3-C502-4CF6-894A-ADE54FE8503E}"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zh-CN" altLang="en-US"/>
        </a:p>
      </dgm:t>
    </dgm:pt>
    <dgm:pt modelId="{F2AB27FE-3EBF-4A99-A283-B263827442F1}">
      <dgm:prSet/>
      <dgm:spPr/>
      <dgm:t>
        <a:bodyPr/>
        <a:lstStyle/>
        <a:p>
          <a:pPr rtl="0"/>
          <a:r>
            <a:rPr lang="zh-CN" altLang="en-US" b="1" dirty="0" smtClean="0"/>
            <a:t>影响成因：</a:t>
          </a:r>
          <a:endParaRPr lang="en-US" altLang="zh-CN" b="1" dirty="0" smtClean="0"/>
        </a:p>
      </dgm:t>
    </dgm:pt>
    <dgm:pt modelId="{222F9F94-89E2-4EA0-B49F-290D0897A1F5}" type="parTrans" cxnId="{4ED5B15B-D72F-4D82-B128-F8237D4E0BC6}">
      <dgm:prSet/>
      <dgm:spPr/>
      <dgm:t>
        <a:bodyPr/>
        <a:lstStyle/>
        <a:p>
          <a:endParaRPr lang="zh-CN" altLang="en-US" b="1"/>
        </a:p>
      </dgm:t>
    </dgm:pt>
    <dgm:pt modelId="{B7044540-79B2-4602-964C-915237D99359}" type="sibTrans" cxnId="{4ED5B15B-D72F-4D82-B128-F8237D4E0BC6}">
      <dgm:prSet/>
      <dgm:spPr/>
      <dgm:t>
        <a:bodyPr/>
        <a:lstStyle/>
        <a:p>
          <a:endParaRPr lang="zh-CN" altLang="en-US" b="1"/>
        </a:p>
      </dgm:t>
    </dgm:pt>
    <dgm:pt modelId="{1445E748-7FA0-41B1-AFAD-F15123C55C11}">
      <dgm:prSet/>
      <dgm:spPr/>
      <dgm:t>
        <a:bodyPr/>
        <a:lstStyle/>
        <a:p>
          <a:pPr rtl="0"/>
          <a:r>
            <a:rPr lang="zh-CN" altLang="en-US" b="1" dirty="0" smtClean="0"/>
            <a:t>高山和高原对气候的影响最为</a:t>
          </a:r>
          <a:r>
            <a:rPr lang="zh-CN" altLang="en-US" b="1" dirty="0" smtClean="0"/>
            <a:t>明显</a:t>
          </a:r>
          <a:endParaRPr lang="zh-CN" altLang="en-US" b="1" dirty="0"/>
        </a:p>
      </dgm:t>
    </dgm:pt>
    <dgm:pt modelId="{BFDAF5F2-14BA-4107-BBE5-C3E0D23C7AEF}" type="parTrans" cxnId="{2EEF623C-3A2D-4150-A142-4D2EC83621A4}">
      <dgm:prSet/>
      <dgm:spPr/>
      <dgm:t>
        <a:bodyPr/>
        <a:lstStyle/>
        <a:p>
          <a:endParaRPr lang="zh-CN" altLang="en-US" b="1"/>
        </a:p>
      </dgm:t>
    </dgm:pt>
    <dgm:pt modelId="{4CA214FA-8518-40C6-9648-4D24145A24C2}" type="sibTrans" cxnId="{2EEF623C-3A2D-4150-A142-4D2EC83621A4}">
      <dgm:prSet/>
      <dgm:spPr/>
      <dgm:t>
        <a:bodyPr/>
        <a:lstStyle/>
        <a:p>
          <a:endParaRPr lang="zh-CN" altLang="en-US" b="1"/>
        </a:p>
      </dgm:t>
    </dgm:pt>
    <dgm:pt modelId="{5E2CFBC1-A8EC-41D1-BB23-25B4C52600D3}">
      <dgm:prSet/>
      <dgm:spPr/>
      <dgm:t>
        <a:bodyPr/>
        <a:lstStyle/>
        <a:p>
          <a:pPr rtl="0"/>
          <a:r>
            <a:rPr lang="zh-CN" altLang="en-US" b="1" dirty="0" smtClean="0"/>
            <a:t>地形对太阳辐射、空气温度、土壤温度、大气水分和降水都有</a:t>
          </a:r>
          <a:r>
            <a:rPr lang="zh-CN" altLang="en-US" b="1" dirty="0" smtClean="0"/>
            <a:t>影响</a:t>
          </a:r>
          <a:endParaRPr lang="zh-CN" altLang="en-US" b="1" dirty="0"/>
        </a:p>
      </dgm:t>
    </dgm:pt>
    <dgm:pt modelId="{61EE7201-EAEE-42A5-86F3-6BC4F853C39E}" type="parTrans" cxnId="{F76316FB-D030-4176-8575-C2E7AA30742C}">
      <dgm:prSet/>
      <dgm:spPr/>
      <dgm:t>
        <a:bodyPr/>
        <a:lstStyle/>
        <a:p>
          <a:endParaRPr lang="zh-CN" altLang="en-US" b="1"/>
        </a:p>
      </dgm:t>
    </dgm:pt>
    <dgm:pt modelId="{7B63F645-A18C-4BF5-BDE1-BCF9EBD26AE8}" type="sibTrans" cxnId="{F76316FB-D030-4176-8575-C2E7AA30742C}">
      <dgm:prSet/>
      <dgm:spPr/>
      <dgm:t>
        <a:bodyPr/>
        <a:lstStyle/>
        <a:p>
          <a:endParaRPr lang="zh-CN" altLang="en-US" b="1"/>
        </a:p>
      </dgm:t>
    </dgm:pt>
    <dgm:pt modelId="{C3663A1C-10BA-4ED3-9DBB-734AF953DDBD}" type="pres">
      <dgm:prSet presAssocID="{B1E3D0D3-C502-4CF6-894A-ADE54FE8503E}" presName="linear" presStyleCnt="0">
        <dgm:presLayoutVars>
          <dgm:animLvl val="lvl"/>
          <dgm:resizeHandles val="exact"/>
        </dgm:presLayoutVars>
      </dgm:prSet>
      <dgm:spPr/>
      <dgm:t>
        <a:bodyPr/>
        <a:lstStyle/>
        <a:p>
          <a:endParaRPr lang="zh-CN" altLang="en-US"/>
        </a:p>
      </dgm:t>
    </dgm:pt>
    <dgm:pt modelId="{C26E498B-1038-4FFD-8648-D0BE14F2BD00}" type="pres">
      <dgm:prSet presAssocID="{F2AB27FE-3EBF-4A99-A283-B263827442F1}" presName="parentText" presStyleLbl="node1" presStyleIdx="0" presStyleCnt="2">
        <dgm:presLayoutVars>
          <dgm:chMax val="0"/>
          <dgm:bulletEnabled val="1"/>
        </dgm:presLayoutVars>
      </dgm:prSet>
      <dgm:spPr/>
      <dgm:t>
        <a:bodyPr/>
        <a:lstStyle/>
        <a:p>
          <a:endParaRPr lang="zh-CN" altLang="en-US"/>
        </a:p>
      </dgm:t>
    </dgm:pt>
    <dgm:pt modelId="{44B5456D-B572-42A3-89B4-20E58FB02DD8}" type="pres">
      <dgm:prSet presAssocID="{F2AB27FE-3EBF-4A99-A283-B263827442F1}" presName="childText" presStyleLbl="revTx" presStyleIdx="0" presStyleCnt="1">
        <dgm:presLayoutVars>
          <dgm:bulletEnabled val="1"/>
        </dgm:presLayoutVars>
      </dgm:prSet>
      <dgm:spPr/>
      <dgm:t>
        <a:bodyPr/>
        <a:lstStyle/>
        <a:p>
          <a:endParaRPr lang="zh-CN" altLang="en-US"/>
        </a:p>
      </dgm:t>
    </dgm:pt>
    <dgm:pt modelId="{ACDFD964-4F85-4CD0-9825-08DF3A8E2916}" type="pres">
      <dgm:prSet presAssocID="{1445E748-7FA0-41B1-AFAD-F15123C55C11}" presName="parentText" presStyleLbl="node1" presStyleIdx="1" presStyleCnt="2">
        <dgm:presLayoutVars>
          <dgm:chMax val="0"/>
          <dgm:bulletEnabled val="1"/>
        </dgm:presLayoutVars>
      </dgm:prSet>
      <dgm:spPr/>
      <dgm:t>
        <a:bodyPr/>
        <a:lstStyle/>
        <a:p>
          <a:endParaRPr lang="zh-CN" altLang="en-US"/>
        </a:p>
      </dgm:t>
    </dgm:pt>
  </dgm:ptLst>
  <dgm:cxnLst>
    <dgm:cxn modelId="{B00B7F5C-CA38-437D-9124-33A4A6D90FFC}" type="presOf" srcId="{B1E3D0D3-C502-4CF6-894A-ADE54FE8503E}" destId="{C3663A1C-10BA-4ED3-9DBB-734AF953DDBD}" srcOrd="0" destOrd="0" presId="urn:microsoft.com/office/officeart/2005/8/layout/vList2"/>
    <dgm:cxn modelId="{F76316FB-D030-4176-8575-C2E7AA30742C}" srcId="{F2AB27FE-3EBF-4A99-A283-B263827442F1}" destId="{5E2CFBC1-A8EC-41D1-BB23-25B4C52600D3}" srcOrd="0" destOrd="0" parTransId="{61EE7201-EAEE-42A5-86F3-6BC4F853C39E}" sibTransId="{7B63F645-A18C-4BF5-BDE1-BCF9EBD26AE8}"/>
    <dgm:cxn modelId="{18D3FCF0-FD75-4DDD-84FF-477C6EEE1F1F}" type="presOf" srcId="{5E2CFBC1-A8EC-41D1-BB23-25B4C52600D3}" destId="{44B5456D-B572-42A3-89B4-20E58FB02DD8}" srcOrd="0" destOrd="0" presId="urn:microsoft.com/office/officeart/2005/8/layout/vList2"/>
    <dgm:cxn modelId="{FD7318C0-8C4F-4C19-BA7F-B2A4BE47D6A9}" type="presOf" srcId="{F2AB27FE-3EBF-4A99-A283-B263827442F1}" destId="{C26E498B-1038-4FFD-8648-D0BE14F2BD00}" srcOrd="0" destOrd="0" presId="urn:microsoft.com/office/officeart/2005/8/layout/vList2"/>
    <dgm:cxn modelId="{4ED5B15B-D72F-4D82-B128-F8237D4E0BC6}" srcId="{B1E3D0D3-C502-4CF6-894A-ADE54FE8503E}" destId="{F2AB27FE-3EBF-4A99-A283-B263827442F1}" srcOrd="0" destOrd="0" parTransId="{222F9F94-89E2-4EA0-B49F-290D0897A1F5}" sibTransId="{B7044540-79B2-4602-964C-915237D99359}"/>
    <dgm:cxn modelId="{2EEF623C-3A2D-4150-A142-4D2EC83621A4}" srcId="{B1E3D0D3-C502-4CF6-894A-ADE54FE8503E}" destId="{1445E748-7FA0-41B1-AFAD-F15123C55C11}" srcOrd="1" destOrd="0" parTransId="{BFDAF5F2-14BA-4107-BBE5-C3E0D23C7AEF}" sibTransId="{4CA214FA-8518-40C6-9648-4D24145A24C2}"/>
    <dgm:cxn modelId="{4C87B855-2136-42DF-8DB8-EBEA14F82DD6}" type="presOf" srcId="{1445E748-7FA0-41B1-AFAD-F15123C55C11}" destId="{ACDFD964-4F85-4CD0-9825-08DF3A8E2916}" srcOrd="0" destOrd="0" presId="urn:microsoft.com/office/officeart/2005/8/layout/vList2"/>
    <dgm:cxn modelId="{F9544BBB-1EEC-4D2B-8B7B-07784A0C2F21}" type="presParOf" srcId="{C3663A1C-10BA-4ED3-9DBB-734AF953DDBD}" destId="{C26E498B-1038-4FFD-8648-D0BE14F2BD00}" srcOrd="0" destOrd="0" presId="urn:microsoft.com/office/officeart/2005/8/layout/vList2"/>
    <dgm:cxn modelId="{7778781F-3D64-492D-80C7-1622534D189A}" type="presParOf" srcId="{C3663A1C-10BA-4ED3-9DBB-734AF953DDBD}" destId="{44B5456D-B572-42A3-89B4-20E58FB02DD8}" srcOrd="1" destOrd="0" presId="urn:microsoft.com/office/officeart/2005/8/layout/vList2"/>
    <dgm:cxn modelId="{4B003EED-521F-4431-B237-0125F20A6B05}" type="presParOf" srcId="{C3663A1C-10BA-4ED3-9DBB-734AF953DDBD}" destId="{ACDFD964-4F85-4CD0-9825-08DF3A8E291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2045AA2C-69CA-4344-BCDA-385F70394338}"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C994EE39-A870-49DF-AB53-42C27CB1754B}">
      <dgm:prSet/>
      <dgm:spPr/>
      <dgm:t>
        <a:bodyPr/>
        <a:lstStyle/>
        <a:p>
          <a:pPr rtl="0"/>
          <a:r>
            <a:rPr lang="zh-CN" b="1" dirty="0" smtClean="0"/>
            <a:t>气候特点：全年气温高，最冷月均温在</a:t>
          </a:r>
          <a:r>
            <a:rPr lang="en-US" b="1" dirty="0" smtClean="0"/>
            <a:t>15~180C</a:t>
          </a:r>
          <a:r>
            <a:rPr lang="zh-CN" b="1" dirty="0" smtClean="0"/>
            <a:t>以上</a:t>
          </a:r>
          <a:endParaRPr lang="zh-CN" dirty="0"/>
        </a:p>
      </dgm:t>
    </dgm:pt>
    <dgm:pt modelId="{FE41E31A-252A-442B-BC55-4779B397AA50}" type="parTrans" cxnId="{BACE9ADC-1068-48EA-BF91-A013468AA4F0}">
      <dgm:prSet/>
      <dgm:spPr/>
      <dgm:t>
        <a:bodyPr/>
        <a:lstStyle/>
        <a:p>
          <a:endParaRPr lang="zh-CN" altLang="en-US"/>
        </a:p>
      </dgm:t>
    </dgm:pt>
    <dgm:pt modelId="{03DA45D0-0ACC-416E-911D-434269A4BA21}" type="sibTrans" cxnId="{BACE9ADC-1068-48EA-BF91-A013468AA4F0}">
      <dgm:prSet/>
      <dgm:spPr/>
      <dgm:t>
        <a:bodyPr/>
        <a:lstStyle/>
        <a:p>
          <a:endParaRPr lang="zh-CN" altLang="en-US"/>
        </a:p>
      </dgm:t>
    </dgm:pt>
    <dgm:pt modelId="{E0D0FD70-1B24-45EA-8A05-D4E577A38BE4}">
      <dgm:prSet/>
      <dgm:spPr/>
      <dgm:t>
        <a:bodyPr/>
        <a:lstStyle/>
        <a:p>
          <a:pPr rtl="0"/>
          <a:r>
            <a:rPr lang="zh-CN" b="1" dirty="0" smtClean="0"/>
            <a:t>影响气候的气团：</a:t>
          </a:r>
          <a:endParaRPr lang="zh-CN" dirty="0"/>
        </a:p>
      </dgm:t>
    </dgm:pt>
    <dgm:pt modelId="{97F8B453-0B64-4B87-B895-31CFDB6F7BE1}" type="parTrans" cxnId="{97F7CD8C-E96D-499D-B60D-E6EDFC03970F}">
      <dgm:prSet/>
      <dgm:spPr/>
      <dgm:t>
        <a:bodyPr/>
        <a:lstStyle/>
        <a:p>
          <a:endParaRPr lang="zh-CN" altLang="en-US"/>
        </a:p>
      </dgm:t>
    </dgm:pt>
    <dgm:pt modelId="{84DA122F-93FD-445A-BAA5-480C728E2627}" type="sibTrans" cxnId="{97F7CD8C-E96D-499D-B60D-E6EDFC03970F}">
      <dgm:prSet/>
      <dgm:spPr/>
      <dgm:t>
        <a:bodyPr/>
        <a:lstStyle/>
        <a:p>
          <a:endParaRPr lang="zh-CN" altLang="en-US"/>
        </a:p>
      </dgm:t>
    </dgm:pt>
    <dgm:pt modelId="{1C1DE131-9533-42F9-BE13-5B841FE8E36F}">
      <dgm:prSet/>
      <dgm:spPr/>
      <dgm:t>
        <a:bodyPr/>
        <a:lstStyle/>
        <a:p>
          <a:pPr rtl="0"/>
          <a:r>
            <a:rPr lang="zh-CN" b="1" dirty="0" smtClean="0"/>
            <a:t>赤道气团</a:t>
          </a:r>
          <a:endParaRPr lang="zh-CN" dirty="0"/>
        </a:p>
      </dgm:t>
    </dgm:pt>
    <dgm:pt modelId="{4C8E208A-04B7-4D68-87DD-91976D31E89C}" type="parTrans" cxnId="{5867CB54-0B3C-4DB3-9269-FF074EC23D8B}">
      <dgm:prSet/>
      <dgm:spPr/>
      <dgm:t>
        <a:bodyPr/>
        <a:lstStyle/>
        <a:p>
          <a:endParaRPr lang="zh-CN" altLang="en-US"/>
        </a:p>
      </dgm:t>
    </dgm:pt>
    <dgm:pt modelId="{770029D1-1C3F-42F0-A261-787D9E14C390}" type="sibTrans" cxnId="{5867CB54-0B3C-4DB3-9269-FF074EC23D8B}">
      <dgm:prSet/>
      <dgm:spPr/>
      <dgm:t>
        <a:bodyPr/>
        <a:lstStyle/>
        <a:p>
          <a:endParaRPr lang="zh-CN" altLang="en-US"/>
        </a:p>
      </dgm:t>
    </dgm:pt>
    <dgm:pt modelId="{97D3E8C0-F92B-446E-BB77-C0E5EF63527A}">
      <dgm:prSet/>
      <dgm:spPr/>
      <dgm:t>
        <a:bodyPr/>
        <a:lstStyle/>
        <a:p>
          <a:pPr rtl="0"/>
          <a:r>
            <a:rPr lang="zh-CN" b="1" dirty="0" smtClean="0"/>
            <a:t>热带气团</a:t>
          </a:r>
          <a:endParaRPr lang="zh-CN" dirty="0"/>
        </a:p>
      </dgm:t>
    </dgm:pt>
    <dgm:pt modelId="{99C2AB22-A067-494F-B2CB-97DE7AABB89E}" type="parTrans" cxnId="{C9483E67-ACB1-4D29-A0C1-00A014D0D041}">
      <dgm:prSet/>
      <dgm:spPr/>
      <dgm:t>
        <a:bodyPr/>
        <a:lstStyle/>
        <a:p>
          <a:endParaRPr lang="zh-CN" altLang="en-US"/>
        </a:p>
      </dgm:t>
    </dgm:pt>
    <dgm:pt modelId="{F3C95A0A-EEB9-47DC-A842-276F75181E59}" type="sibTrans" cxnId="{C9483E67-ACB1-4D29-A0C1-00A014D0D041}">
      <dgm:prSet/>
      <dgm:spPr/>
      <dgm:t>
        <a:bodyPr/>
        <a:lstStyle/>
        <a:p>
          <a:endParaRPr lang="zh-CN" altLang="en-US"/>
        </a:p>
      </dgm:t>
    </dgm:pt>
    <dgm:pt modelId="{8D74B0F6-1963-449B-9722-E5F942196B40}">
      <dgm:prSet/>
      <dgm:spPr/>
      <dgm:t>
        <a:bodyPr/>
        <a:lstStyle/>
        <a:p>
          <a:pPr rtl="0"/>
          <a:r>
            <a:rPr lang="zh-CN" b="1" dirty="0" smtClean="0"/>
            <a:t>影响气候的主要环流系统：</a:t>
          </a:r>
          <a:endParaRPr lang="zh-CN" dirty="0"/>
        </a:p>
      </dgm:t>
    </dgm:pt>
    <dgm:pt modelId="{E77A0220-76D9-4D35-B52C-A1F261387D43}" type="parTrans" cxnId="{928DAEF7-BB8C-4B5D-928E-336A4315C23B}">
      <dgm:prSet/>
      <dgm:spPr/>
      <dgm:t>
        <a:bodyPr/>
        <a:lstStyle/>
        <a:p>
          <a:endParaRPr lang="zh-CN" altLang="en-US"/>
        </a:p>
      </dgm:t>
    </dgm:pt>
    <dgm:pt modelId="{3938D37B-9B0B-4DE3-97FB-C360ECC385D8}" type="sibTrans" cxnId="{928DAEF7-BB8C-4B5D-928E-336A4315C23B}">
      <dgm:prSet/>
      <dgm:spPr/>
      <dgm:t>
        <a:bodyPr/>
        <a:lstStyle/>
        <a:p>
          <a:endParaRPr lang="zh-CN" altLang="en-US"/>
        </a:p>
      </dgm:t>
    </dgm:pt>
    <dgm:pt modelId="{82714184-63EF-4F25-A865-F1D5AC23BBD8}">
      <dgm:prSet/>
      <dgm:spPr/>
      <dgm:t>
        <a:bodyPr/>
        <a:lstStyle/>
        <a:p>
          <a:pPr rtl="0"/>
          <a:r>
            <a:rPr lang="zh-CN" b="1" dirty="0" smtClean="0"/>
            <a:t>热带辐合带</a:t>
          </a:r>
          <a:endParaRPr lang="zh-CN" dirty="0"/>
        </a:p>
      </dgm:t>
    </dgm:pt>
    <dgm:pt modelId="{2A89C8C9-8F4D-4C11-814B-E21F6EECE90E}" type="parTrans" cxnId="{D5B9C05F-2536-43CF-B4A3-3F5BED7D3262}">
      <dgm:prSet/>
      <dgm:spPr/>
      <dgm:t>
        <a:bodyPr/>
        <a:lstStyle/>
        <a:p>
          <a:endParaRPr lang="zh-CN" altLang="en-US"/>
        </a:p>
      </dgm:t>
    </dgm:pt>
    <dgm:pt modelId="{C25ED0B5-FBD4-4DF9-B402-1A8B5A60559A}" type="sibTrans" cxnId="{D5B9C05F-2536-43CF-B4A3-3F5BED7D3262}">
      <dgm:prSet/>
      <dgm:spPr/>
      <dgm:t>
        <a:bodyPr/>
        <a:lstStyle/>
        <a:p>
          <a:endParaRPr lang="zh-CN" altLang="en-US"/>
        </a:p>
      </dgm:t>
    </dgm:pt>
    <dgm:pt modelId="{3F0A29E1-8861-4061-BAE3-3876DB96E5D6}">
      <dgm:prSet/>
      <dgm:spPr/>
      <dgm:t>
        <a:bodyPr/>
        <a:lstStyle/>
        <a:p>
          <a:pPr rtl="0"/>
          <a:r>
            <a:rPr lang="zh-CN" b="1" dirty="0" smtClean="0"/>
            <a:t>信风</a:t>
          </a:r>
          <a:endParaRPr lang="zh-CN" dirty="0"/>
        </a:p>
      </dgm:t>
    </dgm:pt>
    <dgm:pt modelId="{FA2BE652-399C-4EBA-8A21-C0D2C4C2B554}" type="parTrans" cxnId="{A3CEB22B-69A8-4EA8-B98A-1E2E445E9CC8}">
      <dgm:prSet/>
      <dgm:spPr/>
      <dgm:t>
        <a:bodyPr/>
        <a:lstStyle/>
        <a:p>
          <a:endParaRPr lang="zh-CN" altLang="en-US"/>
        </a:p>
      </dgm:t>
    </dgm:pt>
    <dgm:pt modelId="{F41B74C2-1110-414B-B413-3AED3B23961B}" type="sibTrans" cxnId="{A3CEB22B-69A8-4EA8-B98A-1E2E445E9CC8}">
      <dgm:prSet/>
      <dgm:spPr/>
      <dgm:t>
        <a:bodyPr/>
        <a:lstStyle/>
        <a:p>
          <a:endParaRPr lang="zh-CN" altLang="en-US"/>
        </a:p>
      </dgm:t>
    </dgm:pt>
    <dgm:pt modelId="{3B83274A-BCD2-4F49-B62A-A980892CF71F}">
      <dgm:prSet/>
      <dgm:spPr/>
      <dgm:t>
        <a:bodyPr/>
        <a:lstStyle/>
        <a:p>
          <a:pPr rtl="0"/>
          <a:r>
            <a:rPr lang="zh-CN" b="1" dirty="0" smtClean="0"/>
            <a:t>亦道西风</a:t>
          </a:r>
          <a:endParaRPr lang="zh-CN" dirty="0"/>
        </a:p>
      </dgm:t>
    </dgm:pt>
    <dgm:pt modelId="{D8F97958-7195-4AF6-8B2D-FED336EA31DF}" type="parTrans" cxnId="{9AD03EEA-8B9B-4CFB-873C-49A12EDBF98F}">
      <dgm:prSet/>
      <dgm:spPr/>
      <dgm:t>
        <a:bodyPr/>
        <a:lstStyle/>
        <a:p>
          <a:endParaRPr lang="zh-CN" altLang="en-US"/>
        </a:p>
      </dgm:t>
    </dgm:pt>
    <dgm:pt modelId="{35B79E8F-55C8-4BA2-8161-FCB6788AC24F}" type="sibTrans" cxnId="{9AD03EEA-8B9B-4CFB-873C-49A12EDBF98F}">
      <dgm:prSet/>
      <dgm:spPr/>
      <dgm:t>
        <a:bodyPr/>
        <a:lstStyle/>
        <a:p>
          <a:endParaRPr lang="zh-CN" altLang="en-US"/>
        </a:p>
      </dgm:t>
    </dgm:pt>
    <dgm:pt modelId="{20663C5C-D688-4333-B0C3-08CD111F42B5}">
      <dgm:prSet/>
      <dgm:spPr/>
      <dgm:t>
        <a:bodyPr/>
        <a:lstStyle/>
        <a:p>
          <a:pPr rtl="0"/>
          <a:r>
            <a:rPr lang="zh-CN" b="1" dirty="0" smtClean="0"/>
            <a:t>热带气旋</a:t>
          </a:r>
          <a:endParaRPr lang="zh-CN" dirty="0"/>
        </a:p>
      </dgm:t>
    </dgm:pt>
    <dgm:pt modelId="{F84D743D-F99D-4190-966C-242C4C0A283F}" type="parTrans" cxnId="{A85DE5F9-7044-4DB7-BFB3-778B1A6A8FFB}">
      <dgm:prSet/>
      <dgm:spPr/>
      <dgm:t>
        <a:bodyPr/>
        <a:lstStyle/>
        <a:p>
          <a:endParaRPr lang="zh-CN" altLang="en-US"/>
        </a:p>
      </dgm:t>
    </dgm:pt>
    <dgm:pt modelId="{131FCE0A-A77A-4B10-9B19-C839D1858B60}" type="sibTrans" cxnId="{A85DE5F9-7044-4DB7-BFB3-778B1A6A8FFB}">
      <dgm:prSet/>
      <dgm:spPr/>
      <dgm:t>
        <a:bodyPr/>
        <a:lstStyle/>
        <a:p>
          <a:endParaRPr lang="zh-CN" altLang="en-US"/>
        </a:p>
      </dgm:t>
    </dgm:pt>
    <dgm:pt modelId="{C731D51D-3A3C-47BD-8492-C6E1888A0AD6}">
      <dgm:prSet/>
      <dgm:spPr/>
      <dgm:t>
        <a:bodyPr/>
        <a:lstStyle/>
        <a:p>
          <a:pPr rtl="0"/>
          <a:r>
            <a:rPr lang="zh-CN" b="1" dirty="0" smtClean="0"/>
            <a:t>副热带高压</a:t>
          </a:r>
          <a:endParaRPr lang="zh-CN" dirty="0"/>
        </a:p>
      </dgm:t>
    </dgm:pt>
    <dgm:pt modelId="{67EDD841-12AC-4897-981A-5B514A73FCC5}" type="parTrans" cxnId="{D1C00F5D-C298-4B5C-A144-251981E13675}">
      <dgm:prSet/>
      <dgm:spPr/>
      <dgm:t>
        <a:bodyPr/>
        <a:lstStyle/>
        <a:p>
          <a:endParaRPr lang="zh-CN" altLang="en-US"/>
        </a:p>
      </dgm:t>
    </dgm:pt>
    <dgm:pt modelId="{F0E1B1A7-AF01-4D3E-A686-EE93C4913E72}" type="sibTrans" cxnId="{D1C00F5D-C298-4B5C-A144-251981E13675}">
      <dgm:prSet/>
      <dgm:spPr/>
      <dgm:t>
        <a:bodyPr/>
        <a:lstStyle/>
        <a:p>
          <a:endParaRPr lang="zh-CN" altLang="en-US"/>
        </a:p>
      </dgm:t>
    </dgm:pt>
    <dgm:pt modelId="{C7AECD11-8131-48C9-92A3-A1F752C8DEB1}" type="pres">
      <dgm:prSet presAssocID="{2045AA2C-69CA-4344-BCDA-385F70394338}" presName="linear" presStyleCnt="0">
        <dgm:presLayoutVars>
          <dgm:animLvl val="lvl"/>
          <dgm:resizeHandles val="exact"/>
        </dgm:presLayoutVars>
      </dgm:prSet>
      <dgm:spPr/>
      <dgm:t>
        <a:bodyPr/>
        <a:lstStyle/>
        <a:p>
          <a:endParaRPr lang="zh-CN" altLang="en-US"/>
        </a:p>
      </dgm:t>
    </dgm:pt>
    <dgm:pt modelId="{D2E91650-AC6B-4AE1-8B69-A2415D93A57E}" type="pres">
      <dgm:prSet presAssocID="{C994EE39-A870-49DF-AB53-42C27CB1754B}" presName="parentText" presStyleLbl="node1" presStyleIdx="0" presStyleCnt="3">
        <dgm:presLayoutVars>
          <dgm:chMax val="0"/>
          <dgm:bulletEnabled val="1"/>
        </dgm:presLayoutVars>
      </dgm:prSet>
      <dgm:spPr/>
      <dgm:t>
        <a:bodyPr/>
        <a:lstStyle/>
        <a:p>
          <a:endParaRPr lang="zh-CN" altLang="en-US"/>
        </a:p>
      </dgm:t>
    </dgm:pt>
    <dgm:pt modelId="{845022B3-0416-4DB2-9885-0E0D1CE34F1B}" type="pres">
      <dgm:prSet presAssocID="{03DA45D0-0ACC-416E-911D-434269A4BA21}" presName="spacer" presStyleCnt="0"/>
      <dgm:spPr/>
    </dgm:pt>
    <dgm:pt modelId="{60FB8955-542F-4FC9-AB0A-41DA657098E5}" type="pres">
      <dgm:prSet presAssocID="{E0D0FD70-1B24-45EA-8A05-D4E577A38BE4}" presName="parentText" presStyleLbl="node1" presStyleIdx="1" presStyleCnt="3">
        <dgm:presLayoutVars>
          <dgm:chMax val="0"/>
          <dgm:bulletEnabled val="1"/>
        </dgm:presLayoutVars>
      </dgm:prSet>
      <dgm:spPr/>
      <dgm:t>
        <a:bodyPr/>
        <a:lstStyle/>
        <a:p>
          <a:endParaRPr lang="zh-CN" altLang="en-US"/>
        </a:p>
      </dgm:t>
    </dgm:pt>
    <dgm:pt modelId="{78209BDE-D8A8-44CE-AEA1-670FFDA6B2E0}" type="pres">
      <dgm:prSet presAssocID="{E0D0FD70-1B24-45EA-8A05-D4E577A38BE4}" presName="childText" presStyleLbl="revTx" presStyleIdx="0" presStyleCnt="2">
        <dgm:presLayoutVars>
          <dgm:bulletEnabled val="1"/>
        </dgm:presLayoutVars>
      </dgm:prSet>
      <dgm:spPr/>
      <dgm:t>
        <a:bodyPr/>
        <a:lstStyle/>
        <a:p>
          <a:endParaRPr lang="zh-CN" altLang="en-US"/>
        </a:p>
      </dgm:t>
    </dgm:pt>
    <dgm:pt modelId="{3B85DBEF-7B50-408B-91D2-82BD8CE43E01}" type="pres">
      <dgm:prSet presAssocID="{8D74B0F6-1963-449B-9722-E5F942196B40}" presName="parentText" presStyleLbl="node1" presStyleIdx="2" presStyleCnt="3">
        <dgm:presLayoutVars>
          <dgm:chMax val="0"/>
          <dgm:bulletEnabled val="1"/>
        </dgm:presLayoutVars>
      </dgm:prSet>
      <dgm:spPr/>
      <dgm:t>
        <a:bodyPr/>
        <a:lstStyle/>
        <a:p>
          <a:endParaRPr lang="zh-CN" altLang="en-US"/>
        </a:p>
      </dgm:t>
    </dgm:pt>
    <dgm:pt modelId="{4CD72E73-EB3F-4C46-9FED-2E4C18BDC24A}" type="pres">
      <dgm:prSet presAssocID="{8D74B0F6-1963-449B-9722-E5F942196B40}" presName="childText" presStyleLbl="revTx" presStyleIdx="1" presStyleCnt="2">
        <dgm:presLayoutVars>
          <dgm:bulletEnabled val="1"/>
        </dgm:presLayoutVars>
      </dgm:prSet>
      <dgm:spPr/>
      <dgm:t>
        <a:bodyPr/>
        <a:lstStyle/>
        <a:p>
          <a:endParaRPr lang="zh-CN" altLang="en-US"/>
        </a:p>
      </dgm:t>
    </dgm:pt>
  </dgm:ptLst>
  <dgm:cxnLst>
    <dgm:cxn modelId="{88940F8C-BDE1-4A83-BF64-A4F7849B8BFF}" type="presOf" srcId="{3F0A29E1-8861-4061-BAE3-3876DB96E5D6}" destId="{4CD72E73-EB3F-4C46-9FED-2E4C18BDC24A}" srcOrd="0" destOrd="1" presId="urn:microsoft.com/office/officeart/2005/8/layout/vList2"/>
    <dgm:cxn modelId="{EF20DF53-197A-4808-9AF9-280756C6ABE1}" type="presOf" srcId="{2045AA2C-69CA-4344-BCDA-385F70394338}" destId="{C7AECD11-8131-48C9-92A3-A1F752C8DEB1}" srcOrd="0" destOrd="0" presId="urn:microsoft.com/office/officeart/2005/8/layout/vList2"/>
    <dgm:cxn modelId="{9AD03EEA-8B9B-4CFB-873C-49A12EDBF98F}" srcId="{8D74B0F6-1963-449B-9722-E5F942196B40}" destId="{3B83274A-BCD2-4F49-B62A-A980892CF71F}" srcOrd="2" destOrd="0" parTransId="{D8F97958-7195-4AF6-8B2D-FED336EA31DF}" sibTransId="{35B79E8F-55C8-4BA2-8161-FCB6788AC24F}"/>
    <dgm:cxn modelId="{60D50CA7-9E50-462D-B8EA-B7F3E36474F4}" type="presOf" srcId="{1C1DE131-9533-42F9-BE13-5B841FE8E36F}" destId="{78209BDE-D8A8-44CE-AEA1-670FFDA6B2E0}" srcOrd="0" destOrd="0" presId="urn:microsoft.com/office/officeart/2005/8/layout/vList2"/>
    <dgm:cxn modelId="{B3B48EC5-CFB4-4FFC-A6B2-70F6DCE491DA}" type="presOf" srcId="{3B83274A-BCD2-4F49-B62A-A980892CF71F}" destId="{4CD72E73-EB3F-4C46-9FED-2E4C18BDC24A}" srcOrd="0" destOrd="2" presId="urn:microsoft.com/office/officeart/2005/8/layout/vList2"/>
    <dgm:cxn modelId="{D1C00F5D-C298-4B5C-A144-251981E13675}" srcId="{8D74B0F6-1963-449B-9722-E5F942196B40}" destId="{C731D51D-3A3C-47BD-8492-C6E1888A0AD6}" srcOrd="4" destOrd="0" parTransId="{67EDD841-12AC-4897-981A-5B514A73FCC5}" sibTransId="{F0E1B1A7-AF01-4D3E-A686-EE93C4913E72}"/>
    <dgm:cxn modelId="{BACE9ADC-1068-48EA-BF91-A013468AA4F0}" srcId="{2045AA2C-69CA-4344-BCDA-385F70394338}" destId="{C994EE39-A870-49DF-AB53-42C27CB1754B}" srcOrd="0" destOrd="0" parTransId="{FE41E31A-252A-442B-BC55-4779B397AA50}" sibTransId="{03DA45D0-0ACC-416E-911D-434269A4BA21}"/>
    <dgm:cxn modelId="{A85DE5F9-7044-4DB7-BFB3-778B1A6A8FFB}" srcId="{8D74B0F6-1963-449B-9722-E5F942196B40}" destId="{20663C5C-D688-4333-B0C3-08CD111F42B5}" srcOrd="3" destOrd="0" parTransId="{F84D743D-F99D-4190-966C-242C4C0A283F}" sibTransId="{131FCE0A-A77A-4B10-9B19-C839D1858B60}"/>
    <dgm:cxn modelId="{DDB0BA28-D227-41DE-9247-402D6D55E83D}" type="presOf" srcId="{20663C5C-D688-4333-B0C3-08CD111F42B5}" destId="{4CD72E73-EB3F-4C46-9FED-2E4C18BDC24A}" srcOrd="0" destOrd="3" presId="urn:microsoft.com/office/officeart/2005/8/layout/vList2"/>
    <dgm:cxn modelId="{A3CEB22B-69A8-4EA8-B98A-1E2E445E9CC8}" srcId="{8D74B0F6-1963-449B-9722-E5F942196B40}" destId="{3F0A29E1-8861-4061-BAE3-3876DB96E5D6}" srcOrd="1" destOrd="0" parTransId="{FA2BE652-399C-4EBA-8A21-C0D2C4C2B554}" sibTransId="{F41B74C2-1110-414B-B413-3AED3B23961B}"/>
    <dgm:cxn modelId="{97F7CD8C-E96D-499D-B60D-E6EDFC03970F}" srcId="{2045AA2C-69CA-4344-BCDA-385F70394338}" destId="{E0D0FD70-1B24-45EA-8A05-D4E577A38BE4}" srcOrd="1" destOrd="0" parTransId="{97F8B453-0B64-4B87-B895-31CFDB6F7BE1}" sibTransId="{84DA122F-93FD-445A-BAA5-480C728E2627}"/>
    <dgm:cxn modelId="{928DAEF7-BB8C-4B5D-928E-336A4315C23B}" srcId="{2045AA2C-69CA-4344-BCDA-385F70394338}" destId="{8D74B0F6-1963-449B-9722-E5F942196B40}" srcOrd="2" destOrd="0" parTransId="{E77A0220-76D9-4D35-B52C-A1F261387D43}" sibTransId="{3938D37B-9B0B-4DE3-97FB-C360ECC385D8}"/>
    <dgm:cxn modelId="{0E9356C7-61AF-4B3E-8E47-4004D8C2907B}" type="presOf" srcId="{C731D51D-3A3C-47BD-8492-C6E1888A0AD6}" destId="{4CD72E73-EB3F-4C46-9FED-2E4C18BDC24A}" srcOrd="0" destOrd="4" presId="urn:microsoft.com/office/officeart/2005/8/layout/vList2"/>
    <dgm:cxn modelId="{5867CB54-0B3C-4DB3-9269-FF074EC23D8B}" srcId="{E0D0FD70-1B24-45EA-8A05-D4E577A38BE4}" destId="{1C1DE131-9533-42F9-BE13-5B841FE8E36F}" srcOrd="0" destOrd="0" parTransId="{4C8E208A-04B7-4D68-87DD-91976D31E89C}" sibTransId="{770029D1-1C3F-42F0-A261-787D9E14C390}"/>
    <dgm:cxn modelId="{827C1B72-4852-444D-89B1-2990776E3A5B}" type="presOf" srcId="{E0D0FD70-1B24-45EA-8A05-D4E577A38BE4}" destId="{60FB8955-542F-4FC9-AB0A-41DA657098E5}" srcOrd="0" destOrd="0" presId="urn:microsoft.com/office/officeart/2005/8/layout/vList2"/>
    <dgm:cxn modelId="{1792C0E8-260E-4B08-9799-9DFE25406F31}" type="presOf" srcId="{C994EE39-A870-49DF-AB53-42C27CB1754B}" destId="{D2E91650-AC6B-4AE1-8B69-A2415D93A57E}" srcOrd="0" destOrd="0" presId="urn:microsoft.com/office/officeart/2005/8/layout/vList2"/>
    <dgm:cxn modelId="{C9483E67-ACB1-4D29-A0C1-00A014D0D041}" srcId="{E0D0FD70-1B24-45EA-8A05-D4E577A38BE4}" destId="{97D3E8C0-F92B-446E-BB77-C0E5EF63527A}" srcOrd="1" destOrd="0" parTransId="{99C2AB22-A067-494F-B2CB-97DE7AABB89E}" sibTransId="{F3C95A0A-EEB9-47DC-A842-276F75181E59}"/>
    <dgm:cxn modelId="{24B5778B-C698-4776-AED6-76B69E59833E}" type="presOf" srcId="{82714184-63EF-4F25-A865-F1D5AC23BBD8}" destId="{4CD72E73-EB3F-4C46-9FED-2E4C18BDC24A}" srcOrd="0" destOrd="0" presId="urn:microsoft.com/office/officeart/2005/8/layout/vList2"/>
    <dgm:cxn modelId="{D5B9C05F-2536-43CF-B4A3-3F5BED7D3262}" srcId="{8D74B0F6-1963-449B-9722-E5F942196B40}" destId="{82714184-63EF-4F25-A865-F1D5AC23BBD8}" srcOrd="0" destOrd="0" parTransId="{2A89C8C9-8F4D-4C11-814B-E21F6EECE90E}" sibTransId="{C25ED0B5-FBD4-4DF9-B402-1A8B5A60559A}"/>
    <dgm:cxn modelId="{023CC4D0-B722-4A18-BFFA-1D186A2E8A0E}" type="presOf" srcId="{8D74B0F6-1963-449B-9722-E5F942196B40}" destId="{3B85DBEF-7B50-408B-91D2-82BD8CE43E01}" srcOrd="0" destOrd="0" presId="urn:microsoft.com/office/officeart/2005/8/layout/vList2"/>
    <dgm:cxn modelId="{0A6DF0D1-C328-4B15-8605-92CD54FE1413}" type="presOf" srcId="{97D3E8C0-F92B-446E-BB77-C0E5EF63527A}" destId="{78209BDE-D8A8-44CE-AEA1-670FFDA6B2E0}" srcOrd="0" destOrd="1" presId="urn:microsoft.com/office/officeart/2005/8/layout/vList2"/>
    <dgm:cxn modelId="{90B4DFC2-716E-46A1-8E77-C09EFC969EF0}" type="presParOf" srcId="{C7AECD11-8131-48C9-92A3-A1F752C8DEB1}" destId="{D2E91650-AC6B-4AE1-8B69-A2415D93A57E}" srcOrd="0" destOrd="0" presId="urn:microsoft.com/office/officeart/2005/8/layout/vList2"/>
    <dgm:cxn modelId="{5C9BFF65-2469-4160-BB59-BC48DA749078}" type="presParOf" srcId="{C7AECD11-8131-48C9-92A3-A1F752C8DEB1}" destId="{845022B3-0416-4DB2-9885-0E0D1CE34F1B}" srcOrd="1" destOrd="0" presId="urn:microsoft.com/office/officeart/2005/8/layout/vList2"/>
    <dgm:cxn modelId="{D784CF35-D580-40C6-89E4-F464E72D4F83}" type="presParOf" srcId="{C7AECD11-8131-48C9-92A3-A1F752C8DEB1}" destId="{60FB8955-542F-4FC9-AB0A-41DA657098E5}" srcOrd="2" destOrd="0" presId="urn:microsoft.com/office/officeart/2005/8/layout/vList2"/>
    <dgm:cxn modelId="{0B4917F7-D68C-4C4C-A0CD-D4182636B575}" type="presParOf" srcId="{C7AECD11-8131-48C9-92A3-A1F752C8DEB1}" destId="{78209BDE-D8A8-44CE-AEA1-670FFDA6B2E0}" srcOrd="3" destOrd="0" presId="urn:microsoft.com/office/officeart/2005/8/layout/vList2"/>
    <dgm:cxn modelId="{329698BB-810E-4AF0-8A96-3404D968BAF7}" type="presParOf" srcId="{C7AECD11-8131-48C9-92A3-A1F752C8DEB1}" destId="{3B85DBEF-7B50-408B-91D2-82BD8CE43E01}" srcOrd="4" destOrd="0" presId="urn:microsoft.com/office/officeart/2005/8/layout/vList2"/>
    <dgm:cxn modelId="{E57A971C-F5F1-44D7-BC58-8151F6715CB8}" type="presParOf" srcId="{C7AECD11-8131-48C9-92A3-A1F752C8DEB1}" destId="{4CD72E73-EB3F-4C46-9FED-2E4C18BDC24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D503D1DA-4EF5-4D95-91EA-595C32717C14}"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7593A8D4-BDC5-4045-B428-2849B6B289D0}">
      <dgm:prSet/>
      <dgm:spPr/>
      <dgm:t>
        <a:bodyPr/>
        <a:lstStyle/>
        <a:p>
          <a:pPr rtl="0"/>
          <a:r>
            <a:rPr lang="zh-CN" b="1" dirty="0" smtClean="0"/>
            <a:t>赤道多雨气候</a:t>
          </a:r>
          <a:endParaRPr lang="zh-CN" dirty="0"/>
        </a:p>
      </dgm:t>
    </dgm:pt>
    <dgm:pt modelId="{D1D1376A-B2EF-4A7D-A57C-E94F63720C80}" type="parTrans" cxnId="{416081FA-6E85-4A79-8360-AF1B8AC50B4E}">
      <dgm:prSet/>
      <dgm:spPr/>
      <dgm:t>
        <a:bodyPr/>
        <a:lstStyle/>
        <a:p>
          <a:endParaRPr lang="zh-CN" altLang="en-US"/>
        </a:p>
      </dgm:t>
    </dgm:pt>
    <dgm:pt modelId="{9EDBDE5D-E187-4F06-920A-74BD9EAF459B}" type="sibTrans" cxnId="{416081FA-6E85-4A79-8360-AF1B8AC50B4E}">
      <dgm:prSet/>
      <dgm:spPr/>
      <dgm:t>
        <a:bodyPr/>
        <a:lstStyle/>
        <a:p>
          <a:endParaRPr lang="zh-CN" altLang="en-US"/>
        </a:p>
      </dgm:t>
    </dgm:pt>
    <dgm:pt modelId="{1D020557-B0CC-473A-839D-35CA83E41808}">
      <dgm:prSet/>
      <dgm:spPr/>
      <dgm:t>
        <a:bodyPr/>
        <a:lstStyle/>
        <a:p>
          <a:pPr rtl="0"/>
          <a:r>
            <a:rPr lang="zh-CN" b="1" dirty="0" smtClean="0"/>
            <a:t>热带海洋性气候</a:t>
          </a:r>
          <a:endParaRPr lang="zh-CN" dirty="0"/>
        </a:p>
      </dgm:t>
    </dgm:pt>
    <dgm:pt modelId="{C73DA465-87A8-4F0A-821C-DC333AA42119}" type="parTrans" cxnId="{EE667CD8-90B8-4998-ADCB-50C02F41E8E3}">
      <dgm:prSet/>
      <dgm:spPr/>
      <dgm:t>
        <a:bodyPr/>
        <a:lstStyle/>
        <a:p>
          <a:endParaRPr lang="zh-CN" altLang="en-US"/>
        </a:p>
      </dgm:t>
    </dgm:pt>
    <dgm:pt modelId="{CB070428-68B9-442A-9480-1D1A5FCA4F47}" type="sibTrans" cxnId="{EE667CD8-90B8-4998-ADCB-50C02F41E8E3}">
      <dgm:prSet/>
      <dgm:spPr/>
      <dgm:t>
        <a:bodyPr/>
        <a:lstStyle/>
        <a:p>
          <a:endParaRPr lang="zh-CN" altLang="en-US"/>
        </a:p>
      </dgm:t>
    </dgm:pt>
    <dgm:pt modelId="{77C68118-DDB8-4FEE-83A4-B5BC7CFB5174}">
      <dgm:prSet/>
      <dgm:spPr/>
      <dgm:t>
        <a:bodyPr/>
        <a:lstStyle/>
        <a:p>
          <a:pPr rtl="0"/>
          <a:r>
            <a:rPr lang="zh-CN" b="1" dirty="0" smtClean="0"/>
            <a:t>热带干湿季风气候</a:t>
          </a:r>
          <a:endParaRPr lang="zh-CN" dirty="0"/>
        </a:p>
      </dgm:t>
    </dgm:pt>
    <dgm:pt modelId="{48490C4A-B17F-4595-A305-81D7EEC4EA84}" type="parTrans" cxnId="{823B6E5F-20C2-4B60-8DE6-F37D82F62AF6}">
      <dgm:prSet/>
      <dgm:spPr/>
      <dgm:t>
        <a:bodyPr/>
        <a:lstStyle/>
        <a:p>
          <a:endParaRPr lang="zh-CN" altLang="en-US"/>
        </a:p>
      </dgm:t>
    </dgm:pt>
    <dgm:pt modelId="{90804020-8F8D-4800-9A46-DDA2AF1967B4}" type="sibTrans" cxnId="{823B6E5F-20C2-4B60-8DE6-F37D82F62AF6}">
      <dgm:prSet/>
      <dgm:spPr/>
      <dgm:t>
        <a:bodyPr/>
        <a:lstStyle/>
        <a:p>
          <a:endParaRPr lang="zh-CN" altLang="en-US"/>
        </a:p>
      </dgm:t>
    </dgm:pt>
    <dgm:pt modelId="{141C0D66-DFBF-4704-9597-E1CFCACA0058}">
      <dgm:prSet/>
      <dgm:spPr/>
      <dgm:t>
        <a:bodyPr/>
        <a:lstStyle/>
        <a:p>
          <a:pPr rtl="0"/>
          <a:r>
            <a:rPr lang="zh-CN" b="1" dirty="0" smtClean="0"/>
            <a:t>热带季风气候</a:t>
          </a:r>
          <a:endParaRPr lang="zh-CN" dirty="0"/>
        </a:p>
      </dgm:t>
    </dgm:pt>
    <dgm:pt modelId="{E7406BB0-2B5F-4BA5-9EA0-D02198D6D5E5}" type="parTrans" cxnId="{8A821127-097B-4533-8CCC-5380F141B891}">
      <dgm:prSet/>
      <dgm:spPr/>
      <dgm:t>
        <a:bodyPr/>
        <a:lstStyle/>
        <a:p>
          <a:endParaRPr lang="zh-CN" altLang="en-US"/>
        </a:p>
      </dgm:t>
    </dgm:pt>
    <dgm:pt modelId="{2FEFC78C-4C42-415E-9705-CE41BE970C84}" type="sibTrans" cxnId="{8A821127-097B-4533-8CCC-5380F141B891}">
      <dgm:prSet/>
      <dgm:spPr/>
      <dgm:t>
        <a:bodyPr/>
        <a:lstStyle/>
        <a:p>
          <a:endParaRPr lang="zh-CN" altLang="en-US"/>
        </a:p>
      </dgm:t>
    </dgm:pt>
    <dgm:pt modelId="{BBBC19AA-B696-4A29-A131-772A21F038C5}">
      <dgm:prSet/>
      <dgm:spPr/>
      <dgm:t>
        <a:bodyPr/>
        <a:lstStyle/>
        <a:p>
          <a:pPr rtl="0"/>
          <a:r>
            <a:rPr lang="zh-CN" b="1" dirty="0" smtClean="0"/>
            <a:t>热带干旱与半干旱气候</a:t>
          </a:r>
          <a:endParaRPr lang="zh-CN" dirty="0"/>
        </a:p>
      </dgm:t>
    </dgm:pt>
    <dgm:pt modelId="{4A1F2F10-1178-4733-B53E-E8493FB8AB00}" type="parTrans" cxnId="{7FF955E4-9EF5-4F69-9CC4-A0A66787962F}">
      <dgm:prSet/>
      <dgm:spPr/>
      <dgm:t>
        <a:bodyPr/>
        <a:lstStyle/>
        <a:p>
          <a:endParaRPr lang="zh-CN" altLang="en-US"/>
        </a:p>
      </dgm:t>
    </dgm:pt>
    <dgm:pt modelId="{3B80F559-4520-4AE2-AC1A-A8F2E3721D6F}" type="sibTrans" cxnId="{7FF955E4-9EF5-4F69-9CC4-A0A66787962F}">
      <dgm:prSet/>
      <dgm:spPr/>
      <dgm:t>
        <a:bodyPr/>
        <a:lstStyle/>
        <a:p>
          <a:endParaRPr lang="zh-CN" altLang="en-US"/>
        </a:p>
      </dgm:t>
    </dgm:pt>
    <dgm:pt modelId="{ABAE56E9-C8A7-4E8B-8B3E-5160E32FAC49}">
      <dgm:prSet/>
      <dgm:spPr/>
      <dgm:t>
        <a:bodyPr/>
        <a:lstStyle/>
        <a:p>
          <a:pPr rtl="0"/>
          <a:r>
            <a:rPr lang="zh-CN" b="1" dirty="0" smtClean="0"/>
            <a:t>热带干旱气候型</a:t>
          </a:r>
          <a:endParaRPr lang="zh-CN" dirty="0"/>
        </a:p>
      </dgm:t>
    </dgm:pt>
    <dgm:pt modelId="{AF3D46CA-5D55-4B33-9964-088400BEBC78}" type="parTrans" cxnId="{21EBBDEC-D39C-4381-8EFC-A3C7F051E5BD}">
      <dgm:prSet/>
      <dgm:spPr/>
      <dgm:t>
        <a:bodyPr/>
        <a:lstStyle/>
        <a:p>
          <a:endParaRPr lang="zh-CN" altLang="en-US"/>
        </a:p>
      </dgm:t>
    </dgm:pt>
    <dgm:pt modelId="{2BDC5E2D-ECEE-440C-8E5F-09517F38E546}" type="sibTrans" cxnId="{21EBBDEC-D39C-4381-8EFC-A3C7F051E5BD}">
      <dgm:prSet/>
      <dgm:spPr/>
      <dgm:t>
        <a:bodyPr/>
        <a:lstStyle/>
        <a:p>
          <a:endParaRPr lang="zh-CN" altLang="en-US"/>
        </a:p>
      </dgm:t>
    </dgm:pt>
    <dgm:pt modelId="{01E675EA-4E09-4387-B113-0686896BE75E}">
      <dgm:prSet/>
      <dgm:spPr/>
      <dgm:t>
        <a:bodyPr/>
        <a:lstStyle/>
        <a:p>
          <a:pPr rtl="0"/>
          <a:r>
            <a:rPr lang="zh-CN" b="1" dirty="0" smtClean="0"/>
            <a:t>热带西岸多雾干旱气候型</a:t>
          </a:r>
          <a:endParaRPr lang="zh-CN" dirty="0"/>
        </a:p>
      </dgm:t>
    </dgm:pt>
    <dgm:pt modelId="{C53467F3-CFCB-44A2-A4B4-EE9E99390542}" type="parTrans" cxnId="{AEFD5FE7-CD14-4F76-ABE8-9D78834C7D33}">
      <dgm:prSet/>
      <dgm:spPr/>
      <dgm:t>
        <a:bodyPr/>
        <a:lstStyle/>
        <a:p>
          <a:endParaRPr lang="zh-CN" altLang="en-US"/>
        </a:p>
      </dgm:t>
    </dgm:pt>
    <dgm:pt modelId="{CF5BD1F6-BEB5-4074-8607-BFD71CD6DA36}" type="sibTrans" cxnId="{AEFD5FE7-CD14-4F76-ABE8-9D78834C7D33}">
      <dgm:prSet/>
      <dgm:spPr/>
      <dgm:t>
        <a:bodyPr/>
        <a:lstStyle/>
        <a:p>
          <a:endParaRPr lang="zh-CN" altLang="en-US"/>
        </a:p>
      </dgm:t>
    </dgm:pt>
    <dgm:pt modelId="{D8D51657-0C98-4C62-A700-CF0223965178}">
      <dgm:prSet/>
      <dgm:spPr/>
      <dgm:t>
        <a:bodyPr/>
        <a:lstStyle/>
        <a:p>
          <a:pPr rtl="0"/>
          <a:r>
            <a:rPr lang="zh-CN" b="1" dirty="0" smtClean="0"/>
            <a:t>热带半干旱气候型</a:t>
          </a:r>
          <a:endParaRPr lang="zh-CN" dirty="0"/>
        </a:p>
      </dgm:t>
    </dgm:pt>
    <dgm:pt modelId="{C1B702FA-978A-4F0A-A4FD-72FBD7EC6704}" type="parTrans" cxnId="{4BC3F875-5C5B-494C-BDEE-66718E9DC128}">
      <dgm:prSet/>
      <dgm:spPr/>
      <dgm:t>
        <a:bodyPr/>
        <a:lstStyle/>
        <a:p>
          <a:endParaRPr lang="zh-CN" altLang="en-US"/>
        </a:p>
      </dgm:t>
    </dgm:pt>
    <dgm:pt modelId="{4A0E71DE-38F9-4F82-9392-EC543BDFDC77}" type="sibTrans" cxnId="{4BC3F875-5C5B-494C-BDEE-66718E9DC128}">
      <dgm:prSet/>
      <dgm:spPr/>
      <dgm:t>
        <a:bodyPr/>
        <a:lstStyle/>
        <a:p>
          <a:endParaRPr lang="zh-CN" altLang="en-US"/>
        </a:p>
      </dgm:t>
    </dgm:pt>
    <dgm:pt modelId="{2F7631C8-CD63-490A-AD2B-9DDF77BFE793}" type="pres">
      <dgm:prSet presAssocID="{D503D1DA-4EF5-4D95-91EA-595C32717C14}" presName="linear" presStyleCnt="0">
        <dgm:presLayoutVars>
          <dgm:animLvl val="lvl"/>
          <dgm:resizeHandles val="exact"/>
        </dgm:presLayoutVars>
      </dgm:prSet>
      <dgm:spPr/>
      <dgm:t>
        <a:bodyPr/>
        <a:lstStyle/>
        <a:p>
          <a:endParaRPr lang="zh-CN" altLang="en-US"/>
        </a:p>
      </dgm:t>
    </dgm:pt>
    <dgm:pt modelId="{0619272A-3FF9-4CBF-8BF8-DF275B19C67F}" type="pres">
      <dgm:prSet presAssocID="{7593A8D4-BDC5-4045-B428-2849B6B289D0}" presName="parentText" presStyleLbl="node1" presStyleIdx="0" presStyleCnt="4">
        <dgm:presLayoutVars>
          <dgm:chMax val="0"/>
          <dgm:bulletEnabled val="1"/>
        </dgm:presLayoutVars>
      </dgm:prSet>
      <dgm:spPr/>
      <dgm:t>
        <a:bodyPr/>
        <a:lstStyle/>
        <a:p>
          <a:endParaRPr lang="zh-CN" altLang="en-US"/>
        </a:p>
      </dgm:t>
    </dgm:pt>
    <dgm:pt modelId="{36CF24FA-5E71-437A-872F-B1C1B42BE247}" type="pres">
      <dgm:prSet presAssocID="{9EDBDE5D-E187-4F06-920A-74BD9EAF459B}" presName="spacer" presStyleCnt="0"/>
      <dgm:spPr/>
    </dgm:pt>
    <dgm:pt modelId="{EA29D601-EA2A-4B2D-8CA2-17321D63A87F}" type="pres">
      <dgm:prSet presAssocID="{1D020557-B0CC-473A-839D-35CA83E41808}" presName="parentText" presStyleLbl="node1" presStyleIdx="1" presStyleCnt="4">
        <dgm:presLayoutVars>
          <dgm:chMax val="0"/>
          <dgm:bulletEnabled val="1"/>
        </dgm:presLayoutVars>
      </dgm:prSet>
      <dgm:spPr/>
      <dgm:t>
        <a:bodyPr/>
        <a:lstStyle/>
        <a:p>
          <a:endParaRPr lang="zh-CN" altLang="en-US"/>
        </a:p>
      </dgm:t>
    </dgm:pt>
    <dgm:pt modelId="{3F16372A-D149-44D1-8176-8161BF61DC83}" type="pres">
      <dgm:prSet presAssocID="{CB070428-68B9-442A-9480-1D1A5FCA4F47}" presName="spacer" presStyleCnt="0"/>
      <dgm:spPr/>
    </dgm:pt>
    <dgm:pt modelId="{C8721DB5-8A32-44B5-B556-2BB2FF4CF56C}" type="pres">
      <dgm:prSet presAssocID="{77C68118-DDB8-4FEE-83A4-B5BC7CFB5174}" presName="parentText" presStyleLbl="node1" presStyleIdx="2" presStyleCnt="4">
        <dgm:presLayoutVars>
          <dgm:chMax val="0"/>
          <dgm:bulletEnabled val="1"/>
        </dgm:presLayoutVars>
      </dgm:prSet>
      <dgm:spPr/>
      <dgm:t>
        <a:bodyPr/>
        <a:lstStyle/>
        <a:p>
          <a:endParaRPr lang="zh-CN" altLang="en-US"/>
        </a:p>
      </dgm:t>
    </dgm:pt>
    <dgm:pt modelId="{CFE09275-F2C8-407C-B7D4-1EAD262F89CA}" type="pres">
      <dgm:prSet presAssocID="{90804020-8F8D-4800-9A46-DDA2AF1967B4}" presName="spacer" presStyleCnt="0"/>
      <dgm:spPr/>
    </dgm:pt>
    <dgm:pt modelId="{7BA5C6BD-E1D4-4101-B807-B2EA067246CF}" type="pres">
      <dgm:prSet presAssocID="{141C0D66-DFBF-4704-9597-E1CFCACA0058}" presName="parentText" presStyleLbl="node1" presStyleIdx="3" presStyleCnt="4">
        <dgm:presLayoutVars>
          <dgm:chMax val="0"/>
          <dgm:bulletEnabled val="1"/>
        </dgm:presLayoutVars>
      </dgm:prSet>
      <dgm:spPr/>
      <dgm:t>
        <a:bodyPr/>
        <a:lstStyle/>
        <a:p>
          <a:endParaRPr lang="zh-CN" altLang="en-US"/>
        </a:p>
      </dgm:t>
    </dgm:pt>
    <dgm:pt modelId="{3BFADC87-2021-4542-9ABC-CBE0C86954FD}" type="pres">
      <dgm:prSet presAssocID="{141C0D66-DFBF-4704-9597-E1CFCACA0058}" presName="childText" presStyleLbl="revTx" presStyleIdx="0" presStyleCnt="1">
        <dgm:presLayoutVars>
          <dgm:bulletEnabled val="1"/>
        </dgm:presLayoutVars>
      </dgm:prSet>
      <dgm:spPr/>
      <dgm:t>
        <a:bodyPr/>
        <a:lstStyle/>
        <a:p>
          <a:endParaRPr lang="zh-CN" altLang="en-US"/>
        </a:p>
      </dgm:t>
    </dgm:pt>
  </dgm:ptLst>
  <dgm:cxnLst>
    <dgm:cxn modelId="{288D334D-7716-47BB-BBC2-3EBA0768B968}" type="presOf" srcId="{01E675EA-4E09-4387-B113-0686896BE75E}" destId="{3BFADC87-2021-4542-9ABC-CBE0C86954FD}" srcOrd="0" destOrd="2" presId="urn:microsoft.com/office/officeart/2005/8/layout/vList2"/>
    <dgm:cxn modelId="{AEFD5FE7-CD14-4F76-ABE8-9D78834C7D33}" srcId="{141C0D66-DFBF-4704-9597-E1CFCACA0058}" destId="{01E675EA-4E09-4387-B113-0686896BE75E}" srcOrd="2" destOrd="0" parTransId="{C53467F3-CFCB-44A2-A4B4-EE9E99390542}" sibTransId="{CF5BD1F6-BEB5-4074-8607-BFD71CD6DA36}"/>
    <dgm:cxn modelId="{29549F3E-5DBF-47D2-AF7F-38CB38BCE4C4}" type="presOf" srcId="{D503D1DA-4EF5-4D95-91EA-595C32717C14}" destId="{2F7631C8-CD63-490A-AD2B-9DDF77BFE793}" srcOrd="0" destOrd="0" presId="urn:microsoft.com/office/officeart/2005/8/layout/vList2"/>
    <dgm:cxn modelId="{663C732A-080F-422B-A4C3-DE13A8088614}" type="presOf" srcId="{D8D51657-0C98-4C62-A700-CF0223965178}" destId="{3BFADC87-2021-4542-9ABC-CBE0C86954FD}" srcOrd="0" destOrd="3" presId="urn:microsoft.com/office/officeart/2005/8/layout/vList2"/>
    <dgm:cxn modelId="{1B0A5FA3-EF6B-4FA1-8298-7652EBE9E32D}" type="presOf" srcId="{1D020557-B0CC-473A-839D-35CA83E41808}" destId="{EA29D601-EA2A-4B2D-8CA2-17321D63A87F}" srcOrd="0" destOrd="0" presId="urn:microsoft.com/office/officeart/2005/8/layout/vList2"/>
    <dgm:cxn modelId="{4BC3F875-5C5B-494C-BDEE-66718E9DC128}" srcId="{141C0D66-DFBF-4704-9597-E1CFCACA0058}" destId="{D8D51657-0C98-4C62-A700-CF0223965178}" srcOrd="3" destOrd="0" parTransId="{C1B702FA-978A-4F0A-A4FD-72FBD7EC6704}" sibTransId="{4A0E71DE-38F9-4F82-9392-EC543BDFDC77}"/>
    <dgm:cxn modelId="{823B6E5F-20C2-4B60-8DE6-F37D82F62AF6}" srcId="{D503D1DA-4EF5-4D95-91EA-595C32717C14}" destId="{77C68118-DDB8-4FEE-83A4-B5BC7CFB5174}" srcOrd="2" destOrd="0" parTransId="{48490C4A-B17F-4595-A305-81D7EEC4EA84}" sibTransId="{90804020-8F8D-4800-9A46-DDA2AF1967B4}"/>
    <dgm:cxn modelId="{21EBBDEC-D39C-4381-8EFC-A3C7F051E5BD}" srcId="{141C0D66-DFBF-4704-9597-E1CFCACA0058}" destId="{ABAE56E9-C8A7-4E8B-8B3E-5160E32FAC49}" srcOrd="1" destOrd="0" parTransId="{AF3D46CA-5D55-4B33-9964-088400BEBC78}" sibTransId="{2BDC5E2D-ECEE-440C-8E5F-09517F38E546}"/>
    <dgm:cxn modelId="{EE667CD8-90B8-4998-ADCB-50C02F41E8E3}" srcId="{D503D1DA-4EF5-4D95-91EA-595C32717C14}" destId="{1D020557-B0CC-473A-839D-35CA83E41808}" srcOrd="1" destOrd="0" parTransId="{C73DA465-87A8-4F0A-821C-DC333AA42119}" sibTransId="{CB070428-68B9-442A-9480-1D1A5FCA4F47}"/>
    <dgm:cxn modelId="{8A821127-097B-4533-8CCC-5380F141B891}" srcId="{D503D1DA-4EF5-4D95-91EA-595C32717C14}" destId="{141C0D66-DFBF-4704-9597-E1CFCACA0058}" srcOrd="3" destOrd="0" parTransId="{E7406BB0-2B5F-4BA5-9EA0-D02198D6D5E5}" sibTransId="{2FEFC78C-4C42-415E-9705-CE41BE970C84}"/>
    <dgm:cxn modelId="{AD541C0A-4754-49A3-A756-0CB3C6E0B8B5}" type="presOf" srcId="{77C68118-DDB8-4FEE-83A4-B5BC7CFB5174}" destId="{C8721DB5-8A32-44B5-B556-2BB2FF4CF56C}" srcOrd="0" destOrd="0" presId="urn:microsoft.com/office/officeart/2005/8/layout/vList2"/>
    <dgm:cxn modelId="{1D96D57E-69D0-45A3-AF43-065B5C3A3747}" type="presOf" srcId="{141C0D66-DFBF-4704-9597-E1CFCACA0058}" destId="{7BA5C6BD-E1D4-4101-B807-B2EA067246CF}" srcOrd="0" destOrd="0" presId="urn:microsoft.com/office/officeart/2005/8/layout/vList2"/>
    <dgm:cxn modelId="{416081FA-6E85-4A79-8360-AF1B8AC50B4E}" srcId="{D503D1DA-4EF5-4D95-91EA-595C32717C14}" destId="{7593A8D4-BDC5-4045-B428-2849B6B289D0}" srcOrd="0" destOrd="0" parTransId="{D1D1376A-B2EF-4A7D-A57C-E94F63720C80}" sibTransId="{9EDBDE5D-E187-4F06-920A-74BD9EAF459B}"/>
    <dgm:cxn modelId="{989C3EC3-198C-4FA8-A99A-860B0B98F0FF}" type="presOf" srcId="{ABAE56E9-C8A7-4E8B-8B3E-5160E32FAC49}" destId="{3BFADC87-2021-4542-9ABC-CBE0C86954FD}" srcOrd="0" destOrd="1" presId="urn:microsoft.com/office/officeart/2005/8/layout/vList2"/>
    <dgm:cxn modelId="{7FF955E4-9EF5-4F69-9CC4-A0A66787962F}" srcId="{141C0D66-DFBF-4704-9597-E1CFCACA0058}" destId="{BBBC19AA-B696-4A29-A131-772A21F038C5}" srcOrd="0" destOrd="0" parTransId="{4A1F2F10-1178-4733-B53E-E8493FB8AB00}" sibTransId="{3B80F559-4520-4AE2-AC1A-A8F2E3721D6F}"/>
    <dgm:cxn modelId="{9086B3C5-297D-415A-8F45-DCB67072D099}" type="presOf" srcId="{BBBC19AA-B696-4A29-A131-772A21F038C5}" destId="{3BFADC87-2021-4542-9ABC-CBE0C86954FD}" srcOrd="0" destOrd="0" presId="urn:microsoft.com/office/officeart/2005/8/layout/vList2"/>
    <dgm:cxn modelId="{D80919C0-282E-4F9F-9350-ECB6FB696A49}" type="presOf" srcId="{7593A8D4-BDC5-4045-B428-2849B6B289D0}" destId="{0619272A-3FF9-4CBF-8BF8-DF275B19C67F}" srcOrd="0" destOrd="0" presId="urn:microsoft.com/office/officeart/2005/8/layout/vList2"/>
    <dgm:cxn modelId="{C63CB141-5C9E-4C14-A3B8-632B96BC1C0B}" type="presParOf" srcId="{2F7631C8-CD63-490A-AD2B-9DDF77BFE793}" destId="{0619272A-3FF9-4CBF-8BF8-DF275B19C67F}" srcOrd="0" destOrd="0" presId="urn:microsoft.com/office/officeart/2005/8/layout/vList2"/>
    <dgm:cxn modelId="{5EA0C9E3-C4ED-436F-9A50-7A6210301185}" type="presParOf" srcId="{2F7631C8-CD63-490A-AD2B-9DDF77BFE793}" destId="{36CF24FA-5E71-437A-872F-B1C1B42BE247}" srcOrd="1" destOrd="0" presId="urn:microsoft.com/office/officeart/2005/8/layout/vList2"/>
    <dgm:cxn modelId="{B8AC81DA-97B0-43A8-9D51-DAE3533A367A}" type="presParOf" srcId="{2F7631C8-CD63-490A-AD2B-9DDF77BFE793}" destId="{EA29D601-EA2A-4B2D-8CA2-17321D63A87F}" srcOrd="2" destOrd="0" presId="urn:microsoft.com/office/officeart/2005/8/layout/vList2"/>
    <dgm:cxn modelId="{5110895D-09C9-4567-A8E9-922F98257994}" type="presParOf" srcId="{2F7631C8-CD63-490A-AD2B-9DDF77BFE793}" destId="{3F16372A-D149-44D1-8176-8161BF61DC83}" srcOrd="3" destOrd="0" presId="urn:microsoft.com/office/officeart/2005/8/layout/vList2"/>
    <dgm:cxn modelId="{F9E95966-87F2-4515-AAF0-A1D4E54453DA}" type="presParOf" srcId="{2F7631C8-CD63-490A-AD2B-9DDF77BFE793}" destId="{C8721DB5-8A32-44B5-B556-2BB2FF4CF56C}" srcOrd="4" destOrd="0" presId="urn:microsoft.com/office/officeart/2005/8/layout/vList2"/>
    <dgm:cxn modelId="{0AF6C0A5-7399-4917-9264-C544BC9C9EC4}" type="presParOf" srcId="{2F7631C8-CD63-490A-AD2B-9DDF77BFE793}" destId="{CFE09275-F2C8-407C-B7D4-1EAD262F89CA}" srcOrd="5" destOrd="0" presId="urn:microsoft.com/office/officeart/2005/8/layout/vList2"/>
    <dgm:cxn modelId="{A74379E2-373F-4D5C-AFC5-EC0DB0344039}" type="presParOf" srcId="{2F7631C8-CD63-490A-AD2B-9DDF77BFE793}" destId="{7BA5C6BD-E1D4-4101-B807-B2EA067246CF}" srcOrd="6" destOrd="0" presId="urn:microsoft.com/office/officeart/2005/8/layout/vList2"/>
    <dgm:cxn modelId="{371C56DF-86E3-4529-B807-A0F639D0088A}" type="presParOf" srcId="{2F7631C8-CD63-490A-AD2B-9DDF77BFE793}" destId="{3BFADC87-2021-4542-9ABC-CBE0C86954FD}"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EC7627E4-0EE3-4749-A2E7-67F8037E99FA}"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D948D292-19CA-438C-A296-AB5347136EEE}">
      <dgm:prSet/>
      <dgm:spPr/>
      <dgm:t>
        <a:bodyPr/>
        <a:lstStyle/>
        <a:p>
          <a:pPr rtl="0"/>
          <a:r>
            <a:rPr lang="zh-CN" b="1" dirty="0" smtClean="0"/>
            <a:t>气候特点：最冷月均温低于</a:t>
          </a:r>
          <a:r>
            <a:rPr lang="en-US" b="1" dirty="0" smtClean="0"/>
            <a:t>15-18℃</a:t>
          </a:r>
          <a:r>
            <a:rPr lang="zh-CN" b="1" dirty="0" smtClean="0"/>
            <a:t>，有</a:t>
          </a:r>
          <a:r>
            <a:rPr lang="en-US" b="1" dirty="0" smtClean="0"/>
            <a:t>4-12</a:t>
          </a:r>
          <a:r>
            <a:rPr lang="zh-CN" b="1" dirty="0" smtClean="0"/>
            <a:t>个月平均气温大于</a:t>
          </a:r>
          <a:r>
            <a:rPr lang="en-US" b="1" dirty="0" smtClean="0"/>
            <a:t>100C</a:t>
          </a:r>
          <a:r>
            <a:rPr lang="zh-CN" b="1" dirty="0" smtClean="0"/>
            <a:t>，四季较分明。</a:t>
          </a:r>
          <a:endParaRPr lang="zh-CN" dirty="0"/>
        </a:p>
      </dgm:t>
    </dgm:pt>
    <dgm:pt modelId="{990F8377-6166-4DDD-A1F0-EB3C53AE7007}" type="parTrans" cxnId="{3DEAF91F-BE9C-4C0F-A17B-FF342D721699}">
      <dgm:prSet/>
      <dgm:spPr/>
      <dgm:t>
        <a:bodyPr/>
        <a:lstStyle/>
        <a:p>
          <a:endParaRPr lang="zh-CN" altLang="en-US"/>
        </a:p>
      </dgm:t>
    </dgm:pt>
    <dgm:pt modelId="{7D6EFA30-2113-41E5-8D51-A1EDAC1A6038}" type="sibTrans" cxnId="{3DEAF91F-BE9C-4C0F-A17B-FF342D721699}">
      <dgm:prSet/>
      <dgm:spPr/>
      <dgm:t>
        <a:bodyPr/>
        <a:lstStyle/>
        <a:p>
          <a:endParaRPr lang="zh-CN" altLang="en-US"/>
        </a:p>
      </dgm:t>
    </dgm:pt>
    <dgm:pt modelId="{7543AEAC-46C6-4E61-96C4-EE57BE184769}">
      <dgm:prSet/>
      <dgm:spPr/>
      <dgm:t>
        <a:bodyPr/>
        <a:lstStyle/>
        <a:p>
          <a:pPr rtl="0"/>
          <a:r>
            <a:rPr lang="zh-CN" b="1" dirty="0" smtClean="0"/>
            <a:t>影响气候的气团：</a:t>
          </a:r>
          <a:endParaRPr lang="zh-CN" dirty="0"/>
        </a:p>
      </dgm:t>
    </dgm:pt>
    <dgm:pt modelId="{BC8B7245-52A1-4688-8692-8718F88D0638}" type="parTrans" cxnId="{700A84D9-7F0E-4C14-A5A4-F55AFDCD4D33}">
      <dgm:prSet/>
      <dgm:spPr/>
      <dgm:t>
        <a:bodyPr/>
        <a:lstStyle/>
        <a:p>
          <a:endParaRPr lang="zh-CN" altLang="en-US"/>
        </a:p>
      </dgm:t>
    </dgm:pt>
    <dgm:pt modelId="{5A60A266-98C5-43BF-A169-6BC1BD7FF4B6}" type="sibTrans" cxnId="{700A84D9-7F0E-4C14-A5A4-F55AFDCD4D33}">
      <dgm:prSet/>
      <dgm:spPr/>
      <dgm:t>
        <a:bodyPr/>
        <a:lstStyle/>
        <a:p>
          <a:endParaRPr lang="zh-CN" altLang="en-US"/>
        </a:p>
      </dgm:t>
    </dgm:pt>
    <dgm:pt modelId="{6076B0A8-7088-47A7-933F-35688787A317}">
      <dgm:prSet/>
      <dgm:spPr/>
      <dgm:t>
        <a:bodyPr/>
        <a:lstStyle/>
        <a:p>
          <a:pPr rtl="0"/>
          <a:r>
            <a:rPr lang="zh-CN" b="1" dirty="0" smtClean="0"/>
            <a:t>热带气团</a:t>
          </a:r>
          <a:endParaRPr lang="zh-CN" dirty="0"/>
        </a:p>
      </dgm:t>
    </dgm:pt>
    <dgm:pt modelId="{1959CD04-49FB-4C77-A149-A113DE9EA14B}" type="parTrans" cxnId="{D11E8F85-18E7-446D-AEBD-3BB65E41E914}">
      <dgm:prSet/>
      <dgm:spPr/>
      <dgm:t>
        <a:bodyPr/>
        <a:lstStyle/>
        <a:p>
          <a:endParaRPr lang="zh-CN" altLang="en-US"/>
        </a:p>
      </dgm:t>
    </dgm:pt>
    <dgm:pt modelId="{F9C5A854-34B6-4F3F-B13B-476C31A0360F}" type="sibTrans" cxnId="{D11E8F85-18E7-446D-AEBD-3BB65E41E914}">
      <dgm:prSet/>
      <dgm:spPr/>
      <dgm:t>
        <a:bodyPr/>
        <a:lstStyle/>
        <a:p>
          <a:endParaRPr lang="zh-CN" altLang="en-US"/>
        </a:p>
      </dgm:t>
    </dgm:pt>
    <dgm:pt modelId="{2F5D1376-6542-4430-B366-FDA9BDD119CF}">
      <dgm:prSet/>
      <dgm:spPr/>
      <dgm:t>
        <a:bodyPr/>
        <a:lstStyle/>
        <a:p>
          <a:pPr rtl="0"/>
          <a:r>
            <a:rPr lang="zh-CN" b="1" dirty="0" smtClean="0"/>
            <a:t>极地气团</a:t>
          </a:r>
          <a:endParaRPr lang="zh-CN" dirty="0"/>
        </a:p>
      </dgm:t>
    </dgm:pt>
    <dgm:pt modelId="{82F71C46-EB5F-4453-9D19-2229C9DBADAC}" type="parTrans" cxnId="{7BF4E0F1-7D04-41DF-AB16-EE2DBA05993F}">
      <dgm:prSet/>
      <dgm:spPr/>
      <dgm:t>
        <a:bodyPr/>
        <a:lstStyle/>
        <a:p>
          <a:endParaRPr lang="zh-CN" altLang="en-US"/>
        </a:p>
      </dgm:t>
    </dgm:pt>
    <dgm:pt modelId="{996D4158-884C-4F7D-ACBD-D48A51C011AE}" type="sibTrans" cxnId="{7BF4E0F1-7D04-41DF-AB16-EE2DBA05993F}">
      <dgm:prSet/>
      <dgm:spPr/>
      <dgm:t>
        <a:bodyPr/>
        <a:lstStyle/>
        <a:p>
          <a:endParaRPr lang="zh-CN" altLang="en-US"/>
        </a:p>
      </dgm:t>
    </dgm:pt>
    <dgm:pt modelId="{0C903AA8-9736-42FB-BDDE-7ADD3261264A}">
      <dgm:prSet/>
      <dgm:spPr/>
      <dgm:t>
        <a:bodyPr/>
        <a:lstStyle/>
        <a:p>
          <a:pPr rtl="0"/>
          <a:r>
            <a:rPr lang="zh-CN" b="1" dirty="0" smtClean="0"/>
            <a:t>影响气候的主要环流系统：</a:t>
          </a:r>
          <a:endParaRPr lang="zh-CN" dirty="0"/>
        </a:p>
      </dgm:t>
    </dgm:pt>
    <dgm:pt modelId="{C79834A3-CD81-410D-B185-B406DCD8A31A}" type="parTrans" cxnId="{F5BDF73D-668B-40C2-9405-2E381957EF6C}">
      <dgm:prSet/>
      <dgm:spPr/>
      <dgm:t>
        <a:bodyPr/>
        <a:lstStyle/>
        <a:p>
          <a:endParaRPr lang="zh-CN" altLang="en-US"/>
        </a:p>
      </dgm:t>
    </dgm:pt>
    <dgm:pt modelId="{A34AE56A-5951-43DC-BA36-983D8762A160}" type="sibTrans" cxnId="{F5BDF73D-668B-40C2-9405-2E381957EF6C}">
      <dgm:prSet/>
      <dgm:spPr/>
      <dgm:t>
        <a:bodyPr/>
        <a:lstStyle/>
        <a:p>
          <a:endParaRPr lang="zh-CN" altLang="en-US"/>
        </a:p>
      </dgm:t>
    </dgm:pt>
    <dgm:pt modelId="{4344003A-79D6-4E47-90DD-28D5F21AD953}">
      <dgm:prSet/>
      <dgm:spPr/>
      <dgm:t>
        <a:bodyPr/>
        <a:lstStyle/>
        <a:p>
          <a:pPr rtl="0"/>
          <a:r>
            <a:rPr lang="zh-CN" b="1" dirty="0" smtClean="0"/>
            <a:t>极锋</a:t>
          </a:r>
          <a:endParaRPr lang="zh-CN" dirty="0"/>
        </a:p>
      </dgm:t>
    </dgm:pt>
    <dgm:pt modelId="{97C96A78-3851-4DF5-B0D7-79F6BF7644B1}" type="parTrans" cxnId="{2868684F-744D-44AE-B517-2043B619010B}">
      <dgm:prSet/>
      <dgm:spPr/>
      <dgm:t>
        <a:bodyPr/>
        <a:lstStyle/>
        <a:p>
          <a:endParaRPr lang="zh-CN" altLang="en-US"/>
        </a:p>
      </dgm:t>
    </dgm:pt>
    <dgm:pt modelId="{35A75B22-FD16-451F-A99C-361E4BCE946F}" type="sibTrans" cxnId="{2868684F-744D-44AE-B517-2043B619010B}">
      <dgm:prSet/>
      <dgm:spPr/>
      <dgm:t>
        <a:bodyPr/>
        <a:lstStyle/>
        <a:p>
          <a:endParaRPr lang="zh-CN" altLang="en-US"/>
        </a:p>
      </dgm:t>
    </dgm:pt>
    <dgm:pt modelId="{1F9B1FEF-5EF2-4AE4-9311-E39D53DBFA59}">
      <dgm:prSet/>
      <dgm:spPr/>
      <dgm:t>
        <a:bodyPr/>
        <a:lstStyle/>
        <a:p>
          <a:pPr rtl="0"/>
          <a:r>
            <a:rPr lang="zh-CN" b="1" dirty="0" smtClean="0"/>
            <a:t>盛行西风</a:t>
          </a:r>
          <a:endParaRPr lang="zh-CN" dirty="0"/>
        </a:p>
      </dgm:t>
    </dgm:pt>
    <dgm:pt modelId="{A3B07A12-DB3E-429A-9D6A-1E09E64FE53C}" type="parTrans" cxnId="{A3B6A870-29E9-4E0E-86F4-367848244D4F}">
      <dgm:prSet/>
      <dgm:spPr/>
      <dgm:t>
        <a:bodyPr/>
        <a:lstStyle/>
        <a:p>
          <a:endParaRPr lang="zh-CN" altLang="en-US"/>
        </a:p>
      </dgm:t>
    </dgm:pt>
    <dgm:pt modelId="{939BA31A-61EA-4AA2-8FC4-CD05BC7367B5}" type="sibTrans" cxnId="{A3B6A870-29E9-4E0E-86F4-367848244D4F}">
      <dgm:prSet/>
      <dgm:spPr/>
      <dgm:t>
        <a:bodyPr/>
        <a:lstStyle/>
        <a:p>
          <a:endParaRPr lang="zh-CN" altLang="en-US"/>
        </a:p>
      </dgm:t>
    </dgm:pt>
    <dgm:pt modelId="{9B497701-8E15-4400-A1FA-2C0803D49194}">
      <dgm:prSet/>
      <dgm:spPr/>
      <dgm:t>
        <a:bodyPr/>
        <a:lstStyle/>
        <a:p>
          <a:pPr rtl="0"/>
          <a:r>
            <a:rPr lang="zh-CN" b="1" dirty="0" smtClean="0"/>
            <a:t>温带气旋</a:t>
          </a:r>
          <a:endParaRPr lang="zh-CN" dirty="0"/>
        </a:p>
      </dgm:t>
    </dgm:pt>
    <dgm:pt modelId="{E0FDF5B1-5462-448D-AFD0-90C3A1394386}" type="parTrans" cxnId="{A84B2F39-A15A-405B-A571-082DEF63257A}">
      <dgm:prSet/>
      <dgm:spPr/>
      <dgm:t>
        <a:bodyPr/>
        <a:lstStyle/>
        <a:p>
          <a:endParaRPr lang="zh-CN" altLang="en-US"/>
        </a:p>
      </dgm:t>
    </dgm:pt>
    <dgm:pt modelId="{02D2661C-9D72-4A9C-9933-6D6235CFC4D2}" type="sibTrans" cxnId="{A84B2F39-A15A-405B-A571-082DEF63257A}">
      <dgm:prSet/>
      <dgm:spPr/>
      <dgm:t>
        <a:bodyPr/>
        <a:lstStyle/>
        <a:p>
          <a:endParaRPr lang="zh-CN" altLang="en-US"/>
        </a:p>
      </dgm:t>
    </dgm:pt>
    <dgm:pt modelId="{09074FDB-1F32-44FC-ADF9-AE6AAB012CF7}">
      <dgm:prSet/>
      <dgm:spPr/>
      <dgm:t>
        <a:bodyPr/>
        <a:lstStyle/>
        <a:p>
          <a:pPr rtl="0"/>
          <a:r>
            <a:rPr lang="zh-CN" b="1" dirty="0" smtClean="0"/>
            <a:t>反气旋</a:t>
          </a:r>
          <a:endParaRPr lang="zh-CN" dirty="0"/>
        </a:p>
      </dgm:t>
    </dgm:pt>
    <dgm:pt modelId="{F276D239-D1C9-4F89-B162-153AE96D2FA0}" type="parTrans" cxnId="{B6E08CE4-5377-44E5-849C-DDDB59DEF1F5}">
      <dgm:prSet/>
      <dgm:spPr/>
      <dgm:t>
        <a:bodyPr/>
        <a:lstStyle/>
        <a:p>
          <a:endParaRPr lang="zh-CN" altLang="en-US"/>
        </a:p>
      </dgm:t>
    </dgm:pt>
    <dgm:pt modelId="{0EA2606C-FA89-4B38-8FEB-0F2F6B4BCCB7}" type="sibTrans" cxnId="{B6E08CE4-5377-44E5-849C-DDDB59DEF1F5}">
      <dgm:prSet/>
      <dgm:spPr/>
      <dgm:t>
        <a:bodyPr/>
        <a:lstStyle/>
        <a:p>
          <a:endParaRPr lang="zh-CN" altLang="en-US"/>
        </a:p>
      </dgm:t>
    </dgm:pt>
    <dgm:pt modelId="{1C9D8B99-AC1B-46E5-B7C6-1B088D915F0A}">
      <dgm:prSet/>
      <dgm:spPr/>
      <dgm:t>
        <a:bodyPr/>
        <a:lstStyle/>
        <a:p>
          <a:pPr rtl="0"/>
          <a:r>
            <a:rPr lang="zh-CN" b="1" dirty="0" smtClean="0"/>
            <a:t>副热带高压</a:t>
          </a:r>
          <a:endParaRPr lang="zh-CN" dirty="0"/>
        </a:p>
      </dgm:t>
    </dgm:pt>
    <dgm:pt modelId="{F9E4CD37-1768-46EF-B2D9-61E5BE76BE8F}" type="parTrans" cxnId="{B0EE89D0-C8BD-4A54-9751-EE16614814B2}">
      <dgm:prSet/>
      <dgm:spPr/>
      <dgm:t>
        <a:bodyPr/>
        <a:lstStyle/>
        <a:p>
          <a:endParaRPr lang="zh-CN" altLang="en-US"/>
        </a:p>
      </dgm:t>
    </dgm:pt>
    <dgm:pt modelId="{F5257017-98A5-47CF-9B08-6C9F845FB462}" type="sibTrans" cxnId="{B0EE89D0-C8BD-4A54-9751-EE16614814B2}">
      <dgm:prSet/>
      <dgm:spPr/>
      <dgm:t>
        <a:bodyPr/>
        <a:lstStyle/>
        <a:p>
          <a:endParaRPr lang="zh-CN" altLang="en-US"/>
        </a:p>
      </dgm:t>
    </dgm:pt>
    <dgm:pt modelId="{6F4A7F62-5356-4C1B-89E5-D3D6DB4EA71B}">
      <dgm:prSet/>
      <dgm:spPr/>
      <dgm:t>
        <a:bodyPr/>
        <a:lstStyle/>
        <a:p>
          <a:pPr rtl="0"/>
          <a:r>
            <a:rPr lang="zh-CN" b="1" dirty="0" smtClean="0"/>
            <a:t>热带气旋</a:t>
          </a:r>
          <a:endParaRPr lang="zh-CN" dirty="0"/>
        </a:p>
      </dgm:t>
    </dgm:pt>
    <dgm:pt modelId="{53BFAC2E-255B-430B-9634-3252C6E900C8}" type="parTrans" cxnId="{ABD8BBD3-7966-4BA2-8715-206D066C09BC}">
      <dgm:prSet/>
      <dgm:spPr/>
      <dgm:t>
        <a:bodyPr/>
        <a:lstStyle/>
        <a:p>
          <a:endParaRPr lang="zh-CN" altLang="en-US"/>
        </a:p>
      </dgm:t>
    </dgm:pt>
    <dgm:pt modelId="{FE83CBAE-0CAA-4937-916C-27D5CE85A84B}" type="sibTrans" cxnId="{ABD8BBD3-7966-4BA2-8715-206D066C09BC}">
      <dgm:prSet/>
      <dgm:spPr/>
      <dgm:t>
        <a:bodyPr/>
        <a:lstStyle/>
        <a:p>
          <a:endParaRPr lang="zh-CN" altLang="en-US"/>
        </a:p>
      </dgm:t>
    </dgm:pt>
    <dgm:pt modelId="{F38382E7-A276-48D9-8669-4D3A3656CF86}">
      <dgm:prSet/>
      <dgm:spPr/>
      <dgm:t>
        <a:bodyPr/>
        <a:lstStyle/>
        <a:p>
          <a:pPr rtl="0"/>
          <a:r>
            <a:rPr lang="zh-CN" b="1" dirty="0" smtClean="0"/>
            <a:t>特点：中纬度带范围广，气候形成因子复杂，气候类型也多种多样。天气的非周期性变化和降水季节变化都很显著。</a:t>
          </a:r>
          <a:endParaRPr lang="zh-CN" dirty="0"/>
        </a:p>
      </dgm:t>
    </dgm:pt>
    <dgm:pt modelId="{8C2EB311-C6EF-4317-86BE-D05F6886531E}" type="parTrans" cxnId="{C8E7B03D-671F-4FA3-B210-9E27E908B5EF}">
      <dgm:prSet/>
      <dgm:spPr/>
      <dgm:t>
        <a:bodyPr/>
        <a:lstStyle/>
        <a:p>
          <a:endParaRPr lang="zh-CN" altLang="en-US"/>
        </a:p>
      </dgm:t>
    </dgm:pt>
    <dgm:pt modelId="{D61F8BF1-4354-4D2A-AA39-12DDE1E9198F}" type="sibTrans" cxnId="{C8E7B03D-671F-4FA3-B210-9E27E908B5EF}">
      <dgm:prSet/>
      <dgm:spPr/>
      <dgm:t>
        <a:bodyPr/>
        <a:lstStyle/>
        <a:p>
          <a:endParaRPr lang="zh-CN" altLang="en-US"/>
        </a:p>
      </dgm:t>
    </dgm:pt>
    <dgm:pt modelId="{3A177557-DA95-4EE5-8695-4283591C359E}" type="pres">
      <dgm:prSet presAssocID="{EC7627E4-0EE3-4749-A2E7-67F8037E99FA}" presName="linear" presStyleCnt="0">
        <dgm:presLayoutVars>
          <dgm:animLvl val="lvl"/>
          <dgm:resizeHandles val="exact"/>
        </dgm:presLayoutVars>
      </dgm:prSet>
      <dgm:spPr/>
      <dgm:t>
        <a:bodyPr/>
        <a:lstStyle/>
        <a:p>
          <a:endParaRPr lang="zh-CN" altLang="en-US"/>
        </a:p>
      </dgm:t>
    </dgm:pt>
    <dgm:pt modelId="{8D7FB2B4-6862-4114-9D71-8912BDF4EC0B}" type="pres">
      <dgm:prSet presAssocID="{D948D292-19CA-438C-A296-AB5347136EEE}" presName="parentText" presStyleLbl="node1" presStyleIdx="0" presStyleCnt="4">
        <dgm:presLayoutVars>
          <dgm:chMax val="0"/>
          <dgm:bulletEnabled val="1"/>
        </dgm:presLayoutVars>
      </dgm:prSet>
      <dgm:spPr/>
      <dgm:t>
        <a:bodyPr/>
        <a:lstStyle/>
        <a:p>
          <a:endParaRPr lang="zh-CN" altLang="en-US"/>
        </a:p>
      </dgm:t>
    </dgm:pt>
    <dgm:pt modelId="{66E80380-3052-4A20-9ACF-80615C9F7D17}" type="pres">
      <dgm:prSet presAssocID="{7D6EFA30-2113-41E5-8D51-A1EDAC1A6038}" presName="spacer" presStyleCnt="0"/>
      <dgm:spPr/>
    </dgm:pt>
    <dgm:pt modelId="{05968B2F-6437-4BA3-9545-D1E28E4B4B5B}" type="pres">
      <dgm:prSet presAssocID="{7543AEAC-46C6-4E61-96C4-EE57BE184769}" presName="parentText" presStyleLbl="node1" presStyleIdx="1" presStyleCnt="4">
        <dgm:presLayoutVars>
          <dgm:chMax val="0"/>
          <dgm:bulletEnabled val="1"/>
        </dgm:presLayoutVars>
      </dgm:prSet>
      <dgm:spPr/>
      <dgm:t>
        <a:bodyPr/>
        <a:lstStyle/>
        <a:p>
          <a:endParaRPr lang="zh-CN" altLang="en-US"/>
        </a:p>
      </dgm:t>
    </dgm:pt>
    <dgm:pt modelId="{9C2D5C5C-9494-436F-A7C9-115BC6EC87E1}" type="pres">
      <dgm:prSet presAssocID="{7543AEAC-46C6-4E61-96C4-EE57BE184769}" presName="childText" presStyleLbl="revTx" presStyleIdx="0" presStyleCnt="2">
        <dgm:presLayoutVars>
          <dgm:bulletEnabled val="1"/>
        </dgm:presLayoutVars>
      </dgm:prSet>
      <dgm:spPr/>
      <dgm:t>
        <a:bodyPr/>
        <a:lstStyle/>
        <a:p>
          <a:endParaRPr lang="zh-CN" altLang="en-US"/>
        </a:p>
      </dgm:t>
    </dgm:pt>
    <dgm:pt modelId="{8AD5C73D-00EE-4048-9100-711A535C56D6}" type="pres">
      <dgm:prSet presAssocID="{0C903AA8-9736-42FB-BDDE-7ADD3261264A}" presName="parentText" presStyleLbl="node1" presStyleIdx="2" presStyleCnt="4">
        <dgm:presLayoutVars>
          <dgm:chMax val="0"/>
          <dgm:bulletEnabled val="1"/>
        </dgm:presLayoutVars>
      </dgm:prSet>
      <dgm:spPr/>
      <dgm:t>
        <a:bodyPr/>
        <a:lstStyle/>
        <a:p>
          <a:endParaRPr lang="zh-CN" altLang="en-US"/>
        </a:p>
      </dgm:t>
    </dgm:pt>
    <dgm:pt modelId="{4C867405-585A-41BD-AA8B-163B820FE903}" type="pres">
      <dgm:prSet presAssocID="{0C903AA8-9736-42FB-BDDE-7ADD3261264A}" presName="childText" presStyleLbl="revTx" presStyleIdx="1" presStyleCnt="2">
        <dgm:presLayoutVars>
          <dgm:bulletEnabled val="1"/>
        </dgm:presLayoutVars>
      </dgm:prSet>
      <dgm:spPr/>
      <dgm:t>
        <a:bodyPr/>
        <a:lstStyle/>
        <a:p>
          <a:endParaRPr lang="zh-CN" altLang="en-US"/>
        </a:p>
      </dgm:t>
    </dgm:pt>
    <dgm:pt modelId="{DB97061E-99C8-4B9F-A7F5-5439B71EEE8A}" type="pres">
      <dgm:prSet presAssocID="{F38382E7-A276-48D9-8669-4D3A3656CF86}" presName="parentText" presStyleLbl="node1" presStyleIdx="3" presStyleCnt="4">
        <dgm:presLayoutVars>
          <dgm:chMax val="0"/>
          <dgm:bulletEnabled val="1"/>
        </dgm:presLayoutVars>
      </dgm:prSet>
      <dgm:spPr/>
      <dgm:t>
        <a:bodyPr/>
        <a:lstStyle/>
        <a:p>
          <a:endParaRPr lang="zh-CN" altLang="en-US"/>
        </a:p>
      </dgm:t>
    </dgm:pt>
  </dgm:ptLst>
  <dgm:cxnLst>
    <dgm:cxn modelId="{700A84D9-7F0E-4C14-A5A4-F55AFDCD4D33}" srcId="{EC7627E4-0EE3-4749-A2E7-67F8037E99FA}" destId="{7543AEAC-46C6-4E61-96C4-EE57BE184769}" srcOrd="1" destOrd="0" parTransId="{BC8B7245-52A1-4688-8692-8718F88D0638}" sibTransId="{5A60A266-98C5-43BF-A169-6BC1BD7FF4B6}"/>
    <dgm:cxn modelId="{7BF4E0F1-7D04-41DF-AB16-EE2DBA05993F}" srcId="{7543AEAC-46C6-4E61-96C4-EE57BE184769}" destId="{2F5D1376-6542-4430-B366-FDA9BDD119CF}" srcOrd="1" destOrd="0" parTransId="{82F71C46-EB5F-4453-9D19-2229C9DBADAC}" sibTransId="{996D4158-884C-4F7D-ACBD-D48A51C011AE}"/>
    <dgm:cxn modelId="{1EE862CC-CABD-4497-9E62-73F2389451B1}" type="presOf" srcId="{F38382E7-A276-48D9-8669-4D3A3656CF86}" destId="{DB97061E-99C8-4B9F-A7F5-5439B71EEE8A}" srcOrd="0" destOrd="0" presId="urn:microsoft.com/office/officeart/2005/8/layout/vList2"/>
    <dgm:cxn modelId="{2868684F-744D-44AE-B517-2043B619010B}" srcId="{0C903AA8-9736-42FB-BDDE-7ADD3261264A}" destId="{4344003A-79D6-4E47-90DD-28D5F21AD953}" srcOrd="0" destOrd="0" parTransId="{97C96A78-3851-4DF5-B0D7-79F6BF7644B1}" sibTransId="{35A75B22-FD16-451F-A99C-361E4BCE946F}"/>
    <dgm:cxn modelId="{9FCA0235-DDF2-4E2F-BE32-922468746EFE}" type="presOf" srcId="{1F9B1FEF-5EF2-4AE4-9311-E39D53DBFA59}" destId="{4C867405-585A-41BD-AA8B-163B820FE903}" srcOrd="0" destOrd="1" presId="urn:microsoft.com/office/officeart/2005/8/layout/vList2"/>
    <dgm:cxn modelId="{D11E8F85-18E7-446D-AEBD-3BB65E41E914}" srcId="{7543AEAC-46C6-4E61-96C4-EE57BE184769}" destId="{6076B0A8-7088-47A7-933F-35688787A317}" srcOrd="0" destOrd="0" parTransId="{1959CD04-49FB-4C77-A149-A113DE9EA14B}" sibTransId="{F9C5A854-34B6-4F3F-B13B-476C31A0360F}"/>
    <dgm:cxn modelId="{A3B6A870-29E9-4E0E-86F4-367848244D4F}" srcId="{0C903AA8-9736-42FB-BDDE-7ADD3261264A}" destId="{1F9B1FEF-5EF2-4AE4-9311-E39D53DBFA59}" srcOrd="1" destOrd="0" parTransId="{A3B07A12-DB3E-429A-9D6A-1E09E64FE53C}" sibTransId="{939BA31A-61EA-4AA2-8FC4-CD05BC7367B5}"/>
    <dgm:cxn modelId="{B2CE5085-1C5A-4E92-A62F-297E23FBD50C}" type="presOf" srcId="{6076B0A8-7088-47A7-933F-35688787A317}" destId="{9C2D5C5C-9494-436F-A7C9-115BC6EC87E1}" srcOrd="0" destOrd="0" presId="urn:microsoft.com/office/officeart/2005/8/layout/vList2"/>
    <dgm:cxn modelId="{82163557-1615-4BC7-B547-E61853C22F1C}" type="presOf" srcId="{0C903AA8-9736-42FB-BDDE-7ADD3261264A}" destId="{8AD5C73D-00EE-4048-9100-711A535C56D6}" srcOrd="0" destOrd="0" presId="urn:microsoft.com/office/officeart/2005/8/layout/vList2"/>
    <dgm:cxn modelId="{ABD8BBD3-7966-4BA2-8715-206D066C09BC}" srcId="{0C903AA8-9736-42FB-BDDE-7ADD3261264A}" destId="{6F4A7F62-5356-4C1B-89E5-D3D6DB4EA71B}" srcOrd="5" destOrd="0" parTransId="{53BFAC2E-255B-430B-9634-3252C6E900C8}" sibTransId="{FE83CBAE-0CAA-4937-916C-27D5CE85A84B}"/>
    <dgm:cxn modelId="{D2FFA6C4-9040-4A93-B4D2-96490167E88B}" type="presOf" srcId="{D948D292-19CA-438C-A296-AB5347136EEE}" destId="{8D7FB2B4-6862-4114-9D71-8912BDF4EC0B}" srcOrd="0" destOrd="0" presId="urn:microsoft.com/office/officeart/2005/8/layout/vList2"/>
    <dgm:cxn modelId="{E95710C2-6022-4405-8A43-A2A6283FF7FF}" type="presOf" srcId="{9B497701-8E15-4400-A1FA-2C0803D49194}" destId="{4C867405-585A-41BD-AA8B-163B820FE903}" srcOrd="0" destOrd="2" presId="urn:microsoft.com/office/officeart/2005/8/layout/vList2"/>
    <dgm:cxn modelId="{C8E7B03D-671F-4FA3-B210-9E27E908B5EF}" srcId="{EC7627E4-0EE3-4749-A2E7-67F8037E99FA}" destId="{F38382E7-A276-48D9-8669-4D3A3656CF86}" srcOrd="3" destOrd="0" parTransId="{8C2EB311-C6EF-4317-86BE-D05F6886531E}" sibTransId="{D61F8BF1-4354-4D2A-AA39-12DDE1E9198F}"/>
    <dgm:cxn modelId="{3DEAF91F-BE9C-4C0F-A17B-FF342D721699}" srcId="{EC7627E4-0EE3-4749-A2E7-67F8037E99FA}" destId="{D948D292-19CA-438C-A296-AB5347136EEE}" srcOrd="0" destOrd="0" parTransId="{990F8377-6166-4DDD-A1F0-EB3C53AE7007}" sibTransId="{7D6EFA30-2113-41E5-8D51-A1EDAC1A6038}"/>
    <dgm:cxn modelId="{3F1FCB7E-B9BC-41FB-A17F-5836A82D823B}" type="presOf" srcId="{4344003A-79D6-4E47-90DD-28D5F21AD953}" destId="{4C867405-585A-41BD-AA8B-163B820FE903}" srcOrd="0" destOrd="0" presId="urn:microsoft.com/office/officeart/2005/8/layout/vList2"/>
    <dgm:cxn modelId="{F0FB65A0-E601-4061-90E6-AA7F12468845}" type="presOf" srcId="{7543AEAC-46C6-4E61-96C4-EE57BE184769}" destId="{05968B2F-6437-4BA3-9545-D1E28E4B4B5B}" srcOrd="0" destOrd="0" presId="urn:microsoft.com/office/officeart/2005/8/layout/vList2"/>
    <dgm:cxn modelId="{B6E08CE4-5377-44E5-849C-DDDB59DEF1F5}" srcId="{0C903AA8-9736-42FB-BDDE-7ADD3261264A}" destId="{09074FDB-1F32-44FC-ADF9-AE6AAB012CF7}" srcOrd="3" destOrd="0" parTransId="{F276D239-D1C9-4F89-B162-153AE96D2FA0}" sibTransId="{0EA2606C-FA89-4B38-8FEB-0F2F6B4BCCB7}"/>
    <dgm:cxn modelId="{1C697A27-5610-4F5E-B4FB-1F3E1239B83A}" type="presOf" srcId="{2F5D1376-6542-4430-B366-FDA9BDD119CF}" destId="{9C2D5C5C-9494-436F-A7C9-115BC6EC87E1}" srcOrd="0" destOrd="1" presId="urn:microsoft.com/office/officeart/2005/8/layout/vList2"/>
    <dgm:cxn modelId="{926E2ED2-F702-42AE-8C18-14345F106542}" type="presOf" srcId="{1C9D8B99-AC1B-46E5-B7C6-1B088D915F0A}" destId="{4C867405-585A-41BD-AA8B-163B820FE903}" srcOrd="0" destOrd="4" presId="urn:microsoft.com/office/officeart/2005/8/layout/vList2"/>
    <dgm:cxn modelId="{B0EE89D0-C8BD-4A54-9751-EE16614814B2}" srcId="{0C903AA8-9736-42FB-BDDE-7ADD3261264A}" destId="{1C9D8B99-AC1B-46E5-B7C6-1B088D915F0A}" srcOrd="4" destOrd="0" parTransId="{F9E4CD37-1768-46EF-B2D9-61E5BE76BE8F}" sibTransId="{F5257017-98A5-47CF-9B08-6C9F845FB462}"/>
    <dgm:cxn modelId="{A84B2F39-A15A-405B-A571-082DEF63257A}" srcId="{0C903AA8-9736-42FB-BDDE-7ADD3261264A}" destId="{9B497701-8E15-4400-A1FA-2C0803D49194}" srcOrd="2" destOrd="0" parTransId="{E0FDF5B1-5462-448D-AFD0-90C3A1394386}" sibTransId="{02D2661C-9D72-4A9C-9933-6D6235CFC4D2}"/>
    <dgm:cxn modelId="{D0EBBCEC-C93C-4C9D-B36A-75127D75927E}" type="presOf" srcId="{EC7627E4-0EE3-4749-A2E7-67F8037E99FA}" destId="{3A177557-DA95-4EE5-8695-4283591C359E}" srcOrd="0" destOrd="0" presId="urn:microsoft.com/office/officeart/2005/8/layout/vList2"/>
    <dgm:cxn modelId="{F5BDF73D-668B-40C2-9405-2E381957EF6C}" srcId="{EC7627E4-0EE3-4749-A2E7-67F8037E99FA}" destId="{0C903AA8-9736-42FB-BDDE-7ADD3261264A}" srcOrd="2" destOrd="0" parTransId="{C79834A3-CD81-410D-B185-B406DCD8A31A}" sibTransId="{A34AE56A-5951-43DC-BA36-983D8762A160}"/>
    <dgm:cxn modelId="{81CD1800-9253-43ED-B230-938DC230B57C}" type="presOf" srcId="{6F4A7F62-5356-4C1B-89E5-D3D6DB4EA71B}" destId="{4C867405-585A-41BD-AA8B-163B820FE903}" srcOrd="0" destOrd="5" presId="urn:microsoft.com/office/officeart/2005/8/layout/vList2"/>
    <dgm:cxn modelId="{5A3E0181-B0C1-4C14-9DCB-CCEAD514D786}" type="presOf" srcId="{09074FDB-1F32-44FC-ADF9-AE6AAB012CF7}" destId="{4C867405-585A-41BD-AA8B-163B820FE903}" srcOrd="0" destOrd="3" presId="urn:microsoft.com/office/officeart/2005/8/layout/vList2"/>
    <dgm:cxn modelId="{A6707AD8-0AEC-428C-9FEC-3CF4E3E3700F}" type="presParOf" srcId="{3A177557-DA95-4EE5-8695-4283591C359E}" destId="{8D7FB2B4-6862-4114-9D71-8912BDF4EC0B}" srcOrd="0" destOrd="0" presId="urn:microsoft.com/office/officeart/2005/8/layout/vList2"/>
    <dgm:cxn modelId="{232FBC74-BB6B-4B02-8ACD-EBD4F213B87B}" type="presParOf" srcId="{3A177557-DA95-4EE5-8695-4283591C359E}" destId="{66E80380-3052-4A20-9ACF-80615C9F7D17}" srcOrd="1" destOrd="0" presId="urn:microsoft.com/office/officeart/2005/8/layout/vList2"/>
    <dgm:cxn modelId="{0DFBD413-8B9A-4631-A810-5BF8AD991AA5}" type="presParOf" srcId="{3A177557-DA95-4EE5-8695-4283591C359E}" destId="{05968B2F-6437-4BA3-9545-D1E28E4B4B5B}" srcOrd="2" destOrd="0" presId="urn:microsoft.com/office/officeart/2005/8/layout/vList2"/>
    <dgm:cxn modelId="{5198BCA4-84E7-460E-91ED-833B0952D9BE}" type="presParOf" srcId="{3A177557-DA95-4EE5-8695-4283591C359E}" destId="{9C2D5C5C-9494-436F-A7C9-115BC6EC87E1}" srcOrd="3" destOrd="0" presId="urn:microsoft.com/office/officeart/2005/8/layout/vList2"/>
    <dgm:cxn modelId="{5FE48DB9-40EE-461D-8C41-01E933523CA5}" type="presParOf" srcId="{3A177557-DA95-4EE5-8695-4283591C359E}" destId="{8AD5C73D-00EE-4048-9100-711A535C56D6}" srcOrd="4" destOrd="0" presId="urn:microsoft.com/office/officeart/2005/8/layout/vList2"/>
    <dgm:cxn modelId="{D6D48AD8-4F70-4A53-A5E0-ECE6A3E8F4B2}" type="presParOf" srcId="{3A177557-DA95-4EE5-8695-4283591C359E}" destId="{4C867405-585A-41BD-AA8B-163B820FE903}" srcOrd="5" destOrd="0" presId="urn:microsoft.com/office/officeart/2005/8/layout/vList2"/>
    <dgm:cxn modelId="{44A94B04-CF46-4FC7-AAAA-169BF26D7A38}" type="presParOf" srcId="{3A177557-DA95-4EE5-8695-4283591C359E}" destId="{DB97061E-99C8-4B9F-A7F5-5439B71EEE8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60903608-43B1-4354-840C-82450D49A60E}"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499DFE8E-33FB-4C1A-930B-20C35CE0357F}">
      <dgm:prSet/>
      <dgm:spPr/>
      <dgm:t>
        <a:bodyPr/>
        <a:lstStyle/>
        <a:p>
          <a:pPr rtl="0"/>
          <a:r>
            <a:rPr lang="zh-CN" b="1" dirty="0" smtClean="0"/>
            <a:t>气候特点：低温无夏是该气候带最显著特征。降水虽少，但因蒸散弱，加之冻土发育，排水不畅，自然景观无干旱型，反而有大片沼泽。</a:t>
          </a:r>
          <a:endParaRPr lang="zh-CN" dirty="0"/>
        </a:p>
      </dgm:t>
    </dgm:pt>
    <dgm:pt modelId="{A528AADD-1375-4C14-A853-C00648469A8A}" type="parTrans" cxnId="{3FF07D48-9B57-4B4F-958C-8224562097CC}">
      <dgm:prSet/>
      <dgm:spPr/>
      <dgm:t>
        <a:bodyPr/>
        <a:lstStyle/>
        <a:p>
          <a:endParaRPr lang="zh-CN" altLang="en-US"/>
        </a:p>
      </dgm:t>
    </dgm:pt>
    <dgm:pt modelId="{6DE16539-AA44-4BA2-B58D-1A02479682AA}" type="sibTrans" cxnId="{3FF07D48-9B57-4B4F-958C-8224562097CC}">
      <dgm:prSet/>
      <dgm:spPr/>
      <dgm:t>
        <a:bodyPr/>
        <a:lstStyle/>
        <a:p>
          <a:endParaRPr lang="zh-CN" altLang="en-US"/>
        </a:p>
      </dgm:t>
    </dgm:pt>
    <dgm:pt modelId="{B18E2B89-81BD-4CFA-AC80-69EE1EBCDAD5}">
      <dgm:prSet/>
      <dgm:spPr/>
      <dgm:t>
        <a:bodyPr/>
        <a:lstStyle/>
        <a:p>
          <a:pPr rtl="0"/>
          <a:r>
            <a:rPr lang="zh-CN" b="1" dirty="0" smtClean="0"/>
            <a:t>影响气候的气团：</a:t>
          </a:r>
          <a:endParaRPr lang="zh-CN" dirty="0"/>
        </a:p>
      </dgm:t>
    </dgm:pt>
    <dgm:pt modelId="{4BB9F3F4-62DC-4476-A484-7630421FAEC6}" type="parTrans" cxnId="{8AAE736D-9789-4EE8-87D3-92CAF7C3F16D}">
      <dgm:prSet/>
      <dgm:spPr/>
      <dgm:t>
        <a:bodyPr/>
        <a:lstStyle/>
        <a:p>
          <a:endParaRPr lang="zh-CN" altLang="en-US"/>
        </a:p>
      </dgm:t>
    </dgm:pt>
    <dgm:pt modelId="{CFE3CEBB-86EC-4081-BDA1-E67AD2117B19}" type="sibTrans" cxnId="{8AAE736D-9789-4EE8-87D3-92CAF7C3F16D}">
      <dgm:prSet/>
      <dgm:spPr/>
      <dgm:t>
        <a:bodyPr/>
        <a:lstStyle/>
        <a:p>
          <a:endParaRPr lang="zh-CN" altLang="en-US"/>
        </a:p>
      </dgm:t>
    </dgm:pt>
    <dgm:pt modelId="{2920A933-DF83-4AD3-9345-3BFD4CB5A3CF}">
      <dgm:prSet/>
      <dgm:spPr/>
      <dgm:t>
        <a:bodyPr/>
        <a:lstStyle/>
        <a:p>
          <a:pPr rtl="0"/>
          <a:r>
            <a:rPr lang="zh-CN" b="1" dirty="0" smtClean="0"/>
            <a:t>极地气团</a:t>
          </a:r>
          <a:endParaRPr lang="zh-CN" dirty="0"/>
        </a:p>
      </dgm:t>
    </dgm:pt>
    <dgm:pt modelId="{26873A5F-46F5-4A31-B9ED-4EF280735DDF}" type="parTrans" cxnId="{00D3C238-AA3C-4AFD-84E2-A8472A580746}">
      <dgm:prSet/>
      <dgm:spPr/>
      <dgm:t>
        <a:bodyPr/>
        <a:lstStyle/>
        <a:p>
          <a:endParaRPr lang="zh-CN" altLang="en-US"/>
        </a:p>
      </dgm:t>
    </dgm:pt>
    <dgm:pt modelId="{F8FDC8FC-8250-484E-BCB4-6CB794AEE7F6}" type="sibTrans" cxnId="{00D3C238-AA3C-4AFD-84E2-A8472A580746}">
      <dgm:prSet/>
      <dgm:spPr/>
      <dgm:t>
        <a:bodyPr/>
        <a:lstStyle/>
        <a:p>
          <a:endParaRPr lang="zh-CN" altLang="en-US"/>
        </a:p>
      </dgm:t>
    </dgm:pt>
    <dgm:pt modelId="{DA5B13E3-1A71-4909-A6C3-ABAF38ADAEBF}">
      <dgm:prSet/>
      <dgm:spPr/>
      <dgm:t>
        <a:bodyPr/>
        <a:lstStyle/>
        <a:p>
          <a:pPr rtl="0"/>
          <a:r>
            <a:rPr lang="zh-CN" b="1" dirty="0" smtClean="0"/>
            <a:t>冰洋气团</a:t>
          </a:r>
          <a:endParaRPr lang="zh-CN" dirty="0"/>
        </a:p>
      </dgm:t>
    </dgm:pt>
    <dgm:pt modelId="{9EE381E8-954B-4A34-BCC2-BBDF4F576DF4}" type="parTrans" cxnId="{AE49A8F4-BF26-4B24-913B-42EDB5A3F81C}">
      <dgm:prSet/>
      <dgm:spPr/>
      <dgm:t>
        <a:bodyPr/>
        <a:lstStyle/>
        <a:p>
          <a:endParaRPr lang="zh-CN" altLang="en-US"/>
        </a:p>
      </dgm:t>
    </dgm:pt>
    <dgm:pt modelId="{F598193B-2C90-4C1D-AEF6-B8AD6C203F0C}" type="sibTrans" cxnId="{AE49A8F4-BF26-4B24-913B-42EDB5A3F81C}">
      <dgm:prSet/>
      <dgm:spPr/>
      <dgm:t>
        <a:bodyPr/>
        <a:lstStyle/>
        <a:p>
          <a:endParaRPr lang="zh-CN" altLang="en-US"/>
        </a:p>
      </dgm:t>
    </dgm:pt>
    <dgm:pt modelId="{B39C53D8-2AF2-477A-8CB8-C8C6211DAE55}">
      <dgm:prSet/>
      <dgm:spPr/>
      <dgm:t>
        <a:bodyPr/>
        <a:lstStyle/>
        <a:p>
          <a:pPr rtl="0"/>
          <a:r>
            <a:rPr lang="zh-CN" b="1" dirty="0" smtClean="0"/>
            <a:t>分类：</a:t>
          </a:r>
          <a:endParaRPr lang="zh-CN" dirty="0"/>
        </a:p>
      </dgm:t>
    </dgm:pt>
    <dgm:pt modelId="{DFF2CA8F-66DD-41E2-AE3A-0DCFEE900657}" type="parTrans" cxnId="{ECE5993D-60F2-4007-92D9-154CAF3D8D3C}">
      <dgm:prSet/>
      <dgm:spPr/>
      <dgm:t>
        <a:bodyPr/>
        <a:lstStyle/>
        <a:p>
          <a:endParaRPr lang="zh-CN" altLang="en-US"/>
        </a:p>
      </dgm:t>
    </dgm:pt>
    <dgm:pt modelId="{535E7A40-E69D-4B13-A066-EAEA694D7F25}" type="sibTrans" cxnId="{ECE5993D-60F2-4007-92D9-154CAF3D8D3C}">
      <dgm:prSet/>
      <dgm:spPr/>
      <dgm:t>
        <a:bodyPr/>
        <a:lstStyle/>
        <a:p>
          <a:endParaRPr lang="zh-CN" altLang="en-US"/>
        </a:p>
      </dgm:t>
    </dgm:pt>
    <dgm:pt modelId="{B15BA3B2-060D-427F-BFFC-36A1D6EC2382}">
      <dgm:prSet/>
      <dgm:spPr/>
      <dgm:t>
        <a:bodyPr/>
        <a:lstStyle/>
        <a:p>
          <a:pPr rtl="0"/>
          <a:r>
            <a:rPr lang="zh-CN" b="1" dirty="0" smtClean="0"/>
            <a:t>副极地大陆性气候</a:t>
          </a:r>
          <a:endParaRPr lang="zh-CN" dirty="0"/>
        </a:p>
      </dgm:t>
    </dgm:pt>
    <dgm:pt modelId="{F9CA1759-3F8D-4E8D-8C55-C3135B735C7D}" type="parTrans" cxnId="{DC9032FD-49FB-4982-B606-F5075C8B8A3A}">
      <dgm:prSet/>
      <dgm:spPr/>
      <dgm:t>
        <a:bodyPr/>
        <a:lstStyle/>
        <a:p>
          <a:endParaRPr lang="zh-CN" altLang="en-US"/>
        </a:p>
      </dgm:t>
    </dgm:pt>
    <dgm:pt modelId="{92547AD3-5843-4930-A338-4BC1C0E4A6BE}" type="sibTrans" cxnId="{DC9032FD-49FB-4982-B606-F5075C8B8A3A}">
      <dgm:prSet/>
      <dgm:spPr/>
      <dgm:t>
        <a:bodyPr/>
        <a:lstStyle/>
        <a:p>
          <a:endParaRPr lang="zh-CN" altLang="en-US"/>
        </a:p>
      </dgm:t>
    </dgm:pt>
    <dgm:pt modelId="{E2A182B0-4AB4-4BA5-9259-2A230C83AB36}">
      <dgm:prSet/>
      <dgm:spPr/>
      <dgm:t>
        <a:bodyPr/>
        <a:lstStyle/>
        <a:p>
          <a:pPr rtl="0"/>
          <a:r>
            <a:rPr lang="zh-CN" b="1" dirty="0" smtClean="0"/>
            <a:t>极地长寒气候（太原气候）</a:t>
          </a:r>
          <a:endParaRPr lang="zh-CN" dirty="0"/>
        </a:p>
      </dgm:t>
    </dgm:pt>
    <dgm:pt modelId="{CB5DB8F5-F8BB-48F2-9F9C-01DE5B0D0592}" type="parTrans" cxnId="{3284DF97-809D-482A-9350-BFAB7CEBED09}">
      <dgm:prSet/>
      <dgm:spPr/>
      <dgm:t>
        <a:bodyPr/>
        <a:lstStyle/>
        <a:p>
          <a:endParaRPr lang="zh-CN" altLang="en-US"/>
        </a:p>
      </dgm:t>
    </dgm:pt>
    <dgm:pt modelId="{0617917F-9493-4785-B94A-3D1740D74A1E}" type="sibTrans" cxnId="{3284DF97-809D-482A-9350-BFAB7CEBED09}">
      <dgm:prSet/>
      <dgm:spPr/>
      <dgm:t>
        <a:bodyPr/>
        <a:lstStyle/>
        <a:p>
          <a:endParaRPr lang="zh-CN" altLang="en-US"/>
        </a:p>
      </dgm:t>
    </dgm:pt>
    <dgm:pt modelId="{D506B713-BFB7-4713-8C03-B1E0EE2B687E}">
      <dgm:prSet/>
      <dgm:spPr/>
      <dgm:t>
        <a:bodyPr/>
        <a:lstStyle/>
        <a:p>
          <a:pPr rtl="0"/>
          <a:r>
            <a:rPr lang="zh-CN" b="1" dirty="0" smtClean="0"/>
            <a:t>极地冰原气候</a:t>
          </a:r>
          <a:endParaRPr lang="zh-CN" dirty="0"/>
        </a:p>
      </dgm:t>
    </dgm:pt>
    <dgm:pt modelId="{B1479038-6070-4B97-A5E3-F71587F7D762}" type="parTrans" cxnId="{4CF55796-6501-4E97-B990-53A312196B36}">
      <dgm:prSet/>
      <dgm:spPr/>
      <dgm:t>
        <a:bodyPr/>
        <a:lstStyle/>
        <a:p>
          <a:endParaRPr lang="zh-CN" altLang="en-US"/>
        </a:p>
      </dgm:t>
    </dgm:pt>
    <dgm:pt modelId="{DD4AACAE-5017-4397-9B47-33808F736DCF}" type="sibTrans" cxnId="{4CF55796-6501-4E97-B990-53A312196B36}">
      <dgm:prSet/>
      <dgm:spPr/>
      <dgm:t>
        <a:bodyPr/>
        <a:lstStyle/>
        <a:p>
          <a:endParaRPr lang="zh-CN" altLang="en-US"/>
        </a:p>
      </dgm:t>
    </dgm:pt>
    <dgm:pt modelId="{39271010-0254-4AA3-BB38-5FE94B1913A2}" type="pres">
      <dgm:prSet presAssocID="{60903608-43B1-4354-840C-82450D49A60E}" presName="linear" presStyleCnt="0">
        <dgm:presLayoutVars>
          <dgm:animLvl val="lvl"/>
          <dgm:resizeHandles val="exact"/>
        </dgm:presLayoutVars>
      </dgm:prSet>
      <dgm:spPr/>
      <dgm:t>
        <a:bodyPr/>
        <a:lstStyle/>
        <a:p>
          <a:endParaRPr lang="zh-CN" altLang="en-US"/>
        </a:p>
      </dgm:t>
    </dgm:pt>
    <dgm:pt modelId="{ADB46B8E-72FD-4FD1-A950-B1E151725294}" type="pres">
      <dgm:prSet presAssocID="{499DFE8E-33FB-4C1A-930B-20C35CE0357F}" presName="parentText" presStyleLbl="node1" presStyleIdx="0" presStyleCnt="3">
        <dgm:presLayoutVars>
          <dgm:chMax val="0"/>
          <dgm:bulletEnabled val="1"/>
        </dgm:presLayoutVars>
      </dgm:prSet>
      <dgm:spPr/>
      <dgm:t>
        <a:bodyPr/>
        <a:lstStyle/>
        <a:p>
          <a:endParaRPr lang="zh-CN" altLang="en-US"/>
        </a:p>
      </dgm:t>
    </dgm:pt>
    <dgm:pt modelId="{F27156AF-744F-4EB8-9B3E-645366DF2065}" type="pres">
      <dgm:prSet presAssocID="{6DE16539-AA44-4BA2-B58D-1A02479682AA}" presName="spacer" presStyleCnt="0"/>
      <dgm:spPr/>
    </dgm:pt>
    <dgm:pt modelId="{CEA3B8AA-6C25-4FAE-8BCB-52D59B950544}" type="pres">
      <dgm:prSet presAssocID="{B18E2B89-81BD-4CFA-AC80-69EE1EBCDAD5}" presName="parentText" presStyleLbl="node1" presStyleIdx="1" presStyleCnt="3">
        <dgm:presLayoutVars>
          <dgm:chMax val="0"/>
          <dgm:bulletEnabled val="1"/>
        </dgm:presLayoutVars>
      </dgm:prSet>
      <dgm:spPr/>
      <dgm:t>
        <a:bodyPr/>
        <a:lstStyle/>
        <a:p>
          <a:endParaRPr lang="zh-CN" altLang="en-US"/>
        </a:p>
      </dgm:t>
    </dgm:pt>
    <dgm:pt modelId="{1D6B0841-FAE2-4986-AC37-23B79C5BA08E}" type="pres">
      <dgm:prSet presAssocID="{B18E2B89-81BD-4CFA-AC80-69EE1EBCDAD5}" presName="childText" presStyleLbl="revTx" presStyleIdx="0" presStyleCnt="2">
        <dgm:presLayoutVars>
          <dgm:bulletEnabled val="1"/>
        </dgm:presLayoutVars>
      </dgm:prSet>
      <dgm:spPr/>
      <dgm:t>
        <a:bodyPr/>
        <a:lstStyle/>
        <a:p>
          <a:endParaRPr lang="zh-CN" altLang="en-US"/>
        </a:p>
      </dgm:t>
    </dgm:pt>
    <dgm:pt modelId="{FAFAF2B7-E6CC-40B8-8B67-D62CC231AEF7}" type="pres">
      <dgm:prSet presAssocID="{B39C53D8-2AF2-477A-8CB8-C8C6211DAE55}" presName="parentText" presStyleLbl="node1" presStyleIdx="2" presStyleCnt="3">
        <dgm:presLayoutVars>
          <dgm:chMax val="0"/>
          <dgm:bulletEnabled val="1"/>
        </dgm:presLayoutVars>
      </dgm:prSet>
      <dgm:spPr/>
      <dgm:t>
        <a:bodyPr/>
        <a:lstStyle/>
        <a:p>
          <a:endParaRPr lang="zh-CN" altLang="en-US"/>
        </a:p>
      </dgm:t>
    </dgm:pt>
    <dgm:pt modelId="{92E17E41-F857-4CD4-A260-6619C2D30C94}" type="pres">
      <dgm:prSet presAssocID="{B39C53D8-2AF2-477A-8CB8-C8C6211DAE55}" presName="childText" presStyleLbl="revTx" presStyleIdx="1" presStyleCnt="2">
        <dgm:presLayoutVars>
          <dgm:bulletEnabled val="1"/>
        </dgm:presLayoutVars>
      </dgm:prSet>
      <dgm:spPr/>
      <dgm:t>
        <a:bodyPr/>
        <a:lstStyle/>
        <a:p>
          <a:endParaRPr lang="zh-CN" altLang="en-US"/>
        </a:p>
      </dgm:t>
    </dgm:pt>
  </dgm:ptLst>
  <dgm:cxnLst>
    <dgm:cxn modelId="{DC9032FD-49FB-4982-B606-F5075C8B8A3A}" srcId="{B39C53D8-2AF2-477A-8CB8-C8C6211DAE55}" destId="{B15BA3B2-060D-427F-BFFC-36A1D6EC2382}" srcOrd="0" destOrd="0" parTransId="{F9CA1759-3F8D-4E8D-8C55-C3135B735C7D}" sibTransId="{92547AD3-5843-4930-A338-4BC1C0E4A6BE}"/>
    <dgm:cxn modelId="{4E7F38E6-53A3-4DCC-9777-04146632559F}" type="presOf" srcId="{B15BA3B2-060D-427F-BFFC-36A1D6EC2382}" destId="{92E17E41-F857-4CD4-A260-6619C2D30C94}" srcOrd="0" destOrd="0" presId="urn:microsoft.com/office/officeart/2005/8/layout/vList2"/>
    <dgm:cxn modelId="{4CF55796-6501-4E97-B990-53A312196B36}" srcId="{B39C53D8-2AF2-477A-8CB8-C8C6211DAE55}" destId="{D506B713-BFB7-4713-8C03-B1E0EE2B687E}" srcOrd="2" destOrd="0" parTransId="{B1479038-6070-4B97-A5E3-F71587F7D762}" sibTransId="{DD4AACAE-5017-4397-9B47-33808F736DCF}"/>
    <dgm:cxn modelId="{3284DF97-809D-482A-9350-BFAB7CEBED09}" srcId="{B39C53D8-2AF2-477A-8CB8-C8C6211DAE55}" destId="{E2A182B0-4AB4-4BA5-9259-2A230C83AB36}" srcOrd="1" destOrd="0" parTransId="{CB5DB8F5-F8BB-48F2-9F9C-01DE5B0D0592}" sibTransId="{0617917F-9493-4785-B94A-3D1740D74A1E}"/>
    <dgm:cxn modelId="{F75BC8A9-CAC9-4E25-8EC6-00FB58269A40}" type="presOf" srcId="{E2A182B0-4AB4-4BA5-9259-2A230C83AB36}" destId="{92E17E41-F857-4CD4-A260-6619C2D30C94}" srcOrd="0" destOrd="1" presId="urn:microsoft.com/office/officeart/2005/8/layout/vList2"/>
    <dgm:cxn modelId="{AE49A8F4-BF26-4B24-913B-42EDB5A3F81C}" srcId="{B18E2B89-81BD-4CFA-AC80-69EE1EBCDAD5}" destId="{DA5B13E3-1A71-4909-A6C3-ABAF38ADAEBF}" srcOrd="1" destOrd="0" parTransId="{9EE381E8-954B-4A34-BCC2-BBDF4F576DF4}" sibTransId="{F598193B-2C90-4C1D-AEF6-B8AD6C203F0C}"/>
    <dgm:cxn modelId="{C5AF1676-B29C-4862-B901-83562F4B108F}" type="presOf" srcId="{B18E2B89-81BD-4CFA-AC80-69EE1EBCDAD5}" destId="{CEA3B8AA-6C25-4FAE-8BCB-52D59B950544}" srcOrd="0" destOrd="0" presId="urn:microsoft.com/office/officeart/2005/8/layout/vList2"/>
    <dgm:cxn modelId="{14AE58D8-C238-413E-8932-A3B754DD6449}" type="presOf" srcId="{B39C53D8-2AF2-477A-8CB8-C8C6211DAE55}" destId="{FAFAF2B7-E6CC-40B8-8B67-D62CC231AEF7}" srcOrd="0" destOrd="0" presId="urn:microsoft.com/office/officeart/2005/8/layout/vList2"/>
    <dgm:cxn modelId="{9761B14B-0A2F-4175-8479-3DEEDB2BDC13}" type="presOf" srcId="{2920A933-DF83-4AD3-9345-3BFD4CB5A3CF}" destId="{1D6B0841-FAE2-4986-AC37-23B79C5BA08E}" srcOrd="0" destOrd="0" presId="urn:microsoft.com/office/officeart/2005/8/layout/vList2"/>
    <dgm:cxn modelId="{3FF07D48-9B57-4B4F-958C-8224562097CC}" srcId="{60903608-43B1-4354-840C-82450D49A60E}" destId="{499DFE8E-33FB-4C1A-930B-20C35CE0357F}" srcOrd="0" destOrd="0" parTransId="{A528AADD-1375-4C14-A853-C00648469A8A}" sibTransId="{6DE16539-AA44-4BA2-B58D-1A02479682AA}"/>
    <dgm:cxn modelId="{21F28F4E-C57E-4E56-BD27-5E121DE97D64}" type="presOf" srcId="{DA5B13E3-1A71-4909-A6C3-ABAF38ADAEBF}" destId="{1D6B0841-FAE2-4986-AC37-23B79C5BA08E}" srcOrd="0" destOrd="1" presId="urn:microsoft.com/office/officeart/2005/8/layout/vList2"/>
    <dgm:cxn modelId="{8AAE736D-9789-4EE8-87D3-92CAF7C3F16D}" srcId="{60903608-43B1-4354-840C-82450D49A60E}" destId="{B18E2B89-81BD-4CFA-AC80-69EE1EBCDAD5}" srcOrd="1" destOrd="0" parTransId="{4BB9F3F4-62DC-4476-A484-7630421FAEC6}" sibTransId="{CFE3CEBB-86EC-4081-BDA1-E67AD2117B19}"/>
    <dgm:cxn modelId="{ECE5993D-60F2-4007-92D9-154CAF3D8D3C}" srcId="{60903608-43B1-4354-840C-82450D49A60E}" destId="{B39C53D8-2AF2-477A-8CB8-C8C6211DAE55}" srcOrd="2" destOrd="0" parTransId="{DFF2CA8F-66DD-41E2-AE3A-0DCFEE900657}" sibTransId="{535E7A40-E69D-4B13-A066-EAEA694D7F25}"/>
    <dgm:cxn modelId="{D3A5CC07-6BE0-42BF-8B50-57FF5EF2DD2C}" type="presOf" srcId="{499DFE8E-33FB-4C1A-930B-20C35CE0357F}" destId="{ADB46B8E-72FD-4FD1-A950-B1E151725294}" srcOrd="0" destOrd="0" presId="urn:microsoft.com/office/officeart/2005/8/layout/vList2"/>
    <dgm:cxn modelId="{C709B0E1-1C1F-4175-85BF-49EA242E46E9}" type="presOf" srcId="{D506B713-BFB7-4713-8C03-B1E0EE2B687E}" destId="{92E17E41-F857-4CD4-A260-6619C2D30C94}" srcOrd="0" destOrd="2" presId="urn:microsoft.com/office/officeart/2005/8/layout/vList2"/>
    <dgm:cxn modelId="{4B676F12-35B5-419C-A966-A2620C4A4F1C}" type="presOf" srcId="{60903608-43B1-4354-840C-82450D49A60E}" destId="{39271010-0254-4AA3-BB38-5FE94B1913A2}" srcOrd="0" destOrd="0" presId="urn:microsoft.com/office/officeart/2005/8/layout/vList2"/>
    <dgm:cxn modelId="{00D3C238-AA3C-4AFD-84E2-A8472A580746}" srcId="{B18E2B89-81BD-4CFA-AC80-69EE1EBCDAD5}" destId="{2920A933-DF83-4AD3-9345-3BFD4CB5A3CF}" srcOrd="0" destOrd="0" parTransId="{26873A5F-46F5-4A31-B9ED-4EF280735DDF}" sibTransId="{F8FDC8FC-8250-484E-BCB4-6CB794AEE7F6}"/>
    <dgm:cxn modelId="{AE3C01CD-9F15-46B2-AD75-364D9E1FC507}" type="presParOf" srcId="{39271010-0254-4AA3-BB38-5FE94B1913A2}" destId="{ADB46B8E-72FD-4FD1-A950-B1E151725294}" srcOrd="0" destOrd="0" presId="urn:microsoft.com/office/officeart/2005/8/layout/vList2"/>
    <dgm:cxn modelId="{C7558C2A-F9D5-4562-8489-9485BC4DF105}" type="presParOf" srcId="{39271010-0254-4AA3-BB38-5FE94B1913A2}" destId="{F27156AF-744F-4EB8-9B3E-645366DF2065}" srcOrd="1" destOrd="0" presId="urn:microsoft.com/office/officeart/2005/8/layout/vList2"/>
    <dgm:cxn modelId="{12490A39-4E72-4B69-B417-22BD150B3BE2}" type="presParOf" srcId="{39271010-0254-4AA3-BB38-5FE94B1913A2}" destId="{CEA3B8AA-6C25-4FAE-8BCB-52D59B950544}" srcOrd="2" destOrd="0" presId="urn:microsoft.com/office/officeart/2005/8/layout/vList2"/>
    <dgm:cxn modelId="{25D248B4-B0F2-4DCB-9437-1118FD7F0617}" type="presParOf" srcId="{39271010-0254-4AA3-BB38-5FE94B1913A2}" destId="{1D6B0841-FAE2-4986-AC37-23B79C5BA08E}" srcOrd="3" destOrd="0" presId="urn:microsoft.com/office/officeart/2005/8/layout/vList2"/>
    <dgm:cxn modelId="{48F6DBB2-BDCA-4803-B3E7-4FE3BF0F89B0}" type="presParOf" srcId="{39271010-0254-4AA3-BB38-5FE94B1913A2}" destId="{FAFAF2B7-E6CC-40B8-8B67-D62CC231AEF7}" srcOrd="4" destOrd="0" presId="urn:microsoft.com/office/officeart/2005/8/layout/vList2"/>
    <dgm:cxn modelId="{659942B1-32FA-4B6C-81FE-A1C27D30FDCC}" type="presParOf" srcId="{39271010-0254-4AA3-BB38-5FE94B1913A2}" destId="{92E17E41-F857-4CD4-A260-6619C2D30C9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7A1E1B48-425D-49FF-842E-86C840D66E3F}"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546B001F-921B-4DCC-B586-04AFAABC83F8}">
      <dgm:prSet/>
      <dgm:spPr/>
      <dgm:t>
        <a:bodyPr/>
        <a:lstStyle/>
        <a:p>
          <a:pPr rtl="0"/>
          <a:r>
            <a:rPr lang="zh-CN" b="1" dirty="0" smtClean="0"/>
            <a:t>气候特点：</a:t>
          </a:r>
          <a:endParaRPr lang="zh-CN" b="1" dirty="0"/>
        </a:p>
      </dgm:t>
    </dgm:pt>
    <dgm:pt modelId="{71AA7B5F-2CB9-4E4E-87F4-9A8536B3A577}" type="parTrans" cxnId="{6458F272-EE29-4473-80B5-1D0683AEEFAE}">
      <dgm:prSet/>
      <dgm:spPr/>
      <dgm:t>
        <a:bodyPr/>
        <a:lstStyle/>
        <a:p>
          <a:endParaRPr lang="zh-CN" altLang="en-US" b="1"/>
        </a:p>
      </dgm:t>
    </dgm:pt>
    <dgm:pt modelId="{56A1E9E7-570E-4956-B563-9BD6B7B27C5F}" type="sibTrans" cxnId="{6458F272-EE29-4473-80B5-1D0683AEEFAE}">
      <dgm:prSet/>
      <dgm:spPr/>
      <dgm:t>
        <a:bodyPr/>
        <a:lstStyle/>
        <a:p>
          <a:endParaRPr lang="zh-CN" altLang="en-US" b="1"/>
        </a:p>
      </dgm:t>
    </dgm:pt>
    <dgm:pt modelId="{6F9423BE-1700-45CF-A5D1-61A6E33D34FB}">
      <dgm:prSet/>
      <dgm:spPr/>
      <dgm:t>
        <a:bodyPr/>
        <a:lstStyle/>
        <a:p>
          <a:pPr rtl="0"/>
          <a:r>
            <a:rPr lang="zh-CN" b="1" dirty="0" smtClean="0"/>
            <a:t>自山麓到山顶各气候要素发生规律性变化，表现出明显的气候垂直带</a:t>
          </a:r>
          <a:r>
            <a:rPr lang="zh-CN" b="1" dirty="0" smtClean="0"/>
            <a:t>性</a:t>
          </a:r>
          <a:endParaRPr lang="zh-CN" b="1" dirty="0"/>
        </a:p>
      </dgm:t>
    </dgm:pt>
    <dgm:pt modelId="{8CFFD22E-42E7-48E4-A12C-06C5204235F7}" type="parTrans" cxnId="{65A24673-60BE-4DAB-8DD0-63A07FBC9A9F}">
      <dgm:prSet/>
      <dgm:spPr/>
      <dgm:t>
        <a:bodyPr/>
        <a:lstStyle/>
        <a:p>
          <a:endParaRPr lang="zh-CN" altLang="en-US" b="1"/>
        </a:p>
      </dgm:t>
    </dgm:pt>
    <dgm:pt modelId="{3E375D74-9A7B-4CAB-BA51-1D1834432A89}" type="sibTrans" cxnId="{65A24673-60BE-4DAB-8DD0-63A07FBC9A9F}">
      <dgm:prSet/>
      <dgm:spPr/>
      <dgm:t>
        <a:bodyPr/>
        <a:lstStyle/>
        <a:p>
          <a:endParaRPr lang="zh-CN" altLang="en-US" b="1"/>
        </a:p>
      </dgm:t>
    </dgm:pt>
    <dgm:pt modelId="{3BC0FB53-41F9-460B-95BB-0E3A04915532}">
      <dgm:prSet/>
      <dgm:spPr/>
      <dgm:t>
        <a:bodyPr/>
        <a:lstStyle/>
        <a:p>
          <a:pPr rtl="0"/>
          <a:r>
            <a:rPr lang="zh-CN" b="1" dirty="0" smtClean="0"/>
            <a:t>在一定坡向和高度范围内，降水量随高度而</a:t>
          </a:r>
          <a:r>
            <a:rPr lang="zh-CN" b="1" dirty="0" smtClean="0"/>
            <a:t>加大</a:t>
          </a:r>
          <a:endParaRPr lang="zh-CN" b="1" dirty="0"/>
        </a:p>
      </dgm:t>
    </dgm:pt>
    <dgm:pt modelId="{F59515F7-5AA0-49F6-BAF1-B4AC85D7B8A5}" type="parTrans" cxnId="{24D3F127-C315-4F08-BC96-6EB56CCD7F29}">
      <dgm:prSet/>
      <dgm:spPr/>
      <dgm:t>
        <a:bodyPr/>
        <a:lstStyle/>
        <a:p>
          <a:endParaRPr lang="zh-CN" altLang="en-US" b="1"/>
        </a:p>
      </dgm:t>
    </dgm:pt>
    <dgm:pt modelId="{6EAC1E0F-7746-4E53-BE52-11BDA3F08262}" type="sibTrans" cxnId="{24D3F127-C315-4F08-BC96-6EB56CCD7F29}">
      <dgm:prSet/>
      <dgm:spPr/>
      <dgm:t>
        <a:bodyPr/>
        <a:lstStyle/>
        <a:p>
          <a:endParaRPr lang="zh-CN" altLang="en-US" b="1"/>
        </a:p>
      </dgm:t>
    </dgm:pt>
    <dgm:pt modelId="{41D47DB4-EDFD-4C91-87D4-A5FB6F7C636C}">
      <dgm:prSet/>
      <dgm:spPr/>
      <dgm:t>
        <a:bodyPr/>
        <a:lstStyle/>
        <a:p>
          <a:pPr rtl="0"/>
          <a:r>
            <a:rPr lang="zh-CN" b="1" dirty="0" smtClean="0"/>
            <a:t>诸要素的垂直变化导致不同高度上具有不同的水热组合，从而形成不同的高地</a:t>
          </a:r>
          <a:r>
            <a:rPr lang="zh-CN" b="1" dirty="0" smtClean="0"/>
            <a:t>气候带</a:t>
          </a:r>
          <a:endParaRPr lang="zh-CN" b="1" dirty="0"/>
        </a:p>
      </dgm:t>
    </dgm:pt>
    <dgm:pt modelId="{F43ECF82-B4C2-4F38-9BB3-92E2CE783938}" type="parTrans" cxnId="{44706E1E-CC8E-4A65-A068-92B100DF7253}">
      <dgm:prSet/>
      <dgm:spPr/>
      <dgm:t>
        <a:bodyPr/>
        <a:lstStyle/>
        <a:p>
          <a:endParaRPr lang="zh-CN" altLang="en-US" b="1"/>
        </a:p>
      </dgm:t>
    </dgm:pt>
    <dgm:pt modelId="{193C4173-BF26-4F2F-B673-0BF44DCC1A32}" type="sibTrans" cxnId="{44706E1E-CC8E-4A65-A068-92B100DF7253}">
      <dgm:prSet/>
      <dgm:spPr/>
      <dgm:t>
        <a:bodyPr/>
        <a:lstStyle/>
        <a:p>
          <a:endParaRPr lang="zh-CN" altLang="en-US" b="1"/>
        </a:p>
      </dgm:t>
    </dgm:pt>
    <dgm:pt modelId="{6E2BED0F-886B-4B9E-95FA-0EC1349AEA4C}">
      <dgm:prSet/>
      <dgm:spPr/>
      <dgm:t>
        <a:bodyPr/>
        <a:lstStyle/>
        <a:p>
          <a:pPr rtl="0"/>
          <a:r>
            <a:rPr lang="zh-CN" b="1" dirty="0" smtClean="0"/>
            <a:t>自山麓到山顶出现的高地气候带与山体所在地区向极地过渡出现的水平气候带略相类似，但成因</a:t>
          </a:r>
          <a:r>
            <a:rPr lang="zh-CN" b="1" dirty="0" smtClean="0"/>
            <a:t>不同</a:t>
          </a:r>
          <a:endParaRPr lang="zh-CN" b="1" dirty="0"/>
        </a:p>
      </dgm:t>
    </dgm:pt>
    <dgm:pt modelId="{B4EE597C-EE03-4571-9EDF-77C7BA3A1343}" type="parTrans" cxnId="{B7F19A00-41C8-45AD-8234-88B700616596}">
      <dgm:prSet/>
      <dgm:spPr/>
      <dgm:t>
        <a:bodyPr/>
        <a:lstStyle/>
        <a:p>
          <a:endParaRPr lang="zh-CN" altLang="en-US" b="1"/>
        </a:p>
      </dgm:t>
    </dgm:pt>
    <dgm:pt modelId="{18CDC548-5CC0-4404-95B5-8A295E1520AC}" type="sibTrans" cxnId="{B7F19A00-41C8-45AD-8234-88B700616596}">
      <dgm:prSet/>
      <dgm:spPr/>
      <dgm:t>
        <a:bodyPr/>
        <a:lstStyle/>
        <a:p>
          <a:endParaRPr lang="zh-CN" altLang="en-US" b="1"/>
        </a:p>
      </dgm:t>
    </dgm:pt>
    <dgm:pt modelId="{236F233B-9CE5-40A4-AD25-3DFDF3A97F97}">
      <dgm:prSet/>
      <dgm:spPr/>
      <dgm:t>
        <a:bodyPr/>
        <a:lstStyle/>
        <a:p>
          <a:pPr rtl="0"/>
          <a:r>
            <a:rPr lang="zh-CN" b="1" dirty="0" smtClean="0"/>
            <a:t>分布：出现在约</a:t>
          </a:r>
          <a:r>
            <a:rPr lang="en-US" b="1" dirty="0" smtClean="0"/>
            <a:t>55‘S—70’N</a:t>
          </a:r>
          <a:r>
            <a:rPr lang="zh-CN" b="1" dirty="0" smtClean="0"/>
            <a:t>之间的大陆高山高原地区。</a:t>
          </a:r>
          <a:endParaRPr lang="zh-CN" b="1" dirty="0"/>
        </a:p>
      </dgm:t>
    </dgm:pt>
    <dgm:pt modelId="{614DB65C-EAF8-4118-9D76-70117B7B7BD1}" type="parTrans" cxnId="{9BAD2431-2DA7-4C62-9754-18B31C855EAA}">
      <dgm:prSet/>
      <dgm:spPr/>
      <dgm:t>
        <a:bodyPr/>
        <a:lstStyle/>
        <a:p>
          <a:endParaRPr lang="zh-CN" altLang="en-US" b="1"/>
        </a:p>
      </dgm:t>
    </dgm:pt>
    <dgm:pt modelId="{6BE6F356-72A2-40CF-A49F-F5A862ADBB77}" type="sibTrans" cxnId="{9BAD2431-2DA7-4C62-9754-18B31C855EAA}">
      <dgm:prSet/>
      <dgm:spPr/>
      <dgm:t>
        <a:bodyPr/>
        <a:lstStyle/>
        <a:p>
          <a:endParaRPr lang="zh-CN" altLang="en-US" b="1"/>
        </a:p>
      </dgm:t>
    </dgm:pt>
    <dgm:pt modelId="{A84329D4-67D9-48DF-8BE4-3A7BEA67DB1A}">
      <dgm:prSet/>
      <dgm:spPr/>
      <dgm:t>
        <a:bodyPr/>
        <a:lstStyle/>
        <a:p>
          <a:pPr rtl="0"/>
          <a:r>
            <a:rPr lang="zh-CN" b="1" dirty="0" smtClean="0"/>
            <a:t>在北半球中纬度地区分布较</a:t>
          </a:r>
          <a:r>
            <a:rPr lang="zh-CN" b="1" dirty="0" smtClean="0"/>
            <a:t>广</a:t>
          </a:r>
          <a:endParaRPr lang="zh-CN" b="1" dirty="0"/>
        </a:p>
      </dgm:t>
    </dgm:pt>
    <dgm:pt modelId="{4D6004D5-E20A-4512-A319-BB60ED84A463}" type="parTrans" cxnId="{C88F9082-95FD-47B8-85CD-CB3C743DB072}">
      <dgm:prSet/>
      <dgm:spPr/>
      <dgm:t>
        <a:bodyPr/>
        <a:lstStyle/>
        <a:p>
          <a:endParaRPr lang="zh-CN" altLang="en-US" b="1"/>
        </a:p>
      </dgm:t>
    </dgm:pt>
    <dgm:pt modelId="{C7502B2B-F31D-426A-9843-77D9C9EE6B72}" type="sibTrans" cxnId="{C88F9082-95FD-47B8-85CD-CB3C743DB072}">
      <dgm:prSet/>
      <dgm:spPr/>
      <dgm:t>
        <a:bodyPr/>
        <a:lstStyle/>
        <a:p>
          <a:endParaRPr lang="zh-CN" altLang="en-US" b="1"/>
        </a:p>
      </dgm:t>
    </dgm:pt>
    <dgm:pt modelId="{33FFC34F-0268-4F03-9710-93BE7CBEA27F}">
      <dgm:prSet/>
      <dgm:spPr/>
      <dgm:t>
        <a:bodyPr/>
        <a:lstStyle/>
        <a:p>
          <a:pPr rtl="0"/>
          <a:r>
            <a:rPr lang="zh-CN" b="1" dirty="0" smtClean="0"/>
            <a:t>南半球主要分布于</a:t>
          </a:r>
          <a:r>
            <a:rPr lang="zh-CN" b="1" dirty="0" smtClean="0"/>
            <a:t>安第斯山脉</a:t>
          </a:r>
          <a:endParaRPr lang="zh-CN" b="1" dirty="0"/>
        </a:p>
      </dgm:t>
    </dgm:pt>
    <dgm:pt modelId="{909C31A3-889E-454D-93A1-9CCCE2A683EA}" type="parTrans" cxnId="{6C25D3F8-C026-4FC6-8876-AFC36CF97C2C}">
      <dgm:prSet/>
      <dgm:spPr/>
      <dgm:t>
        <a:bodyPr/>
        <a:lstStyle/>
        <a:p>
          <a:endParaRPr lang="zh-CN" altLang="en-US" b="1"/>
        </a:p>
      </dgm:t>
    </dgm:pt>
    <dgm:pt modelId="{41E5C7DB-7605-47BC-9B0F-C168E22EFD4F}" type="sibTrans" cxnId="{6C25D3F8-C026-4FC6-8876-AFC36CF97C2C}">
      <dgm:prSet/>
      <dgm:spPr/>
      <dgm:t>
        <a:bodyPr/>
        <a:lstStyle/>
        <a:p>
          <a:endParaRPr lang="zh-CN" altLang="en-US" b="1"/>
        </a:p>
      </dgm:t>
    </dgm:pt>
    <dgm:pt modelId="{AA7BD4E6-52B7-4733-ACB5-6501B13D1303}" type="pres">
      <dgm:prSet presAssocID="{7A1E1B48-425D-49FF-842E-86C840D66E3F}" presName="linear" presStyleCnt="0">
        <dgm:presLayoutVars>
          <dgm:animLvl val="lvl"/>
          <dgm:resizeHandles val="exact"/>
        </dgm:presLayoutVars>
      </dgm:prSet>
      <dgm:spPr/>
      <dgm:t>
        <a:bodyPr/>
        <a:lstStyle/>
        <a:p>
          <a:endParaRPr lang="zh-CN" altLang="en-US"/>
        </a:p>
      </dgm:t>
    </dgm:pt>
    <dgm:pt modelId="{DC4A9D28-6886-492E-99BB-06A61A590453}" type="pres">
      <dgm:prSet presAssocID="{546B001F-921B-4DCC-B586-04AFAABC83F8}" presName="parentText" presStyleLbl="node1" presStyleIdx="0" presStyleCnt="2">
        <dgm:presLayoutVars>
          <dgm:chMax val="0"/>
          <dgm:bulletEnabled val="1"/>
        </dgm:presLayoutVars>
      </dgm:prSet>
      <dgm:spPr/>
      <dgm:t>
        <a:bodyPr/>
        <a:lstStyle/>
        <a:p>
          <a:endParaRPr lang="zh-CN" altLang="en-US"/>
        </a:p>
      </dgm:t>
    </dgm:pt>
    <dgm:pt modelId="{61B67980-26FA-425B-A24B-38538EA57A4F}" type="pres">
      <dgm:prSet presAssocID="{546B001F-921B-4DCC-B586-04AFAABC83F8}" presName="childText" presStyleLbl="revTx" presStyleIdx="0" presStyleCnt="2">
        <dgm:presLayoutVars>
          <dgm:bulletEnabled val="1"/>
        </dgm:presLayoutVars>
      </dgm:prSet>
      <dgm:spPr/>
      <dgm:t>
        <a:bodyPr/>
        <a:lstStyle/>
        <a:p>
          <a:endParaRPr lang="zh-CN" altLang="en-US"/>
        </a:p>
      </dgm:t>
    </dgm:pt>
    <dgm:pt modelId="{669733F0-C1F3-4EE0-80D1-73975B090E0A}" type="pres">
      <dgm:prSet presAssocID="{236F233B-9CE5-40A4-AD25-3DFDF3A97F97}" presName="parentText" presStyleLbl="node1" presStyleIdx="1" presStyleCnt="2">
        <dgm:presLayoutVars>
          <dgm:chMax val="0"/>
          <dgm:bulletEnabled val="1"/>
        </dgm:presLayoutVars>
      </dgm:prSet>
      <dgm:spPr/>
      <dgm:t>
        <a:bodyPr/>
        <a:lstStyle/>
        <a:p>
          <a:endParaRPr lang="zh-CN" altLang="en-US"/>
        </a:p>
      </dgm:t>
    </dgm:pt>
    <dgm:pt modelId="{C9372401-6663-41DB-BEB0-E195919BAE61}" type="pres">
      <dgm:prSet presAssocID="{236F233B-9CE5-40A4-AD25-3DFDF3A97F97}" presName="childText" presStyleLbl="revTx" presStyleIdx="1" presStyleCnt="2">
        <dgm:presLayoutVars>
          <dgm:bulletEnabled val="1"/>
        </dgm:presLayoutVars>
      </dgm:prSet>
      <dgm:spPr/>
      <dgm:t>
        <a:bodyPr/>
        <a:lstStyle/>
        <a:p>
          <a:endParaRPr lang="zh-CN" altLang="en-US"/>
        </a:p>
      </dgm:t>
    </dgm:pt>
  </dgm:ptLst>
  <dgm:cxnLst>
    <dgm:cxn modelId="{C1E9F8CE-133C-41BC-9838-B24966E7EA2F}" type="presOf" srcId="{3BC0FB53-41F9-460B-95BB-0E3A04915532}" destId="{61B67980-26FA-425B-A24B-38538EA57A4F}" srcOrd="0" destOrd="1" presId="urn:microsoft.com/office/officeart/2005/8/layout/vList2"/>
    <dgm:cxn modelId="{E8A67768-06F1-48CB-B8FF-68C445CB34E1}" type="presOf" srcId="{236F233B-9CE5-40A4-AD25-3DFDF3A97F97}" destId="{669733F0-C1F3-4EE0-80D1-73975B090E0A}" srcOrd="0" destOrd="0" presId="urn:microsoft.com/office/officeart/2005/8/layout/vList2"/>
    <dgm:cxn modelId="{32349DD5-A57A-4BD4-8096-F17996DE2543}" type="presOf" srcId="{7A1E1B48-425D-49FF-842E-86C840D66E3F}" destId="{AA7BD4E6-52B7-4733-ACB5-6501B13D1303}" srcOrd="0" destOrd="0" presId="urn:microsoft.com/office/officeart/2005/8/layout/vList2"/>
    <dgm:cxn modelId="{B7F19A00-41C8-45AD-8234-88B700616596}" srcId="{546B001F-921B-4DCC-B586-04AFAABC83F8}" destId="{6E2BED0F-886B-4B9E-95FA-0EC1349AEA4C}" srcOrd="3" destOrd="0" parTransId="{B4EE597C-EE03-4571-9EDF-77C7BA3A1343}" sibTransId="{18CDC548-5CC0-4404-95B5-8A295E1520AC}"/>
    <dgm:cxn modelId="{6C25D3F8-C026-4FC6-8876-AFC36CF97C2C}" srcId="{236F233B-9CE5-40A4-AD25-3DFDF3A97F97}" destId="{33FFC34F-0268-4F03-9710-93BE7CBEA27F}" srcOrd="1" destOrd="0" parTransId="{909C31A3-889E-454D-93A1-9CCCE2A683EA}" sibTransId="{41E5C7DB-7605-47BC-9B0F-C168E22EFD4F}"/>
    <dgm:cxn modelId="{44706E1E-CC8E-4A65-A068-92B100DF7253}" srcId="{546B001F-921B-4DCC-B586-04AFAABC83F8}" destId="{41D47DB4-EDFD-4C91-87D4-A5FB6F7C636C}" srcOrd="2" destOrd="0" parTransId="{F43ECF82-B4C2-4F38-9BB3-92E2CE783938}" sibTransId="{193C4173-BF26-4F2F-B673-0BF44DCC1A32}"/>
    <dgm:cxn modelId="{17C2B75C-2548-4250-B3DD-D579EF8F87CA}" type="presOf" srcId="{A84329D4-67D9-48DF-8BE4-3A7BEA67DB1A}" destId="{C9372401-6663-41DB-BEB0-E195919BAE61}" srcOrd="0" destOrd="0" presId="urn:microsoft.com/office/officeart/2005/8/layout/vList2"/>
    <dgm:cxn modelId="{8E8DA96F-0AE6-43BB-80EA-681E275A05FD}" type="presOf" srcId="{546B001F-921B-4DCC-B586-04AFAABC83F8}" destId="{DC4A9D28-6886-492E-99BB-06A61A590453}" srcOrd="0" destOrd="0" presId="urn:microsoft.com/office/officeart/2005/8/layout/vList2"/>
    <dgm:cxn modelId="{C88F9082-95FD-47B8-85CD-CB3C743DB072}" srcId="{236F233B-9CE5-40A4-AD25-3DFDF3A97F97}" destId="{A84329D4-67D9-48DF-8BE4-3A7BEA67DB1A}" srcOrd="0" destOrd="0" parTransId="{4D6004D5-E20A-4512-A319-BB60ED84A463}" sibTransId="{C7502B2B-F31D-426A-9843-77D9C9EE6B72}"/>
    <dgm:cxn modelId="{CF0E7605-3BE2-4759-A378-803B43BCF86E}" type="presOf" srcId="{33FFC34F-0268-4F03-9710-93BE7CBEA27F}" destId="{C9372401-6663-41DB-BEB0-E195919BAE61}" srcOrd="0" destOrd="1" presId="urn:microsoft.com/office/officeart/2005/8/layout/vList2"/>
    <dgm:cxn modelId="{24D3F127-C315-4F08-BC96-6EB56CCD7F29}" srcId="{546B001F-921B-4DCC-B586-04AFAABC83F8}" destId="{3BC0FB53-41F9-460B-95BB-0E3A04915532}" srcOrd="1" destOrd="0" parTransId="{F59515F7-5AA0-49F6-BAF1-B4AC85D7B8A5}" sibTransId="{6EAC1E0F-7746-4E53-BE52-11BDA3F08262}"/>
    <dgm:cxn modelId="{10F377C4-FDC7-4CC0-934A-562D93150B8F}" type="presOf" srcId="{41D47DB4-EDFD-4C91-87D4-A5FB6F7C636C}" destId="{61B67980-26FA-425B-A24B-38538EA57A4F}" srcOrd="0" destOrd="2" presId="urn:microsoft.com/office/officeart/2005/8/layout/vList2"/>
    <dgm:cxn modelId="{65A24673-60BE-4DAB-8DD0-63A07FBC9A9F}" srcId="{546B001F-921B-4DCC-B586-04AFAABC83F8}" destId="{6F9423BE-1700-45CF-A5D1-61A6E33D34FB}" srcOrd="0" destOrd="0" parTransId="{8CFFD22E-42E7-48E4-A12C-06C5204235F7}" sibTransId="{3E375D74-9A7B-4CAB-BA51-1D1834432A89}"/>
    <dgm:cxn modelId="{57A56FCB-6A4B-485D-A8F9-5E31E77FFE0D}" type="presOf" srcId="{6F9423BE-1700-45CF-A5D1-61A6E33D34FB}" destId="{61B67980-26FA-425B-A24B-38538EA57A4F}" srcOrd="0" destOrd="0" presId="urn:microsoft.com/office/officeart/2005/8/layout/vList2"/>
    <dgm:cxn modelId="{9BAD2431-2DA7-4C62-9754-18B31C855EAA}" srcId="{7A1E1B48-425D-49FF-842E-86C840D66E3F}" destId="{236F233B-9CE5-40A4-AD25-3DFDF3A97F97}" srcOrd="1" destOrd="0" parTransId="{614DB65C-EAF8-4118-9D76-70117B7B7BD1}" sibTransId="{6BE6F356-72A2-40CF-A49F-F5A862ADBB77}"/>
    <dgm:cxn modelId="{64C2AD15-3AFD-4E5B-A96B-066503A53185}" type="presOf" srcId="{6E2BED0F-886B-4B9E-95FA-0EC1349AEA4C}" destId="{61B67980-26FA-425B-A24B-38538EA57A4F}" srcOrd="0" destOrd="3" presId="urn:microsoft.com/office/officeart/2005/8/layout/vList2"/>
    <dgm:cxn modelId="{6458F272-EE29-4473-80B5-1D0683AEEFAE}" srcId="{7A1E1B48-425D-49FF-842E-86C840D66E3F}" destId="{546B001F-921B-4DCC-B586-04AFAABC83F8}" srcOrd="0" destOrd="0" parTransId="{71AA7B5F-2CB9-4E4E-87F4-9A8536B3A577}" sibTransId="{56A1E9E7-570E-4956-B563-9BD6B7B27C5F}"/>
    <dgm:cxn modelId="{F3DAF8D2-88FE-41C5-924F-5CBDE7C796C8}" type="presParOf" srcId="{AA7BD4E6-52B7-4733-ACB5-6501B13D1303}" destId="{DC4A9D28-6886-492E-99BB-06A61A590453}" srcOrd="0" destOrd="0" presId="urn:microsoft.com/office/officeart/2005/8/layout/vList2"/>
    <dgm:cxn modelId="{049300E9-A286-4716-A967-DF6BBE52A508}" type="presParOf" srcId="{AA7BD4E6-52B7-4733-ACB5-6501B13D1303}" destId="{61B67980-26FA-425B-A24B-38538EA57A4F}" srcOrd="1" destOrd="0" presId="urn:microsoft.com/office/officeart/2005/8/layout/vList2"/>
    <dgm:cxn modelId="{FB053711-CD93-4720-BDE6-DC2004B7E626}" type="presParOf" srcId="{AA7BD4E6-52B7-4733-ACB5-6501B13D1303}" destId="{669733F0-C1F3-4EE0-80D1-73975B090E0A}" srcOrd="2" destOrd="0" presId="urn:microsoft.com/office/officeart/2005/8/layout/vList2"/>
    <dgm:cxn modelId="{A71B975D-9AC3-4922-839C-144B2E073CB5}" type="presParOf" srcId="{AA7BD4E6-52B7-4733-ACB5-6501B13D1303}" destId="{C9372401-6663-41DB-BEB0-E195919BAE6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8D8CC5D5-6F79-4FFA-9DD6-4673EDBAA0DB}"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FF0BA1B2-55BD-4317-A2F0-097A47DC94B2}">
      <dgm:prSet custT="1"/>
      <dgm:spPr/>
      <dgm:t>
        <a:bodyPr/>
        <a:lstStyle/>
        <a:p>
          <a:pPr rtl="0"/>
          <a:r>
            <a:rPr lang="zh-CN" altLang="en-US" sz="3200" b="1" dirty="0" smtClean="0"/>
            <a:t>大气的组成与垂直分层</a:t>
          </a:r>
          <a:endParaRPr lang="zh-CN" altLang="en-US" sz="3200" dirty="0"/>
        </a:p>
      </dgm:t>
    </dgm:pt>
    <dgm:pt modelId="{46665835-EB8D-4789-B5D1-194AE8BF54BC}" type="parTrans" cxnId="{FF96FFB1-A057-4F47-9856-EE29354FE3F2}">
      <dgm:prSet/>
      <dgm:spPr/>
      <dgm:t>
        <a:bodyPr/>
        <a:lstStyle/>
        <a:p>
          <a:endParaRPr lang="zh-CN" altLang="en-US" sz="3200"/>
        </a:p>
      </dgm:t>
    </dgm:pt>
    <dgm:pt modelId="{7F09586F-08E9-46AE-BF7C-902E07D70AA3}" type="sibTrans" cxnId="{FF96FFB1-A057-4F47-9856-EE29354FE3F2}">
      <dgm:prSet/>
      <dgm:spPr/>
      <dgm:t>
        <a:bodyPr/>
        <a:lstStyle/>
        <a:p>
          <a:endParaRPr lang="zh-CN" altLang="en-US" sz="3200"/>
        </a:p>
      </dgm:t>
    </dgm:pt>
    <dgm:pt modelId="{92898750-749F-418F-9DA1-F4428BAD85C9}">
      <dgm:prSet custT="1"/>
      <dgm:spPr/>
      <dgm:t>
        <a:bodyPr/>
        <a:lstStyle/>
        <a:p>
          <a:pPr rtl="0"/>
          <a:r>
            <a:rPr lang="zh-CN" altLang="en-US" sz="3200" b="1" dirty="0" smtClean="0"/>
            <a:t>大气水分和降水</a:t>
          </a:r>
          <a:endParaRPr lang="zh-CN" altLang="en-US" sz="3200" dirty="0"/>
        </a:p>
      </dgm:t>
    </dgm:pt>
    <dgm:pt modelId="{38AA4B09-37E5-4377-8A24-5EB5F66773D4}" type="parTrans" cxnId="{0FC3E67E-B723-459C-9486-4EF0BDD75C56}">
      <dgm:prSet/>
      <dgm:spPr/>
      <dgm:t>
        <a:bodyPr/>
        <a:lstStyle/>
        <a:p>
          <a:endParaRPr lang="zh-CN" altLang="en-US" sz="3200"/>
        </a:p>
      </dgm:t>
    </dgm:pt>
    <dgm:pt modelId="{044F2A6B-D712-480D-AA23-25888B0B5BC5}" type="sibTrans" cxnId="{0FC3E67E-B723-459C-9486-4EF0BDD75C56}">
      <dgm:prSet/>
      <dgm:spPr/>
      <dgm:t>
        <a:bodyPr/>
        <a:lstStyle/>
        <a:p>
          <a:endParaRPr lang="zh-CN" altLang="en-US" sz="3200"/>
        </a:p>
      </dgm:t>
    </dgm:pt>
    <dgm:pt modelId="{8A9C4429-39A7-4C7B-AC09-18B3E371D935}">
      <dgm:prSet custT="1"/>
      <dgm:spPr/>
      <dgm:t>
        <a:bodyPr/>
        <a:lstStyle/>
        <a:p>
          <a:pPr rtl="0"/>
          <a:r>
            <a:rPr lang="zh-CN" altLang="en-US" sz="3200" b="1" dirty="0" smtClean="0"/>
            <a:t>大气的运动和天气系统</a:t>
          </a:r>
          <a:endParaRPr lang="zh-CN" altLang="en-US" sz="3200" dirty="0"/>
        </a:p>
      </dgm:t>
    </dgm:pt>
    <dgm:pt modelId="{A34BBF8B-99C0-4DA0-B947-C83266F5C3FA}" type="parTrans" cxnId="{23B7AAD8-2037-481B-83C9-2A711E32D438}">
      <dgm:prSet/>
      <dgm:spPr/>
      <dgm:t>
        <a:bodyPr/>
        <a:lstStyle/>
        <a:p>
          <a:endParaRPr lang="zh-CN" altLang="en-US" sz="3200"/>
        </a:p>
      </dgm:t>
    </dgm:pt>
    <dgm:pt modelId="{EEC8DF16-71D2-4F85-86D5-44E2AD8660E1}" type="sibTrans" cxnId="{23B7AAD8-2037-481B-83C9-2A711E32D438}">
      <dgm:prSet/>
      <dgm:spPr/>
      <dgm:t>
        <a:bodyPr/>
        <a:lstStyle/>
        <a:p>
          <a:endParaRPr lang="zh-CN" altLang="en-US" sz="3200"/>
        </a:p>
      </dgm:t>
    </dgm:pt>
    <dgm:pt modelId="{201932AF-DA8C-4115-A958-2BA427C65CBF}">
      <dgm:prSet custT="1"/>
      <dgm:spPr/>
      <dgm:t>
        <a:bodyPr/>
        <a:lstStyle/>
        <a:p>
          <a:pPr rtl="0"/>
          <a:r>
            <a:rPr lang="zh-CN" altLang="en-US" sz="3200" b="1" dirty="0" smtClean="0"/>
            <a:t>气候的形成</a:t>
          </a:r>
          <a:endParaRPr lang="zh-CN" altLang="en-US" sz="3200" dirty="0"/>
        </a:p>
      </dgm:t>
    </dgm:pt>
    <dgm:pt modelId="{EB6E2320-F9BF-4C28-A194-D128FF704B0C}" type="parTrans" cxnId="{B2D6B8CC-0794-4861-85D1-ED425756EBD1}">
      <dgm:prSet/>
      <dgm:spPr/>
      <dgm:t>
        <a:bodyPr/>
        <a:lstStyle/>
        <a:p>
          <a:endParaRPr lang="zh-CN" altLang="en-US" sz="3200"/>
        </a:p>
      </dgm:t>
    </dgm:pt>
    <dgm:pt modelId="{1A1E06ED-3D9F-4CC0-A80C-D9CAECDD26BB}" type="sibTrans" cxnId="{B2D6B8CC-0794-4861-85D1-ED425756EBD1}">
      <dgm:prSet/>
      <dgm:spPr/>
      <dgm:t>
        <a:bodyPr/>
        <a:lstStyle/>
        <a:p>
          <a:endParaRPr lang="zh-CN" altLang="en-US" sz="3200"/>
        </a:p>
      </dgm:t>
    </dgm:pt>
    <dgm:pt modelId="{D6DF013A-AD34-4889-A6A5-9F3B99D42129}" type="pres">
      <dgm:prSet presAssocID="{8D8CC5D5-6F79-4FFA-9DD6-4673EDBAA0DB}" presName="linear" presStyleCnt="0">
        <dgm:presLayoutVars>
          <dgm:animLvl val="lvl"/>
          <dgm:resizeHandles val="exact"/>
        </dgm:presLayoutVars>
      </dgm:prSet>
      <dgm:spPr/>
      <dgm:t>
        <a:bodyPr/>
        <a:lstStyle/>
        <a:p>
          <a:endParaRPr lang="zh-CN" altLang="en-US"/>
        </a:p>
      </dgm:t>
    </dgm:pt>
    <dgm:pt modelId="{B17CAD8F-F978-4530-8384-4C118D359B2E}" type="pres">
      <dgm:prSet presAssocID="{FF0BA1B2-55BD-4317-A2F0-097A47DC94B2}" presName="parentText" presStyleLbl="node1" presStyleIdx="0" presStyleCnt="4">
        <dgm:presLayoutVars>
          <dgm:chMax val="0"/>
          <dgm:bulletEnabled val="1"/>
        </dgm:presLayoutVars>
      </dgm:prSet>
      <dgm:spPr/>
      <dgm:t>
        <a:bodyPr/>
        <a:lstStyle/>
        <a:p>
          <a:endParaRPr lang="zh-CN" altLang="en-US"/>
        </a:p>
      </dgm:t>
    </dgm:pt>
    <dgm:pt modelId="{D876DF55-D06B-49EE-941A-FC057A907D79}" type="pres">
      <dgm:prSet presAssocID="{7F09586F-08E9-46AE-BF7C-902E07D70AA3}" presName="spacer" presStyleCnt="0"/>
      <dgm:spPr/>
    </dgm:pt>
    <dgm:pt modelId="{BB2B8BA0-3DD4-4F51-8DD2-AA3E10F62C39}" type="pres">
      <dgm:prSet presAssocID="{92898750-749F-418F-9DA1-F4428BAD85C9}" presName="parentText" presStyleLbl="node1" presStyleIdx="1" presStyleCnt="4">
        <dgm:presLayoutVars>
          <dgm:chMax val="0"/>
          <dgm:bulletEnabled val="1"/>
        </dgm:presLayoutVars>
      </dgm:prSet>
      <dgm:spPr/>
      <dgm:t>
        <a:bodyPr/>
        <a:lstStyle/>
        <a:p>
          <a:endParaRPr lang="zh-CN" altLang="en-US"/>
        </a:p>
      </dgm:t>
    </dgm:pt>
    <dgm:pt modelId="{5C40BD41-54F6-424F-9FBA-5C0BB1364546}" type="pres">
      <dgm:prSet presAssocID="{044F2A6B-D712-480D-AA23-25888B0B5BC5}" presName="spacer" presStyleCnt="0"/>
      <dgm:spPr/>
    </dgm:pt>
    <dgm:pt modelId="{95B36CCC-316E-43B0-95D2-4EEEA7C77FA8}" type="pres">
      <dgm:prSet presAssocID="{8A9C4429-39A7-4C7B-AC09-18B3E371D935}" presName="parentText" presStyleLbl="node1" presStyleIdx="2" presStyleCnt="4">
        <dgm:presLayoutVars>
          <dgm:chMax val="0"/>
          <dgm:bulletEnabled val="1"/>
        </dgm:presLayoutVars>
      </dgm:prSet>
      <dgm:spPr/>
      <dgm:t>
        <a:bodyPr/>
        <a:lstStyle/>
        <a:p>
          <a:endParaRPr lang="zh-CN" altLang="en-US"/>
        </a:p>
      </dgm:t>
    </dgm:pt>
    <dgm:pt modelId="{3D1CEFAA-BDA9-4214-8DB0-3240AF7B468D}" type="pres">
      <dgm:prSet presAssocID="{EEC8DF16-71D2-4F85-86D5-44E2AD8660E1}" presName="spacer" presStyleCnt="0"/>
      <dgm:spPr/>
    </dgm:pt>
    <dgm:pt modelId="{F1357577-CBCB-4966-BE19-2AC7F3BDC7F9}" type="pres">
      <dgm:prSet presAssocID="{201932AF-DA8C-4115-A958-2BA427C65CBF}" presName="parentText" presStyleLbl="node1" presStyleIdx="3" presStyleCnt="4">
        <dgm:presLayoutVars>
          <dgm:chMax val="0"/>
          <dgm:bulletEnabled val="1"/>
        </dgm:presLayoutVars>
      </dgm:prSet>
      <dgm:spPr/>
      <dgm:t>
        <a:bodyPr/>
        <a:lstStyle/>
        <a:p>
          <a:endParaRPr lang="zh-CN" altLang="en-US"/>
        </a:p>
      </dgm:t>
    </dgm:pt>
  </dgm:ptLst>
  <dgm:cxnLst>
    <dgm:cxn modelId="{823A057A-341B-4B73-8A72-78BCCD1B70D4}" type="presOf" srcId="{FF0BA1B2-55BD-4317-A2F0-097A47DC94B2}" destId="{B17CAD8F-F978-4530-8384-4C118D359B2E}" srcOrd="0" destOrd="0" presId="urn:microsoft.com/office/officeart/2005/8/layout/vList2"/>
    <dgm:cxn modelId="{23B7AAD8-2037-481B-83C9-2A711E32D438}" srcId="{8D8CC5D5-6F79-4FFA-9DD6-4673EDBAA0DB}" destId="{8A9C4429-39A7-4C7B-AC09-18B3E371D935}" srcOrd="2" destOrd="0" parTransId="{A34BBF8B-99C0-4DA0-B947-C83266F5C3FA}" sibTransId="{EEC8DF16-71D2-4F85-86D5-44E2AD8660E1}"/>
    <dgm:cxn modelId="{9957E0ED-DE77-482E-A59C-D90BE2CD9EBD}" type="presOf" srcId="{201932AF-DA8C-4115-A958-2BA427C65CBF}" destId="{F1357577-CBCB-4966-BE19-2AC7F3BDC7F9}" srcOrd="0" destOrd="0" presId="urn:microsoft.com/office/officeart/2005/8/layout/vList2"/>
    <dgm:cxn modelId="{0FC3E67E-B723-459C-9486-4EF0BDD75C56}" srcId="{8D8CC5D5-6F79-4FFA-9DD6-4673EDBAA0DB}" destId="{92898750-749F-418F-9DA1-F4428BAD85C9}" srcOrd="1" destOrd="0" parTransId="{38AA4B09-37E5-4377-8A24-5EB5F66773D4}" sibTransId="{044F2A6B-D712-480D-AA23-25888B0B5BC5}"/>
    <dgm:cxn modelId="{FF96FFB1-A057-4F47-9856-EE29354FE3F2}" srcId="{8D8CC5D5-6F79-4FFA-9DD6-4673EDBAA0DB}" destId="{FF0BA1B2-55BD-4317-A2F0-097A47DC94B2}" srcOrd="0" destOrd="0" parTransId="{46665835-EB8D-4789-B5D1-194AE8BF54BC}" sibTransId="{7F09586F-08E9-46AE-BF7C-902E07D70AA3}"/>
    <dgm:cxn modelId="{AD3BA99E-655F-4AC9-864D-FA3B82C1985D}" type="presOf" srcId="{8D8CC5D5-6F79-4FFA-9DD6-4673EDBAA0DB}" destId="{D6DF013A-AD34-4889-A6A5-9F3B99D42129}" srcOrd="0" destOrd="0" presId="urn:microsoft.com/office/officeart/2005/8/layout/vList2"/>
    <dgm:cxn modelId="{B2D6B8CC-0794-4861-85D1-ED425756EBD1}" srcId="{8D8CC5D5-6F79-4FFA-9DD6-4673EDBAA0DB}" destId="{201932AF-DA8C-4115-A958-2BA427C65CBF}" srcOrd="3" destOrd="0" parTransId="{EB6E2320-F9BF-4C28-A194-D128FF704B0C}" sibTransId="{1A1E06ED-3D9F-4CC0-A80C-D9CAECDD26BB}"/>
    <dgm:cxn modelId="{488239AE-7DC2-4A9F-B11F-A4D69EFFDCD8}" type="presOf" srcId="{8A9C4429-39A7-4C7B-AC09-18B3E371D935}" destId="{95B36CCC-316E-43B0-95D2-4EEEA7C77FA8}" srcOrd="0" destOrd="0" presId="urn:microsoft.com/office/officeart/2005/8/layout/vList2"/>
    <dgm:cxn modelId="{B8B79F32-5FCC-4E29-B7AA-56AC715D8239}" type="presOf" srcId="{92898750-749F-418F-9DA1-F4428BAD85C9}" destId="{BB2B8BA0-3DD4-4F51-8DD2-AA3E10F62C39}" srcOrd="0" destOrd="0" presId="urn:microsoft.com/office/officeart/2005/8/layout/vList2"/>
    <dgm:cxn modelId="{85069E78-B9FE-4941-A8B2-C3ED71AA9C7C}" type="presParOf" srcId="{D6DF013A-AD34-4889-A6A5-9F3B99D42129}" destId="{B17CAD8F-F978-4530-8384-4C118D359B2E}" srcOrd="0" destOrd="0" presId="urn:microsoft.com/office/officeart/2005/8/layout/vList2"/>
    <dgm:cxn modelId="{5101BA75-F14D-41FA-AAAD-177E8EE7DB5F}" type="presParOf" srcId="{D6DF013A-AD34-4889-A6A5-9F3B99D42129}" destId="{D876DF55-D06B-49EE-941A-FC057A907D79}" srcOrd="1" destOrd="0" presId="urn:microsoft.com/office/officeart/2005/8/layout/vList2"/>
    <dgm:cxn modelId="{EF53A77C-4116-402C-8C43-19DC23B2E950}" type="presParOf" srcId="{D6DF013A-AD34-4889-A6A5-9F3B99D42129}" destId="{BB2B8BA0-3DD4-4F51-8DD2-AA3E10F62C39}" srcOrd="2" destOrd="0" presId="urn:microsoft.com/office/officeart/2005/8/layout/vList2"/>
    <dgm:cxn modelId="{F653F478-D779-405B-868E-4794D55C8F39}" type="presParOf" srcId="{D6DF013A-AD34-4889-A6A5-9F3B99D42129}" destId="{5C40BD41-54F6-424F-9FBA-5C0BB1364546}" srcOrd="3" destOrd="0" presId="urn:microsoft.com/office/officeart/2005/8/layout/vList2"/>
    <dgm:cxn modelId="{4FD49D4B-0447-4590-9BB4-949F545CB652}" type="presParOf" srcId="{D6DF013A-AD34-4889-A6A5-9F3B99D42129}" destId="{95B36CCC-316E-43B0-95D2-4EEEA7C77FA8}" srcOrd="4" destOrd="0" presId="urn:microsoft.com/office/officeart/2005/8/layout/vList2"/>
    <dgm:cxn modelId="{0A8CD038-3018-4A37-A350-7F615963BBF8}" type="presParOf" srcId="{D6DF013A-AD34-4889-A6A5-9F3B99D42129}" destId="{3D1CEFAA-BDA9-4214-8DB0-3240AF7B468D}" srcOrd="5" destOrd="0" presId="urn:microsoft.com/office/officeart/2005/8/layout/vList2"/>
    <dgm:cxn modelId="{42F1DD36-7F62-44C9-BFB3-AA781E7C2C07}" type="presParOf" srcId="{D6DF013A-AD34-4889-A6A5-9F3B99D42129}" destId="{F1357577-CBCB-4966-BE19-2AC7F3BDC7F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7C8AE-B901-4ECA-9B34-4216910D8C70}">
      <dsp:nvSpPr>
        <dsp:cNvPr id="0" name=""/>
        <dsp:cNvSpPr/>
      </dsp:nvSpPr>
      <dsp:spPr>
        <a:xfrm>
          <a:off x="0" y="23414"/>
          <a:ext cx="8229600" cy="199510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大气的存在与人类及各种生命有机体的存在和发展</a:t>
          </a:r>
          <a:r>
            <a:rPr lang="zh-CN" sz="4000" b="1" kern="1200" dirty="0" smtClean="0">
              <a:solidFill>
                <a:srgbClr val="FFFF00"/>
              </a:solidFill>
            </a:rPr>
            <a:t>息息相关</a:t>
          </a:r>
          <a:r>
            <a:rPr lang="zh-CN" sz="3400" b="1" kern="1200" dirty="0" smtClean="0"/>
            <a:t>。</a:t>
          </a:r>
          <a:endParaRPr lang="en-US" sz="3400" b="1" kern="1200" dirty="0"/>
        </a:p>
      </dsp:txBody>
      <dsp:txXfrm>
        <a:off x="97393" y="120807"/>
        <a:ext cx="8034814" cy="1800319"/>
      </dsp:txXfrm>
    </dsp:sp>
    <dsp:sp modelId="{95F057AA-EDF8-4CF4-9A5A-3FE20FFF721E}">
      <dsp:nvSpPr>
        <dsp:cNvPr id="0" name=""/>
        <dsp:cNvSpPr/>
      </dsp:nvSpPr>
      <dsp:spPr>
        <a:xfrm>
          <a:off x="0" y="2096280"/>
          <a:ext cx="8229600" cy="199510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空气污染的加重使得</a:t>
          </a:r>
          <a:r>
            <a:rPr lang="zh-CN" altLang="en-US" sz="3600" b="1" u="sng" kern="1200" dirty="0" smtClean="0">
              <a:solidFill>
                <a:srgbClr val="FFFF00"/>
              </a:solidFill>
            </a:rPr>
            <a:t>对大气的成分浓度的变化及相应化学反应的研究</a:t>
          </a:r>
          <a:r>
            <a:rPr lang="zh-CN" altLang="en-US" sz="3200" b="1" kern="1200" dirty="0" smtClean="0"/>
            <a:t>受到全球的关注。</a:t>
          </a:r>
          <a:endParaRPr lang="zh-CN" altLang="en-US" sz="3200" kern="1200" dirty="0"/>
        </a:p>
      </dsp:txBody>
      <dsp:txXfrm>
        <a:off x="97393" y="2193673"/>
        <a:ext cx="8034814" cy="18003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08390-5CA9-411C-9694-EA658CDE2E27}">
      <dsp:nvSpPr>
        <dsp:cNvPr id="0" name=""/>
        <dsp:cNvSpPr/>
      </dsp:nvSpPr>
      <dsp:spPr>
        <a:xfrm>
          <a:off x="2983631" y="13"/>
          <a:ext cx="2262336" cy="2262336"/>
        </a:xfrm>
        <a:prstGeom prst="upArrow">
          <a:avLst>
            <a:gd name="adj1" fmla="val 50000"/>
            <a:gd name="adj2" fmla="val 35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zh-CN" sz="2800" b="1" kern="1200" smtClean="0"/>
            <a:t>吸收作用</a:t>
          </a:r>
          <a:endParaRPr lang="zh-CN" sz="2800" kern="1200"/>
        </a:p>
      </dsp:txBody>
      <dsp:txXfrm>
        <a:off x="3549215" y="395922"/>
        <a:ext cx="1131168" cy="1866427"/>
      </dsp:txXfrm>
    </dsp:sp>
    <dsp:sp modelId="{7089A377-55D3-417D-B423-3E065CEC4260}">
      <dsp:nvSpPr>
        <dsp:cNvPr id="0" name=""/>
        <dsp:cNvSpPr/>
      </dsp:nvSpPr>
      <dsp:spPr>
        <a:xfrm rot="7200000">
          <a:off x="4290522" y="2263613"/>
          <a:ext cx="2262336" cy="2262336"/>
        </a:xfrm>
        <a:prstGeom prst="upArrow">
          <a:avLst>
            <a:gd name="adj1" fmla="val 50000"/>
            <a:gd name="adj2" fmla="val 35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zh-CN" sz="2800" b="1" kern="1200" smtClean="0"/>
            <a:t>散射作用</a:t>
          </a:r>
          <a:endParaRPr lang="zh-CN" sz="2800" kern="1200"/>
        </a:p>
      </dsp:txBody>
      <dsp:txXfrm rot="-5400000">
        <a:off x="4317043" y="2730219"/>
        <a:ext cx="1866427" cy="1131168"/>
      </dsp:txXfrm>
    </dsp:sp>
    <dsp:sp modelId="{524E06D1-2A19-48CB-BD1A-D5C26712491A}">
      <dsp:nvSpPr>
        <dsp:cNvPr id="0" name=""/>
        <dsp:cNvSpPr/>
      </dsp:nvSpPr>
      <dsp:spPr>
        <a:xfrm rot="14400000">
          <a:off x="1676741" y="2263613"/>
          <a:ext cx="2262336" cy="2262336"/>
        </a:xfrm>
        <a:prstGeom prst="upArrow">
          <a:avLst>
            <a:gd name="adj1" fmla="val 50000"/>
            <a:gd name="adj2" fmla="val 35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zh-CN" sz="2800" b="1" kern="1200" smtClean="0"/>
            <a:t>反射作用</a:t>
          </a:r>
          <a:endParaRPr lang="zh-CN" sz="2800" kern="1200"/>
        </a:p>
      </dsp:txBody>
      <dsp:txXfrm rot="5400000">
        <a:off x="2046130" y="2730219"/>
        <a:ext cx="1866427" cy="11311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8B275-DF10-44C3-AC7E-EEF2AA2D63AE}">
      <dsp:nvSpPr>
        <dsp:cNvPr id="0" name=""/>
        <dsp:cNvSpPr/>
      </dsp:nvSpPr>
      <dsp:spPr>
        <a:xfrm>
          <a:off x="4848103" y="2903933"/>
          <a:ext cx="1103408" cy="719614"/>
        </a:xfrm>
        <a:custGeom>
          <a:avLst/>
          <a:gdLst/>
          <a:ahLst/>
          <a:cxnLst/>
          <a:rect l="0" t="0" r="0" b="0"/>
          <a:pathLst>
            <a:path>
              <a:moveTo>
                <a:pt x="0" y="0"/>
              </a:moveTo>
              <a:lnTo>
                <a:pt x="0" y="719614"/>
              </a:lnTo>
              <a:lnTo>
                <a:pt x="1103408" y="719614"/>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F297203-6AC4-4053-9820-5BCC7C18CD9C}">
      <dsp:nvSpPr>
        <dsp:cNvPr id="0" name=""/>
        <dsp:cNvSpPr/>
      </dsp:nvSpPr>
      <dsp:spPr>
        <a:xfrm>
          <a:off x="3396882" y="1200847"/>
          <a:ext cx="1451221" cy="503729"/>
        </a:xfrm>
        <a:custGeom>
          <a:avLst/>
          <a:gdLst/>
          <a:ahLst/>
          <a:cxnLst/>
          <a:rect l="0" t="0" r="0" b="0"/>
          <a:pathLst>
            <a:path>
              <a:moveTo>
                <a:pt x="0" y="0"/>
              </a:moveTo>
              <a:lnTo>
                <a:pt x="0" y="251864"/>
              </a:lnTo>
              <a:lnTo>
                <a:pt x="1451221" y="251864"/>
              </a:lnTo>
              <a:lnTo>
                <a:pt x="1451221" y="503729"/>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A246739-53F6-43EA-874F-AC0F4CBDBB32}">
      <dsp:nvSpPr>
        <dsp:cNvPr id="0" name=""/>
        <dsp:cNvSpPr/>
      </dsp:nvSpPr>
      <dsp:spPr>
        <a:xfrm>
          <a:off x="1945660" y="2903933"/>
          <a:ext cx="1103408" cy="719614"/>
        </a:xfrm>
        <a:custGeom>
          <a:avLst/>
          <a:gdLst/>
          <a:ahLst/>
          <a:cxnLst/>
          <a:rect l="0" t="0" r="0" b="0"/>
          <a:pathLst>
            <a:path>
              <a:moveTo>
                <a:pt x="0" y="0"/>
              </a:moveTo>
              <a:lnTo>
                <a:pt x="0" y="719614"/>
              </a:lnTo>
              <a:lnTo>
                <a:pt x="1103408" y="719614"/>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C06C08C-B902-4626-848A-F95DC9EFD2C0}">
      <dsp:nvSpPr>
        <dsp:cNvPr id="0" name=""/>
        <dsp:cNvSpPr/>
      </dsp:nvSpPr>
      <dsp:spPr>
        <a:xfrm>
          <a:off x="1945660" y="1200847"/>
          <a:ext cx="1451221" cy="503729"/>
        </a:xfrm>
        <a:custGeom>
          <a:avLst/>
          <a:gdLst/>
          <a:ahLst/>
          <a:cxnLst/>
          <a:rect l="0" t="0" r="0" b="0"/>
          <a:pathLst>
            <a:path>
              <a:moveTo>
                <a:pt x="1451221" y="0"/>
              </a:moveTo>
              <a:lnTo>
                <a:pt x="1451221" y="251864"/>
              </a:lnTo>
              <a:lnTo>
                <a:pt x="0" y="251864"/>
              </a:lnTo>
              <a:lnTo>
                <a:pt x="0" y="503729"/>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F6D0FA8-B820-4020-BA6F-0D9AC7650B44}">
      <dsp:nvSpPr>
        <dsp:cNvPr id="0" name=""/>
        <dsp:cNvSpPr/>
      </dsp:nvSpPr>
      <dsp:spPr>
        <a:xfrm>
          <a:off x="2797203" y="1490"/>
          <a:ext cx="1199356" cy="119935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9AE3815-E69B-4B4E-9E9F-A3984549D3DE}">
      <dsp:nvSpPr>
        <dsp:cNvPr id="0" name=""/>
        <dsp:cNvSpPr/>
      </dsp:nvSpPr>
      <dsp:spPr>
        <a:xfrm>
          <a:off x="2797203" y="1490"/>
          <a:ext cx="1199356" cy="119935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8CD6F90-3799-4F57-9440-4B03E2B12CDA}">
      <dsp:nvSpPr>
        <dsp:cNvPr id="0" name=""/>
        <dsp:cNvSpPr/>
      </dsp:nvSpPr>
      <dsp:spPr>
        <a:xfrm>
          <a:off x="2197525" y="217374"/>
          <a:ext cx="2398713" cy="767588"/>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b="1" kern="1200" dirty="0" smtClean="0">
              <a:effectLst/>
            </a:rPr>
            <a:t>总辐射</a:t>
          </a:r>
          <a:endParaRPr lang="zh-CN" altLang="en-US" sz="1800" b="1" kern="1200" dirty="0">
            <a:effectLst/>
          </a:endParaRPr>
        </a:p>
      </dsp:txBody>
      <dsp:txXfrm>
        <a:off x="2197525" y="217374"/>
        <a:ext cx="2398713" cy="767588"/>
      </dsp:txXfrm>
    </dsp:sp>
    <dsp:sp modelId="{6C322805-D0CD-41E3-8D1E-ED8BDF0A9D71}">
      <dsp:nvSpPr>
        <dsp:cNvPr id="0" name=""/>
        <dsp:cNvSpPr/>
      </dsp:nvSpPr>
      <dsp:spPr>
        <a:xfrm>
          <a:off x="1345981" y="1704577"/>
          <a:ext cx="1199356" cy="119935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A23A755-D081-4C86-962C-08EC46E7DFC9}">
      <dsp:nvSpPr>
        <dsp:cNvPr id="0" name=""/>
        <dsp:cNvSpPr/>
      </dsp:nvSpPr>
      <dsp:spPr>
        <a:xfrm>
          <a:off x="1345981" y="1704577"/>
          <a:ext cx="1199356" cy="119935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750013D-1066-4D98-ACCF-C78A98B971AC}">
      <dsp:nvSpPr>
        <dsp:cNvPr id="0" name=""/>
        <dsp:cNvSpPr/>
      </dsp:nvSpPr>
      <dsp:spPr>
        <a:xfrm>
          <a:off x="746303" y="1920461"/>
          <a:ext cx="2398713" cy="767588"/>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b="1" kern="1200" dirty="0" smtClean="0">
              <a:effectLst/>
            </a:rPr>
            <a:t>直接辐射</a:t>
          </a:r>
          <a:endParaRPr lang="zh-CN" altLang="en-US" sz="1800" b="1" kern="1200" dirty="0">
            <a:effectLst/>
          </a:endParaRPr>
        </a:p>
      </dsp:txBody>
      <dsp:txXfrm>
        <a:off x="746303" y="1920461"/>
        <a:ext cx="2398713" cy="767588"/>
      </dsp:txXfrm>
    </dsp:sp>
    <dsp:sp modelId="{2939AE27-5F7E-4A85-9325-74D4D357A0C1}">
      <dsp:nvSpPr>
        <dsp:cNvPr id="0" name=""/>
        <dsp:cNvSpPr/>
      </dsp:nvSpPr>
      <dsp:spPr>
        <a:xfrm>
          <a:off x="2905145" y="3407663"/>
          <a:ext cx="1199356" cy="119935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3C4ACBC-247A-423B-BBAA-FCD80851DA3B}">
      <dsp:nvSpPr>
        <dsp:cNvPr id="0" name=""/>
        <dsp:cNvSpPr/>
      </dsp:nvSpPr>
      <dsp:spPr>
        <a:xfrm>
          <a:off x="2905145" y="3407663"/>
          <a:ext cx="1199356" cy="119935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A402084-03F1-4250-97D1-302A2581FF7D}">
      <dsp:nvSpPr>
        <dsp:cNvPr id="0" name=""/>
        <dsp:cNvSpPr/>
      </dsp:nvSpPr>
      <dsp:spPr>
        <a:xfrm>
          <a:off x="2305467" y="3623548"/>
          <a:ext cx="2398713" cy="767588"/>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effectLst/>
            </a:rPr>
            <a:t>太阳辐射直接</a:t>
          </a:r>
          <a:endParaRPr lang="en-US" altLang="zh-CN" sz="1800" b="1" kern="1200" dirty="0" smtClean="0">
            <a:effectLst/>
          </a:endParaRPr>
        </a:p>
        <a:p>
          <a:pPr lvl="0" algn="ctr" defTabSz="800100">
            <a:lnSpc>
              <a:spcPct val="90000"/>
            </a:lnSpc>
            <a:spcBef>
              <a:spcPct val="0"/>
            </a:spcBef>
            <a:spcAft>
              <a:spcPct val="35000"/>
            </a:spcAft>
          </a:pPr>
          <a:r>
            <a:rPr lang="zh-CN" altLang="en-US" sz="1800" b="1" kern="1200" dirty="0" smtClean="0">
              <a:effectLst/>
            </a:rPr>
            <a:t>到地面的部分</a:t>
          </a:r>
          <a:endParaRPr lang="zh-CN" altLang="en-US" sz="1800" b="1" kern="1200" dirty="0">
            <a:effectLst/>
          </a:endParaRPr>
        </a:p>
      </dsp:txBody>
      <dsp:txXfrm>
        <a:off x="2305467" y="3623548"/>
        <a:ext cx="2398713" cy="767588"/>
      </dsp:txXfrm>
    </dsp:sp>
    <dsp:sp modelId="{AB30DA7F-ADF1-4F7C-BE97-20273D72E546}">
      <dsp:nvSpPr>
        <dsp:cNvPr id="0" name=""/>
        <dsp:cNvSpPr/>
      </dsp:nvSpPr>
      <dsp:spPr>
        <a:xfrm>
          <a:off x="4248425" y="1704577"/>
          <a:ext cx="1199356" cy="119935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4EBAB17-70FF-4419-8C83-D0EBF18578B4}">
      <dsp:nvSpPr>
        <dsp:cNvPr id="0" name=""/>
        <dsp:cNvSpPr/>
      </dsp:nvSpPr>
      <dsp:spPr>
        <a:xfrm>
          <a:off x="4248425" y="1704577"/>
          <a:ext cx="1199356" cy="119935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A998D04-90E1-4A8F-8548-88EE43AFFA4C}">
      <dsp:nvSpPr>
        <dsp:cNvPr id="0" name=""/>
        <dsp:cNvSpPr/>
      </dsp:nvSpPr>
      <dsp:spPr>
        <a:xfrm>
          <a:off x="3648746" y="1920461"/>
          <a:ext cx="2398713" cy="767588"/>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b="1" kern="1200" dirty="0" smtClean="0">
              <a:effectLst/>
            </a:rPr>
            <a:t>散射辐射</a:t>
          </a:r>
          <a:endParaRPr lang="zh-CN" altLang="en-US" sz="1800" b="1" kern="1200" dirty="0">
            <a:effectLst/>
          </a:endParaRPr>
        </a:p>
      </dsp:txBody>
      <dsp:txXfrm>
        <a:off x="3648746" y="1920461"/>
        <a:ext cx="2398713" cy="767588"/>
      </dsp:txXfrm>
    </dsp:sp>
    <dsp:sp modelId="{8002E8D5-186C-4296-B71D-2A0AA6B75813}">
      <dsp:nvSpPr>
        <dsp:cNvPr id="0" name=""/>
        <dsp:cNvSpPr/>
      </dsp:nvSpPr>
      <dsp:spPr>
        <a:xfrm>
          <a:off x="5807589" y="3407663"/>
          <a:ext cx="1199356" cy="119935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CF04D6D-81E0-4F9E-A691-3EB26A031BFD}">
      <dsp:nvSpPr>
        <dsp:cNvPr id="0" name=""/>
        <dsp:cNvSpPr/>
      </dsp:nvSpPr>
      <dsp:spPr>
        <a:xfrm>
          <a:off x="5807589" y="3407663"/>
          <a:ext cx="1199356" cy="119935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797969A-A511-4267-B127-811F150705F4}">
      <dsp:nvSpPr>
        <dsp:cNvPr id="0" name=""/>
        <dsp:cNvSpPr/>
      </dsp:nvSpPr>
      <dsp:spPr>
        <a:xfrm>
          <a:off x="5207910" y="3623548"/>
          <a:ext cx="2398713" cy="767588"/>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lvl="0" algn="ctr" defTabSz="800100" rtl="0" eaLnBrk="1" latinLnBrk="0">
            <a:lnSpc>
              <a:spcPct val="90000"/>
            </a:lnSpc>
            <a:spcBef>
              <a:spcPct val="0"/>
            </a:spcBef>
            <a:spcAft>
              <a:spcPct val="35000"/>
            </a:spcAft>
          </a:pPr>
          <a:r>
            <a:rPr lang="zh-CN" altLang="en-US" sz="1800" b="1" kern="1200" dirty="0" smtClean="0">
              <a:effectLst/>
            </a:rPr>
            <a:t>太阳辐射经大气散射后</a:t>
          </a:r>
          <a:endParaRPr lang="en-US" altLang="zh-CN" sz="1800" b="1" kern="1200" dirty="0" smtClean="0">
            <a:effectLst/>
          </a:endParaRPr>
        </a:p>
        <a:p>
          <a:pPr lvl="0" algn="ctr" defTabSz="800100" rtl="0" eaLnBrk="1" latinLnBrk="0">
            <a:lnSpc>
              <a:spcPct val="90000"/>
            </a:lnSpc>
            <a:spcBef>
              <a:spcPct val="0"/>
            </a:spcBef>
            <a:spcAft>
              <a:spcPct val="35000"/>
            </a:spcAft>
          </a:pPr>
          <a:r>
            <a:rPr lang="zh-CN" altLang="en-US" sz="1800" b="1" kern="1200" dirty="0" smtClean="0">
              <a:effectLst/>
            </a:rPr>
            <a:t>到达地面的部分</a:t>
          </a:r>
          <a:endParaRPr lang="zh-CN" altLang="en-US" sz="1800" b="1" kern="1200" dirty="0">
            <a:effectLst/>
          </a:endParaRPr>
        </a:p>
      </dsp:txBody>
      <dsp:txXfrm>
        <a:off x="5207910" y="3623548"/>
        <a:ext cx="2398713" cy="7675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A77DFD-8713-4235-8E9A-4FFFBB7B3FFA}">
      <dsp:nvSpPr>
        <dsp:cNvPr id="0" name=""/>
        <dsp:cNvSpPr/>
      </dsp:nvSpPr>
      <dsp:spPr>
        <a:xfrm>
          <a:off x="0" y="0"/>
          <a:ext cx="755049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A4FE2-EBD1-4F9C-95DE-6DEB4DDA7555}">
      <dsp:nvSpPr>
        <dsp:cNvPr id="0" name=""/>
        <dsp:cNvSpPr/>
      </dsp:nvSpPr>
      <dsp:spPr>
        <a:xfrm>
          <a:off x="0" y="0"/>
          <a:ext cx="1510099" cy="3888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l" defTabSz="1955800" rtl="0">
            <a:lnSpc>
              <a:spcPct val="90000"/>
            </a:lnSpc>
            <a:spcBef>
              <a:spcPct val="0"/>
            </a:spcBef>
            <a:spcAft>
              <a:spcPct val="35000"/>
            </a:spcAft>
          </a:pPr>
          <a:r>
            <a:rPr lang="zh-CN" sz="4400" b="1" kern="1200" dirty="0" smtClean="0">
              <a:effectLst/>
            </a:rPr>
            <a:t>影</a:t>
          </a:r>
          <a:endParaRPr lang="en-US" altLang="zh-CN" sz="4400" b="1" kern="1200" dirty="0" smtClean="0">
            <a:effectLst/>
          </a:endParaRPr>
        </a:p>
        <a:p>
          <a:pPr lvl="0" algn="l" defTabSz="1955800" rtl="0">
            <a:lnSpc>
              <a:spcPct val="90000"/>
            </a:lnSpc>
            <a:spcBef>
              <a:spcPct val="0"/>
            </a:spcBef>
            <a:spcAft>
              <a:spcPct val="35000"/>
            </a:spcAft>
          </a:pPr>
          <a:r>
            <a:rPr lang="zh-CN" sz="4400" b="1" kern="1200" dirty="0" smtClean="0">
              <a:effectLst/>
            </a:rPr>
            <a:t>响</a:t>
          </a:r>
          <a:endParaRPr lang="en-US" altLang="zh-CN" sz="4400" b="1" kern="1200" dirty="0" smtClean="0">
            <a:effectLst/>
          </a:endParaRPr>
        </a:p>
        <a:p>
          <a:pPr lvl="0" algn="l" defTabSz="1955800" rtl="0">
            <a:lnSpc>
              <a:spcPct val="90000"/>
            </a:lnSpc>
            <a:spcBef>
              <a:spcPct val="0"/>
            </a:spcBef>
            <a:spcAft>
              <a:spcPct val="35000"/>
            </a:spcAft>
          </a:pPr>
          <a:r>
            <a:rPr lang="zh-CN" sz="4400" b="1" kern="1200" dirty="0" smtClean="0">
              <a:effectLst/>
            </a:rPr>
            <a:t>因</a:t>
          </a:r>
          <a:endParaRPr lang="en-US" altLang="zh-CN" sz="4400" b="1" kern="1200" dirty="0" smtClean="0">
            <a:effectLst/>
          </a:endParaRPr>
        </a:p>
        <a:p>
          <a:pPr lvl="0" algn="l" defTabSz="1955800" rtl="0">
            <a:lnSpc>
              <a:spcPct val="90000"/>
            </a:lnSpc>
            <a:spcBef>
              <a:spcPct val="0"/>
            </a:spcBef>
            <a:spcAft>
              <a:spcPct val="35000"/>
            </a:spcAft>
          </a:pPr>
          <a:r>
            <a:rPr lang="zh-CN" sz="4400" b="1" kern="1200" dirty="0" smtClean="0">
              <a:effectLst/>
            </a:rPr>
            <a:t>素</a:t>
          </a:r>
          <a:endParaRPr lang="zh-CN" sz="4400" b="1" kern="1200" dirty="0">
            <a:effectLst/>
          </a:endParaRPr>
        </a:p>
      </dsp:txBody>
      <dsp:txXfrm>
        <a:off x="0" y="0"/>
        <a:ext cx="1510099" cy="3888432"/>
      </dsp:txXfrm>
    </dsp:sp>
    <dsp:sp modelId="{6686DBA8-BD51-47C9-B8C6-5093838CDC33}">
      <dsp:nvSpPr>
        <dsp:cNvPr id="0" name=""/>
        <dsp:cNvSpPr/>
      </dsp:nvSpPr>
      <dsp:spPr>
        <a:xfrm>
          <a:off x="1623356" y="90375"/>
          <a:ext cx="5927139" cy="180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lang="zh-CN" sz="3400" b="1" kern="1200" dirty="0" smtClean="0">
              <a:solidFill>
                <a:srgbClr val="0000FF"/>
              </a:solidFill>
              <a:effectLst/>
            </a:rPr>
            <a:t>太阳高度角</a:t>
          </a:r>
          <a:r>
            <a:rPr lang="zh-CN" sz="3400" b="1" kern="1200" dirty="0" smtClean="0">
              <a:effectLst/>
            </a:rPr>
            <a:t>：</a:t>
          </a:r>
          <a:r>
            <a:rPr lang="zh-CN" sz="2800" b="1" kern="1200" dirty="0" smtClean="0">
              <a:effectLst/>
            </a:rPr>
            <a:t>引起</a:t>
          </a:r>
          <a:r>
            <a:rPr lang="zh-CN" sz="2800" b="1" kern="1200" dirty="0" smtClean="0">
              <a:solidFill>
                <a:srgbClr val="FF0000"/>
              </a:solidFill>
              <a:effectLst/>
            </a:rPr>
            <a:t>直接辐射</a:t>
          </a:r>
          <a:r>
            <a:rPr lang="zh-CN" sz="2800" b="1" kern="1200" dirty="0" smtClean="0">
              <a:effectLst/>
            </a:rPr>
            <a:t>的日变化、年变化和纬度变化。</a:t>
          </a:r>
          <a:endParaRPr lang="en-US" sz="2800" b="1" kern="1200" dirty="0">
            <a:effectLst/>
          </a:endParaRPr>
        </a:p>
      </dsp:txBody>
      <dsp:txXfrm>
        <a:off x="1623356" y="90375"/>
        <a:ext cx="5927139" cy="1807513"/>
      </dsp:txXfrm>
    </dsp:sp>
    <dsp:sp modelId="{5250A29A-DD78-4085-BF27-59BF79C28BA0}">
      <dsp:nvSpPr>
        <dsp:cNvPr id="0" name=""/>
        <dsp:cNvSpPr/>
      </dsp:nvSpPr>
      <dsp:spPr>
        <a:xfrm>
          <a:off x="1510099" y="1897888"/>
          <a:ext cx="604039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42F0B6-17A1-4E0A-BC48-5FA605ACC103}">
      <dsp:nvSpPr>
        <dsp:cNvPr id="0" name=""/>
        <dsp:cNvSpPr/>
      </dsp:nvSpPr>
      <dsp:spPr>
        <a:xfrm>
          <a:off x="1623356" y="1988264"/>
          <a:ext cx="5927139" cy="180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lang="zh-CN" altLang="en-US" sz="3400" b="1" kern="1200" dirty="0" smtClean="0">
              <a:solidFill>
                <a:srgbClr val="0000FF"/>
              </a:solidFill>
              <a:effectLst/>
            </a:rPr>
            <a:t>大气透明度</a:t>
          </a:r>
          <a:r>
            <a:rPr lang="zh-CN" altLang="en-US" sz="3400" b="1" kern="1200" dirty="0" smtClean="0">
              <a:effectLst/>
            </a:rPr>
            <a:t>：</a:t>
          </a:r>
          <a:r>
            <a:rPr lang="zh-CN" altLang="en-US" sz="2800" b="1" kern="1200" dirty="0" smtClean="0">
              <a:effectLst/>
            </a:rPr>
            <a:t>大气透明度越差，太阳辐射受到的</a:t>
          </a:r>
          <a:r>
            <a:rPr lang="zh-CN" altLang="en-US" sz="2800" b="1" kern="1200" dirty="0" smtClean="0">
              <a:solidFill>
                <a:srgbClr val="FF0000"/>
              </a:solidFill>
              <a:effectLst/>
            </a:rPr>
            <a:t>减弱</a:t>
          </a:r>
          <a:r>
            <a:rPr lang="zh-CN" altLang="en-US" sz="2800" b="1" kern="1200" dirty="0" smtClean="0">
              <a:effectLst/>
            </a:rPr>
            <a:t>越强，到达地面的太阳辐射也就相应的减少。</a:t>
          </a:r>
          <a:endParaRPr lang="zh-CN" altLang="en-US" sz="2800" b="1" kern="1200" dirty="0">
            <a:effectLst/>
          </a:endParaRPr>
        </a:p>
      </dsp:txBody>
      <dsp:txXfrm>
        <a:off x="1623356" y="1988264"/>
        <a:ext cx="5927139" cy="1807513"/>
      </dsp:txXfrm>
    </dsp:sp>
    <dsp:sp modelId="{B4D95782-368C-4796-8EB8-04B53A4F9F7D}">
      <dsp:nvSpPr>
        <dsp:cNvPr id="0" name=""/>
        <dsp:cNvSpPr/>
      </dsp:nvSpPr>
      <dsp:spPr>
        <a:xfrm>
          <a:off x="1510099" y="3795777"/>
          <a:ext cx="604039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96992-BCE4-45F1-BA2C-1E7F51536706}">
      <dsp:nvSpPr>
        <dsp:cNvPr id="0" name=""/>
        <dsp:cNvSpPr/>
      </dsp:nvSpPr>
      <dsp:spPr>
        <a:xfrm>
          <a:off x="0" y="0"/>
          <a:ext cx="806489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F72669-FD60-4347-A7DB-AA3E8664890E}">
      <dsp:nvSpPr>
        <dsp:cNvPr id="0" name=""/>
        <dsp:cNvSpPr/>
      </dsp:nvSpPr>
      <dsp:spPr>
        <a:xfrm>
          <a:off x="0" y="0"/>
          <a:ext cx="785538" cy="331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rtl="0">
            <a:lnSpc>
              <a:spcPct val="90000"/>
            </a:lnSpc>
            <a:spcBef>
              <a:spcPct val="0"/>
            </a:spcBef>
            <a:spcAft>
              <a:spcPct val="35000"/>
            </a:spcAft>
          </a:pPr>
          <a:r>
            <a:rPr lang="zh-CN" altLang="en-US" sz="3800" b="1" kern="1200" dirty="0" smtClean="0"/>
            <a:t>影</a:t>
          </a:r>
          <a:endParaRPr lang="en-US" altLang="zh-CN" sz="3800" b="1" kern="1200" dirty="0" smtClean="0"/>
        </a:p>
        <a:p>
          <a:pPr lvl="0" algn="l" defTabSz="1689100" rtl="0">
            <a:lnSpc>
              <a:spcPct val="90000"/>
            </a:lnSpc>
            <a:spcBef>
              <a:spcPct val="0"/>
            </a:spcBef>
            <a:spcAft>
              <a:spcPct val="35000"/>
            </a:spcAft>
          </a:pPr>
          <a:r>
            <a:rPr lang="zh-CN" altLang="en-US" sz="3800" b="1" kern="1200" dirty="0" smtClean="0"/>
            <a:t>响</a:t>
          </a:r>
          <a:endParaRPr lang="en-US" altLang="zh-CN" sz="3800" b="1" kern="1200" dirty="0" smtClean="0"/>
        </a:p>
        <a:p>
          <a:pPr lvl="0" algn="l" defTabSz="1689100" rtl="0">
            <a:lnSpc>
              <a:spcPct val="90000"/>
            </a:lnSpc>
            <a:spcBef>
              <a:spcPct val="0"/>
            </a:spcBef>
            <a:spcAft>
              <a:spcPct val="35000"/>
            </a:spcAft>
          </a:pPr>
          <a:r>
            <a:rPr lang="zh-CN" altLang="en-US" sz="3800" b="1" kern="1200" dirty="0" smtClean="0"/>
            <a:t>因</a:t>
          </a:r>
          <a:endParaRPr lang="en-US" altLang="zh-CN" sz="3800" b="1" kern="1200" dirty="0" smtClean="0"/>
        </a:p>
        <a:p>
          <a:pPr lvl="0" algn="l" defTabSz="1689100" rtl="0">
            <a:lnSpc>
              <a:spcPct val="90000"/>
            </a:lnSpc>
            <a:spcBef>
              <a:spcPct val="0"/>
            </a:spcBef>
            <a:spcAft>
              <a:spcPct val="35000"/>
            </a:spcAft>
          </a:pPr>
          <a:r>
            <a:rPr lang="zh-CN" altLang="en-US" sz="3800" b="1" kern="1200" dirty="0" smtClean="0"/>
            <a:t>素</a:t>
          </a:r>
          <a:endParaRPr lang="zh-CN" altLang="en-US" sz="3800" b="1" kern="1200" dirty="0"/>
        </a:p>
      </dsp:txBody>
      <dsp:txXfrm>
        <a:off x="0" y="0"/>
        <a:ext cx="785538" cy="3312368"/>
      </dsp:txXfrm>
    </dsp:sp>
    <dsp:sp modelId="{860B499A-6376-4AF2-A137-8150F52B7DA5}">
      <dsp:nvSpPr>
        <dsp:cNvPr id="0" name=""/>
        <dsp:cNvSpPr/>
      </dsp:nvSpPr>
      <dsp:spPr>
        <a:xfrm>
          <a:off x="899305" y="76986"/>
          <a:ext cx="2076338" cy="153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zh-CN" altLang="en-US" sz="2800" b="1" kern="1200" dirty="0" smtClean="0"/>
            <a:t>太阳高度角</a:t>
          </a:r>
          <a:endParaRPr lang="zh-CN" altLang="en-US" sz="2800" b="1" kern="1200" dirty="0"/>
        </a:p>
      </dsp:txBody>
      <dsp:txXfrm>
        <a:off x="899305" y="76986"/>
        <a:ext cx="2076338" cy="1539733"/>
      </dsp:txXfrm>
    </dsp:sp>
    <dsp:sp modelId="{CECF429A-BCEF-4C77-9130-C70BEF87596D}">
      <dsp:nvSpPr>
        <dsp:cNvPr id="0" name=""/>
        <dsp:cNvSpPr/>
      </dsp:nvSpPr>
      <dsp:spPr>
        <a:xfrm>
          <a:off x="3089411" y="76986"/>
          <a:ext cx="4843262" cy="769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b="1" kern="1200" dirty="0" smtClean="0"/>
            <a:t>太阳高度角增大时，到达近地表层的直接辐射增强，</a:t>
          </a:r>
          <a:r>
            <a:rPr lang="zh-CN" altLang="en-US" sz="2000" b="1" kern="1200" dirty="0" smtClean="0">
              <a:solidFill>
                <a:srgbClr val="FF0000"/>
              </a:solidFill>
            </a:rPr>
            <a:t>散射辐射相应</a:t>
          </a:r>
          <a:r>
            <a:rPr lang="zh-CN" altLang="en-US" sz="2000" b="1" kern="1200" dirty="0" smtClean="0">
              <a:solidFill>
                <a:srgbClr val="FF0000"/>
              </a:solidFill>
            </a:rPr>
            <a:t>增强</a:t>
          </a:r>
          <a:endParaRPr lang="zh-CN" altLang="en-US" sz="2000" b="1" kern="1200" dirty="0"/>
        </a:p>
      </dsp:txBody>
      <dsp:txXfrm>
        <a:off x="3089411" y="76986"/>
        <a:ext cx="4843262" cy="769866"/>
      </dsp:txXfrm>
    </dsp:sp>
    <dsp:sp modelId="{CDDD801A-F312-4B37-9B8F-B06638DE5445}">
      <dsp:nvSpPr>
        <dsp:cNvPr id="0" name=""/>
        <dsp:cNvSpPr/>
      </dsp:nvSpPr>
      <dsp:spPr>
        <a:xfrm>
          <a:off x="2975644" y="846853"/>
          <a:ext cx="292002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EE3F89-B7AA-4235-8855-C1697B786CB4}">
      <dsp:nvSpPr>
        <dsp:cNvPr id="0" name=""/>
        <dsp:cNvSpPr/>
      </dsp:nvSpPr>
      <dsp:spPr>
        <a:xfrm>
          <a:off x="3089411" y="846853"/>
          <a:ext cx="4969114" cy="769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b="1" kern="1200" dirty="0" smtClean="0"/>
            <a:t>太阳高度角减小时，直接辐射变弱，散射辐射也</a:t>
          </a:r>
          <a:r>
            <a:rPr lang="zh-CN" altLang="en-US" sz="2000" b="1" kern="1200" dirty="0" smtClean="0"/>
            <a:t>弱</a:t>
          </a:r>
          <a:endParaRPr lang="zh-CN" altLang="en-US" sz="2000" b="1" kern="1200" dirty="0"/>
        </a:p>
      </dsp:txBody>
      <dsp:txXfrm>
        <a:off x="3089411" y="846853"/>
        <a:ext cx="4969114" cy="769866"/>
      </dsp:txXfrm>
    </dsp:sp>
    <dsp:sp modelId="{3DC1EFC7-157F-44E5-A2AF-2DBA69D3C7A0}">
      <dsp:nvSpPr>
        <dsp:cNvPr id="0" name=""/>
        <dsp:cNvSpPr/>
      </dsp:nvSpPr>
      <dsp:spPr>
        <a:xfrm>
          <a:off x="785538" y="1616720"/>
          <a:ext cx="606757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62A435-BDE3-4D1D-8532-DB8CECC43A64}">
      <dsp:nvSpPr>
        <dsp:cNvPr id="0" name=""/>
        <dsp:cNvSpPr/>
      </dsp:nvSpPr>
      <dsp:spPr>
        <a:xfrm>
          <a:off x="899305" y="1693706"/>
          <a:ext cx="2027983" cy="1539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zh-CN" altLang="en-US" sz="2800" b="1" kern="1200" dirty="0" smtClean="0"/>
            <a:t>大气透明度</a:t>
          </a:r>
          <a:endParaRPr lang="zh-CN" altLang="en-US" sz="2800" b="1" kern="1200" dirty="0"/>
        </a:p>
      </dsp:txBody>
      <dsp:txXfrm>
        <a:off x="899305" y="1693706"/>
        <a:ext cx="2027983" cy="1539733"/>
      </dsp:txXfrm>
    </dsp:sp>
    <dsp:sp modelId="{01A21E9F-ED57-43C0-85D0-B3FAA1CB431D}">
      <dsp:nvSpPr>
        <dsp:cNvPr id="0" name=""/>
        <dsp:cNvSpPr/>
      </dsp:nvSpPr>
      <dsp:spPr>
        <a:xfrm>
          <a:off x="3041055" y="1693706"/>
          <a:ext cx="4798322" cy="769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b="1" kern="1200" dirty="0" smtClean="0"/>
            <a:t>大气透明度</a:t>
          </a:r>
          <a:r>
            <a:rPr lang="zh-CN" sz="2000" b="1" u="sng" kern="1200" dirty="0" smtClean="0">
              <a:solidFill>
                <a:srgbClr val="FF0000"/>
              </a:solidFill>
            </a:rPr>
            <a:t>不好时</a:t>
          </a:r>
          <a:r>
            <a:rPr lang="zh-CN" sz="2000" b="1" kern="1200" dirty="0" smtClean="0"/>
            <a:t>，参与散射作用的质点增多，</a:t>
          </a:r>
          <a:r>
            <a:rPr lang="zh-CN" sz="2000" b="1" kern="1200" dirty="0" smtClean="0">
              <a:solidFill>
                <a:srgbClr val="FF0000"/>
              </a:solidFill>
            </a:rPr>
            <a:t>散射辐射</a:t>
          </a:r>
          <a:r>
            <a:rPr lang="zh-CN" sz="2000" b="1" kern="1200" dirty="0" smtClean="0">
              <a:solidFill>
                <a:srgbClr val="FF0000"/>
              </a:solidFill>
            </a:rPr>
            <a:t>增强</a:t>
          </a:r>
          <a:endParaRPr lang="zh-CN" altLang="en-US" sz="2000" b="1" kern="1200" dirty="0"/>
        </a:p>
      </dsp:txBody>
      <dsp:txXfrm>
        <a:off x="3041055" y="1693706"/>
        <a:ext cx="4798322" cy="769866"/>
      </dsp:txXfrm>
    </dsp:sp>
    <dsp:sp modelId="{CFE4579D-7DFC-4124-BF6E-FCD7CDEA4F66}">
      <dsp:nvSpPr>
        <dsp:cNvPr id="0" name=""/>
        <dsp:cNvSpPr/>
      </dsp:nvSpPr>
      <dsp:spPr>
        <a:xfrm>
          <a:off x="2927288" y="2463573"/>
          <a:ext cx="292002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90A6D6-452A-4577-8361-B22D1B56EC37}">
      <dsp:nvSpPr>
        <dsp:cNvPr id="0" name=""/>
        <dsp:cNvSpPr/>
      </dsp:nvSpPr>
      <dsp:spPr>
        <a:xfrm>
          <a:off x="3041055" y="2463573"/>
          <a:ext cx="2920020" cy="769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sz="2000" b="1" kern="1200" dirty="0" smtClean="0"/>
            <a:t>反之，</a:t>
          </a:r>
          <a:r>
            <a:rPr lang="zh-CN" sz="2000" b="1" kern="1200" dirty="0" smtClean="0"/>
            <a:t>减弱</a:t>
          </a:r>
          <a:endParaRPr lang="zh-CN" altLang="en-US" sz="2000" b="1" kern="1200" dirty="0"/>
        </a:p>
      </dsp:txBody>
      <dsp:txXfrm>
        <a:off x="3041055" y="2463573"/>
        <a:ext cx="2920020" cy="769866"/>
      </dsp:txXfrm>
    </dsp:sp>
    <dsp:sp modelId="{90D8F620-9C77-435F-BEB4-34ACDC3D5CAA}">
      <dsp:nvSpPr>
        <dsp:cNvPr id="0" name=""/>
        <dsp:cNvSpPr/>
      </dsp:nvSpPr>
      <dsp:spPr>
        <a:xfrm>
          <a:off x="785538" y="3233440"/>
          <a:ext cx="606757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F5C32-D00E-498D-8E42-2483BA4D3BD4}">
      <dsp:nvSpPr>
        <dsp:cNvPr id="0" name=""/>
        <dsp:cNvSpPr/>
      </dsp:nvSpPr>
      <dsp:spPr>
        <a:xfrm>
          <a:off x="0" y="4865"/>
          <a:ext cx="8229600" cy="899262"/>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影响因素：太阳高度、大气透明度、云量等因素。</a:t>
          </a:r>
          <a:endParaRPr lang="zh-CN" sz="2600" kern="1200" dirty="0"/>
        </a:p>
      </dsp:txBody>
      <dsp:txXfrm>
        <a:off x="43898" y="48763"/>
        <a:ext cx="8141804" cy="811466"/>
      </dsp:txXfrm>
    </dsp:sp>
    <dsp:sp modelId="{6DE7D1F1-7546-46AA-8AB0-4D0FE7BD62B3}">
      <dsp:nvSpPr>
        <dsp:cNvPr id="0" name=""/>
        <dsp:cNvSpPr/>
      </dsp:nvSpPr>
      <dsp:spPr>
        <a:xfrm>
          <a:off x="0" y="993407"/>
          <a:ext cx="8229600" cy="66625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日变化和年变化：</a:t>
          </a:r>
          <a:endParaRPr lang="zh-CN" sz="2600" kern="1200" dirty="0"/>
        </a:p>
      </dsp:txBody>
      <dsp:txXfrm>
        <a:off x="32524" y="1025931"/>
        <a:ext cx="8164552" cy="601208"/>
      </dsp:txXfrm>
    </dsp:sp>
    <dsp:sp modelId="{1C168533-3F91-4598-AF29-7A446A41C8E4}">
      <dsp:nvSpPr>
        <dsp:cNvPr id="0" name=""/>
        <dsp:cNvSpPr/>
      </dsp:nvSpPr>
      <dsp:spPr>
        <a:xfrm>
          <a:off x="0" y="1659664"/>
          <a:ext cx="8229600" cy="3015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solidFill>
                <a:srgbClr val="FF0000"/>
              </a:solidFill>
            </a:rPr>
            <a:t>日变化</a:t>
          </a:r>
          <a:r>
            <a:rPr lang="zh-CN" sz="2000" b="1" kern="1200" dirty="0" smtClean="0">
              <a:solidFill>
                <a:srgbClr val="FF0000"/>
              </a:solidFill>
            </a:rPr>
            <a:t>：</a:t>
          </a:r>
          <a:endParaRPr lang="zh-CN" sz="2000" kern="1200" dirty="0"/>
        </a:p>
        <a:p>
          <a:pPr marL="457200" lvl="2" indent="-228600" algn="l" defTabSz="889000" rtl="0">
            <a:lnSpc>
              <a:spcPct val="90000"/>
            </a:lnSpc>
            <a:spcBef>
              <a:spcPct val="0"/>
            </a:spcBef>
            <a:spcAft>
              <a:spcPct val="20000"/>
            </a:spcAft>
            <a:buChar char="••"/>
          </a:pPr>
          <a:r>
            <a:rPr lang="zh-CN" sz="2000" b="1" kern="1200" dirty="0" smtClean="0"/>
            <a:t>夜间总辐射为零，日出后逐渐增加，</a:t>
          </a:r>
          <a:r>
            <a:rPr lang="zh-CN" sz="2000" b="1" u="sng" kern="1200" dirty="0" smtClean="0">
              <a:solidFill>
                <a:srgbClr val="FF0000"/>
              </a:solidFill>
            </a:rPr>
            <a:t>正午达到最大值</a:t>
          </a:r>
          <a:r>
            <a:rPr lang="zh-CN" sz="2000" b="1" kern="1200" dirty="0" smtClean="0"/>
            <a:t>，午后又逐渐减少，</a:t>
          </a:r>
          <a:r>
            <a:rPr lang="zh-CN" sz="2000" b="1" u="sng" kern="1200" dirty="0" smtClean="0">
              <a:solidFill>
                <a:srgbClr val="0000FF"/>
              </a:solidFill>
            </a:rPr>
            <a:t>日出前达极小</a:t>
          </a:r>
          <a:r>
            <a:rPr lang="zh-CN" sz="2000" b="1" kern="1200" dirty="0" smtClean="0"/>
            <a:t>值</a:t>
          </a:r>
          <a:endParaRPr lang="zh-CN" sz="2000" kern="1200" dirty="0"/>
        </a:p>
        <a:p>
          <a:pPr marL="457200" lvl="2" indent="-228600" algn="l" defTabSz="889000" rtl="0">
            <a:lnSpc>
              <a:spcPct val="90000"/>
            </a:lnSpc>
            <a:spcBef>
              <a:spcPct val="0"/>
            </a:spcBef>
            <a:spcAft>
              <a:spcPct val="20000"/>
            </a:spcAft>
            <a:buChar char="••"/>
          </a:pPr>
          <a:r>
            <a:rPr lang="zh-CN" sz="2000" b="1" kern="1200" dirty="0" smtClean="0"/>
            <a:t>云的影响可使这一过程提前或延后</a:t>
          </a:r>
          <a:endParaRPr lang="zh-CN" sz="2000" kern="1200" dirty="0"/>
        </a:p>
        <a:p>
          <a:pPr marL="228600" lvl="1" indent="-228600" algn="l" defTabSz="889000" rtl="0">
            <a:lnSpc>
              <a:spcPct val="90000"/>
            </a:lnSpc>
            <a:spcBef>
              <a:spcPct val="0"/>
            </a:spcBef>
            <a:spcAft>
              <a:spcPct val="20000"/>
            </a:spcAft>
            <a:buChar char="••"/>
          </a:pPr>
          <a:r>
            <a:rPr lang="zh-CN" sz="2000" b="1" kern="1200" dirty="0" smtClean="0">
              <a:solidFill>
                <a:srgbClr val="FF0000"/>
              </a:solidFill>
            </a:rPr>
            <a:t>年变化</a:t>
          </a:r>
          <a:r>
            <a:rPr lang="zh-CN" sz="2000" b="1" kern="1200" dirty="0" smtClean="0">
              <a:solidFill>
                <a:srgbClr val="FF0000"/>
              </a:solidFill>
            </a:rPr>
            <a:t>：</a:t>
          </a:r>
          <a:endParaRPr lang="zh-CN" sz="2000" kern="1200" dirty="0"/>
        </a:p>
        <a:p>
          <a:pPr marL="457200" lvl="2" indent="-228600" algn="l" defTabSz="889000" rtl="0">
            <a:lnSpc>
              <a:spcPct val="90000"/>
            </a:lnSpc>
            <a:spcBef>
              <a:spcPct val="0"/>
            </a:spcBef>
            <a:spcAft>
              <a:spcPct val="20000"/>
            </a:spcAft>
            <a:buChar char="••"/>
          </a:pPr>
          <a:r>
            <a:rPr lang="zh-CN" sz="2000" b="1" kern="1200" dirty="0" smtClean="0"/>
            <a:t>月均</a:t>
          </a:r>
          <a:r>
            <a:rPr lang="zh-CN" sz="2000" b="1" kern="1200" dirty="0" smtClean="0"/>
            <a:t>总辐射值，以</a:t>
          </a:r>
          <a:r>
            <a:rPr lang="zh-CN" sz="2000" b="1" kern="1200" dirty="0" smtClean="0">
              <a:solidFill>
                <a:srgbClr val="FF0000"/>
              </a:solidFill>
            </a:rPr>
            <a:t>夏季各月为最大</a:t>
          </a:r>
          <a:r>
            <a:rPr lang="zh-CN" sz="2000" b="1" kern="1200" dirty="0" smtClean="0"/>
            <a:t>，</a:t>
          </a:r>
          <a:r>
            <a:rPr lang="zh-CN" sz="2000" b="1" kern="1200" dirty="0" smtClean="0">
              <a:solidFill>
                <a:srgbClr val="0000FF"/>
              </a:solidFill>
            </a:rPr>
            <a:t>冬季各月为</a:t>
          </a:r>
          <a:r>
            <a:rPr lang="zh-CN" sz="2000" b="1" kern="1200" dirty="0" smtClean="0">
              <a:solidFill>
                <a:srgbClr val="0000FF"/>
              </a:solidFill>
            </a:rPr>
            <a:t>最小</a:t>
          </a:r>
          <a:endParaRPr lang="zh-CN" sz="2000" kern="1200" dirty="0"/>
        </a:p>
        <a:p>
          <a:pPr marL="457200" lvl="2" indent="-228600" algn="l" defTabSz="889000" rtl="0">
            <a:lnSpc>
              <a:spcPct val="90000"/>
            </a:lnSpc>
            <a:spcBef>
              <a:spcPct val="0"/>
            </a:spcBef>
            <a:spcAft>
              <a:spcPct val="20000"/>
            </a:spcAft>
            <a:buChar char="••"/>
          </a:pPr>
          <a:r>
            <a:rPr lang="zh-CN" sz="2000" b="1" kern="1200" dirty="0" smtClean="0"/>
            <a:t>总辐射</a:t>
          </a:r>
          <a:r>
            <a:rPr lang="zh-CN" sz="2000" b="1" kern="1200" dirty="0" smtClean="0"/>
            <a:t>量的空间分布因纬度而</a:t>
          </a:r>
          <a:r>
            <a:rPr lang="zh-CN" sz="2000" b="1" kern="1200" dirty="0" smtClean="0"/>
            <a:t>不同</a:t>
          </a:r>
          <a:endParaRPr lang="zh-CN" sz="2000" kern="1200" dirty="0"/>
        </a:p>
      </dsp:txBody>
      <dsp:txXfrm>
        <a:off x="0" y="1659664"/>
        <a:ext cx="8229600" cy="301598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D8D25-F82B-497B-ACAE-4D16B0D8EE81}">
      <dsp:nvSpPr>
        <dsp:cNvPr id="0" name=""/>
        <dsp:cNvSpPr/>
      </dsp:nvSpPr>
      <dsp:spPr>
        <a:xfrm>
          <a:off x="2411" y="1053455"/>
          <a:ext cx="2419052" cy="241905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33129" tIns="40640" rIns="133129" bIns="40640" numCol="1" spcCol="1270" anchor="ctr" anchorCtr="0">
          <a:noAutofit/>
        </a:bodyPr>
        <a:lstStyle/>
        <a:p>
          <a:pPr lvl="0" algn="ctr" defTabSz="1422400" rtl="0">
            <a:lnSpc>
              <a:spcPct val="90000"/>
            </a:lnSpc>
            <a:spcBef>
              <a:spcPct val="0"/>
            </a:spcBef>
            <a:spcAft>
              <a:spcPct val="35000"/>
            </a:spcAft>
          </a:pPr>
          <a:r>
            <a:rPr lang="zh-CN" sz="3200" b="1" kern="1200" dirty="0" smtClean="0">
              <a:effectLst/>
            </a:rPr>
            <a:t>太阳辐射的直接吸收</a:t>
          </a:r>
          <a:endParaRPr lang="en-US" sz="3200" b="1" kern="1200" dirty="0">
            <a:effectLst/>
          </a:endParaRPr>
        </a:p>
      </dsp:txBody>
      <dsp:txXfrm>
        <a:off x="356673" y="1407717"/>
        <a:ext cx="1710528" cy="1710528"/>
      </dsp:txXfrm>
    </dsp:sp>
    <dsp:sp modelId="{51D2CE2A-D25F-4AEC-8EB1-E4ECF82AA031}">
      <dsp:nvSpPr>
        <dsp:cNvPr id="0" name=""/>
        <dsp:cNvSpPr/>
      </dsp:nvSpPr>
      <dsp:spPr>
        <a:xfrm>
          <a:off x="1937652" y="1053455"/>
          <a:ext cx="2419052" cy="241905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33129" tIns="40640" rIns="133129" bIns="40640" numCol="1" spcCol="1270" anchor="ctr" anchorCtr="0">
          <a:noAutofit/>
        </a:bodyPr>
        <a:lstStyle/>
        <a:p>
          <a:pPr lvl="0" algn="ctr" defTabSz="1422400" rtl="0">
            <a:lnSpc>
              <a:spcPct val="90000"/>
            </a:lnSpc>
            <a:spcBef>
              <a:spcPct val="0"/>
            </a:spcBef>
            <a:spcAft>
              <a:spcPct val="35000"/>
            </a:spcAft>
          </a:pPr>
          <a:r>
            <a:rPr lang="zh-CN" sz="3200" b="1" kern="1200" dirty="0" smtClean="0">
              <a:effectLst/>
            </a:rPr>
            <a:t>地面辐射的直接吸收</a:t>
          </a:r>
          <a:endParaRPr lang="en-US" sz="3200" b="1" kern="1200" dirty="0">
            <a:effectLst/>
          </a:endParaRPr>
        </a:p>
      </dsp:txBody>
      <dsp:txXfrm>
        <a:off x="2291914" y="1407717"/>
        <a:ext cx="1710528" cy="1710528"/>
      </dsp:txXfrm>
    </dsp:sp>
    <dsp:sp modelId="{3AD23354-2200-43E5-A654-9F629E8931E9}">
      <dsp:nvSpPr>
        <dsp:cNvPr id="0" name=""/>
        <dsp:cNvSpPr/>
      </dsp:nvSpPr>
      <dsp:spPr>
        <a:xfrm>
          <a:off x="3872894" y="1053455"/>
          <a:ext cx="2419052" cy="241905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33129" tIns="40640" rIns="133129" bIns="40640" numCol="1" spcCol="1270" anchor="ctr" anchorCtr="0">
          <a:noAutofit/>
        </a:bodyPr>
        <a:lstStyle/>
        <a:p>
          <a:pPr lvl="0" algn="ctr" defTabSz="1422400" rtl="0">
            <a:lnSpc>
              <a:spcPct val="90000"/>
            </a:lnSpc>
            <a:spcBef>
              <a:spcPct val="0"/>
            </a:spcBef>
            <a:spcAft>
              <a:spcPct val="35000"/>
            </a:spcAft>
          </a:pPr>
          <a:r>
            <a:rPr lang="zh-CN" sz="3200" b="1" kern="1200" dirty="0" smtClean="0">
              <a:effectLst/>
            </a:rPr>
            <a:t>潜热</a:t>
          </a:r>
          <a:endParaRPr lang="en-US" altLang="zh-CN" sz="3200" b="1" kern="1200" dirty="0" smtClean="0">
            <a:effectLst/>
          </a:endParaRPr>
        </a:p>
        <a:p>
          <a:pPr lvl="0" algn="ctr" defTabSz="1422400" rtl="0">
            <a:lnSpc>
              <a:spcPct val="90000"/>
            </a:lnSpc>
            <a:spcBef>
              <a:spcPct val="0"/>
            </a:spcBef>
            <a:spcAft>
              <a:spcPct val="35000"/>
            </a:spcAft>
          </a:pPr>
          <a:r>
            <a:rPr lang="zh-CN" sz="3200" b="1" kern="1200" dirty="0" smtClean="0">
              <a:effectLst/>
            </a:rPr>
            <a:t>输送</a:t>
          </a:r>
          <a:endParaRPr lang="en-US" sz="3200" b="1" kern="1200" dirty="0">
            <a:effectLst/>
          </a:endParaRPr>
        </a:p>
      </dsp:txBody>
      <dsp:txXfrm>
        <a:off x="4227156" y="1407717"/>
        <a:ext cx="1710528" cy="1710528"/>
      </dsp:txXfrm>
    </dsp:sp>
    <dsp:sp modelId="{94E9814C-31AA-4BBA-894F-596A57CA8CA8}">
      <dsp:nvSpPr>
        <dsp:cNvPr id="0" name=""/>
        <dsp:cNvSpPr/>
      </dsp:nvSpPr>
      <dsp:spPr>
        <a:xfrm>
          <a:off x="5808136" y="1053455"/>
          <a:ext cx="2419052" cy="241905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33129" tIns="40640" rIns="133129" bIns="40640" numCol="1" spcCol="1270" anchor="ctr" anchorCtr="0">
          <a:noAutofit/>
        </a:bodyPr>
        <a:lstStyle/>
        <a:p>
          <a:pPr lvl="0" algn="ctr" defTabSz="1422400" rtl="0">
            <a:lnSpc>
              <a:spcPct val="90000"/>
            </a:lnSpc>
            <a:spcBef>
              <a:spcPct val="0"/>
            </a:spcBef>
            <a:spcAft>
              <a:spcPct val="35000"/>
            </a:spcAft>
          </a:pPr>
          <a:r>
            <a:rPr lang="zh-CN" sz="3200" b="1" kern="1200" dirty="0" smtClean="0">
              <a:effectLst/>
            </a:rPr>
            <a:t>感热</a:t>
          </a:r>
          <a:endParaRPr lang="en-US" altLang="zh-CN" sz="3200" b="1" kern="1200" dirty="0" smtClean="0">
            <a:effectLst/>
          </a:endParaRPr>
        </a:p>
        <a:p>
          <a:pPr lvl="0" algn="ctr" defTabSz="1422400" rtl="0">
            <a:lnSpc>
              <a:spcPct val="90000"/>
            </a:lnSpc>
            <a:spcBef>
              <a:spcPct val="0"/>
            </a:spcBef>
            <a:spcAft>
              <a:spcPct val="35000"/>
            </a:spcAft>
          </a:pPr>
          <a:r>
            <a:rPr lang="zh-CN" sz="3200" b="1" kern="1200" dirty="0" smtClean="0">
              <a:effectLst/>
            </a:rPr>
            <a:t>输送</a:t>
          </a:r>
          <a:endParaRPr lang="en-US" sz="3200" b="1" kern="1200" dirty="0">
            <a:effectLst/>
          </a:endParaRPr>
        </a:p>
      </dsp:txBody>
      <dsp:txXfrm>
        <a:off x="6162398" y="1407717"/>
        <a:ext cx="1710528" cy="17105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3E877-1F14-4C6A-8C13-3DA0D4081152}">
      <dsp:nvSpPr>
        <dsp:cNvPr id="0" name=""/>
        <dsp:cNvSpPr/>
      </dsp:nvSpPr>
      <dsp:spPr>
        <a:xfrm>
          <a:off x="127752" y="709266"/>
          <a:ext cx="7399406" cy="67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rtl="0">
            <a:lnSpc>
              <a:spcPct val="90000"/>
            </a:lnSpc>
            <a:spcBef>
              <a:spcPct val="0"/>
            </a:spcBef>
            <a:spcAft>
              <a:spcPct val="35000"/>
            </a:spcAft>
          </a:pPr>
          <a:r>
            <a:rPr lang="zh-CN" altLang="en-US" sz="2800" b="1" kern="1200" dirty="0" smtClean="0">
              <a:solidFill>
                <a:srgbClr val="FF0000"/>
              </a:solidFill>
            </a:rPr>
            <a:t>大气辐射</a:t>
          </a:r>
          <a:r>
            <a:rPr lang="zh-CN" altLang="en-US" sz="2400" b="1" kern="1200" dirty="0" smtClean="0"/>
            <a:t>：大气获得热能后依据本身温度向外辐射。</a:t>
          </a:r>
          <a:endParaRPr lang="zh-CN" altLang="en-US" sz="2400" b="1" kern="1200" dirty="0"/>
        </a:p>
      </dsp:txBody>
      <dsp:txXfrm>
        <a:off x="127752" y="709266"/>
        <a:ext cx="7399406" cy="672673"/>
      </dsp:txXfrm>
    </dsp:sp>
    <dsp:sp modelId="{54E37261-E13C-4A07-AEB5-28B536D13987}">
      <dsp:nvSpPr>
        <dsp:cNvPr id="0" name=""/>
        <dsp:cNvSpPr/>
      </dsp:nvSpPr>
      <dsp:spPr>
        <a:xfrm>
          <a:off x="127752" y="1381940"/>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2776CF-BD07-4486-B74B-E1F2A745C032}">
      <dsp:nvSpPr>
        <dsp:cNvPr id="0" name=""/>
        <dsp:cNvSpPr/>
      </dsp:nvSpPr>
      <dsp:spPr>
        <a:xfrm>
          <a:off x="1167780" y="1381940"/>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7D6911-7533-4A17-B1FC-C088F6E3FA9C}">
      <dsp:nvSpPr>
        <dsp:cNvPr id="0" name=""/>
        <dsp:cNvSpPr/>
      </dsp:nvSpPr>
      <dsp:spPr>
        <a:xfrm>
          <a:off x="2208630" y="1381940"/>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08E4FF-506E-47FA-81A3-CFF61290D55E}">
      <dsp:nvSpPr>
        <dsp:cNvPr id="0" name=""/>
        <dsp:cNvSpPr/>
      </dsp:nvSpPr>
      <dsp:spPr>
        <a:xfrm>
          <a:off x="3248658" y="1381940"/>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347D8F-0973-419F-B8DC-0248FB14251D}">
      <dsp:nvSpPr>
        <dsp:cNvPr id="0" name=""/>
        <dsp:cNvSpPr/>
      </dsp:nvSpPr>
      <dsp:spPr>
        <a:xfrm>
          <a:off x="4289508" y="1381940"/>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9BC2C6-1F26-4F1C-BC62-4A9DCFCA7EE0}">
      <dsp:nvSpPr>
        <dsp:cNvPr id="0" name=""/>
        <dsp:cNvSpPr/>
      </dsp:nvSpPr>
      <dsp:spPr>
        <a:xfrm>
          <a:off x="5329535" y="1381940"/>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E0A5A1-BBB5-45BF-B0E2-12D135A6009A}">
      <dsp:nvSpPr>
        <dsp:cNvPr id="0" name=""/>
        <dsp:cNvSpPr/>
      </dsp:nvSpPr>
      <dsp:spPr>
        <a:xfrm>
          <a:off x="6370385" y="1381940"/>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ED70A5-5781-4D33-B169-423A46BEA4EE}">
      <dsp:nvSpPr>
        <dsp:cNvPr id="0" name=""/>
        <dsp:cNvSpPr/>
      </dsp:nvSpPr>
      <dsp:spPr>
        <a:xfrm>
          <a:off x="127752" y="1518966"/>
          <a:ext cx="7495599" cy="109620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l" defTabSz="889000" rtl="0">
            <a:lnSpc>
              <a:spcPct val="90000"/>
            </a:lnSpc>
            <a:spcBef>
              <a:spcPct val="0"/>
            </a:spcBef>
            <a:spcAft>
              <a:spcPct val="35000"/>
            </a:spcAft>
          </a:pPr>
          <a:r>
            <a:rPr lang="zh-CN" altLang="en-US" sz="2000" b="1" kern="1200" dirty="0" smtClean="0"/>
            <a:t>一部分：外逸到宇宙空间</a:t>
          </a:r>
          <a:endParaRPr lang="zh-CN" altLang="en-US" sz="2000" b="1" kern="1200" dirty="0"/>
        </a:p>
        <a:p>
          <a:pPr lvl="0" algn="l" defTabSz="889000" rtl="0">
            <a:lnSpc>
              <a:spcPct val="90000"/>
            </a:lnSpc>
            <a:spcBef>
              <a:spcPct val="0"/>
            </a:spcBef>
            <a:spcAft>
              <a:spcPct val="35000"/>
            </a:spcAft>
          </a:pPr>
          <a:r>
            <a:rPr lang="zh-CN" altLang="en-US" sz="2000" b="1" kern="1200" dirty="0" smtClean="0"/>
            <a:t>一部分：向下投向地面（</a:t>
          </a:r>
          <a:r>
            <a:rPr lang="zh-CN" altLang="en-US" sz="2800" b="1" kern="1200" dirty="0" smtClean="0">
              <a:solidFill>
                <a:srgbClr val="FF0000"/>
              </a:solidFill>
            </a:rPr>
            <a:t>大气逆辐射</a:t>
          </a:r>
          <a:r>
            <a:rPr lang="zh-CN" altLang="en-US" sz="2000" b="1" kern="1200" dirty="0" smtClean="0"/>
            <a:t>）</a:t>
          </a:r>
          <a:endParaRPr lang="zh-CN" altLang="en-US" sz="2000" b="1" kern="1200" dirty="0"/>
        </a:p>
      </dsp:txBody>
      <dsp:txXfrm>
        <a:off x="127752" y="1518966"/>
        <a:ext cx="7495599" cy="1096208"/>
      </dsp:txXfrm>
    </dsp:sp>
    <dsp:sp modelId="{859CB4C8-1A92-4779-A846-19159BC60FDA}">
      <dsp:nvSpPr>
        <dsp:cNvPr id="0" name=""/>
        <dsp:cNvSpPr/>
      </dsp:nvSpPr>
      <dsp:spPr>
        <a:xfrm>
          <a:off x="127752" y="2864423"/>
          <a:ext cx="7399406" cy="67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889000" rtl="0">
            <a:lnSpc>
              <a:spcPct val="90000"/>
            </a:lnSpc>
            <a:spcBef>
              <a:spcPct val="0"/>
            </a:spcBef>
            <a:spcAft>
              <a:spcPct val="35000"/>
            </a:spcAft>
          </a:pPr>
          <a:r>
            <a:rPr lang="zh-CN" altLang="en-US" sz="2000" b="1" kern="1200" dirty="0" smtClean="0"/>
            <a:t>大气逆辐射意义：使地面实际损失的热量略少于以长波辐射放出的热量，使地面保持一定的温度。</a:t>
          </a:r>
          <a:endParaRPr lang="zh-CN" altLang="en-US" sz="2000" b="1" kern="1200" dirty="0"/>
        </a:p>
      </dsp:txBody>
      <dsp:txXfrm>
        <a:off x="127752" y="2864423"/>
        <a:ext cx="7399406" cy="672673"/>
      </dsp:txXfrm>
    </dsp:sp>
    <dsp:sp modelId="{BEDCE1E8-AE67-44EA-905C-DF37A22B0757}">
      <dsp:nvSpPr>
        <dsp:cNvPr id="0" name=""/>
        <dsp:cNvSpPr/>
      </dsp:nvSpPr>
      <dsp:spPr>
        <a:xfrm>
          <a:off x="127752" y="3537096"/>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23F9FF-D7FD-42A4-A470-E706ED6D7C26}">
      <dsp:nvSpPr>
        <dsp:cNvPr id="0" name=""/>
        <dsp:cNvSpPr/>
      </dsp:nvSpPr>
      <dsp:spPr>
        <a:xfrm>
          <a:off x="1167780" y="3537096"/>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1A3F6E-0005-4B20-9285-5E677FD83CC0}">
      <dsp:nvSpPr>
        <dsp:cNvPr id="0" name=""/>
        <dsp:cNvSpPr/>
      </dsp:nvSpPr>
      <dsp:spPr>
        <a:xfrm>
          <a:off x="2208630" y="3537096"/>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420B3C-4F80-46B7-8E92-1DA804D8252D}">
      <dsp:nvSpPr>
        <dsp:cNvPr id="0" name=""/>
        <dsp:cNvSpPr/>
      </dsp:nvSpPr>
      <dsp:spPr>
        <a:xfrm>
          <a:off x="3248658" y="3537096"/>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C4EDA2-1ADD-4B5F-A005-5A22E9A94E8C}">
      <dsp:nvSpPr>
        <dsp:cNvPr id="0" name=""/>
        <dsp:cNvSpPr/>
      </dsp:nvSpPr>
      <dsp:spPr>
        <a:xfrm>
          <a:off x="4289508" y="3537096"/>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5C5C57-3E4F-4307-AFC8-560886FA41C1}">
      <dsp:nvSpPr>
        <dsp:cNvPr id="0" name=""/>
        <dsp:cNvSpPr/>
      </dsp:nvSpPr>
      <dsp:spPr>
        <a:xfrm>
          <a:off x="5329535" y="3537096"/>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E7CC6C-90FA-4D95-B16D-7E57B2B43A8A}">
      <dsp:nvSpPr>
        <dsp:cNvPr id="0" name=""/>
        <dsp:cNvSpPr/>
      </dsp:nvSpPr>
      <dsp:spPr>
        <a:xfrm>
          <a:off x="6370385" y="3537096"/>
          <a:ext cx="1731461" cy="1370260"/>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2619FC-7342-4915-96BA-901BF5D2DA79}">
      <dsp:nvSpPr>
        <dsp:cNvPr id="0" name=""/>
        <dsp:cNvSpPr/>
      </dsp:nvSpPr>
      <dsp:spPr>
        <a:xfrm>
          <a:off x="127752" y="3674122"/>
          <a:ext cx="7495599" cy="109620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1066800" rtl="0">
            <a:lnSpc>
              <a:spcPct val="90000"/>
            </a:lnSpc>
            <a:spcBef>
              <a:spcPct val="0"/>
            </a:spcBef>
            <a:spcAft>
              <a:spcPct val="35000"/>
            </a:spcAft>
          </a:pPr>
          <a:r>
            <a:rPr lang="zh-CN" sz="2400" b="1" kern="1200" dirty="0" smtClean="0"/>
            <a:t>现在的地面平均温度是</a:t>
          </a:r>
          <a:r>
            <a:rPr lang="en-US" sz="2400" b="1" kern="1200" dirty="0" smtClean="0">
              <a:solidFill>
                <a:srgbClr val="FF0000"/>
              </a:solidFill>
            </a:rPr>
            <a:t>15℃</a:t>
          </a:r>
          <a:r>
            <a:rPr lang="en-US" sz="2400" b="1" kern="1200" dirty="0" smtClean="0"/>
            <a:t>,</a:t>
          </a:r>
          <a:r>
            <a:rPr lang="zh-CN" altLang="en-US" sz="2400" b="1" kern="1200" dirty="0" smtClean="0"/>
            <a:t>若没有</a:t>
          </a:r>
          <a:r>
            <a:rPr lang="zh-CN" sz="2400" b="1" kern="1200" dirty="0" smtClean="0"/>
            <a:t>大气</a:t>
          </a:r>
          <a:r>
            <a:rPr lang="zh-CN" altLang="en-US" sz="2400" b="1" kern="1200" dirty="0" smtClean="0"/>
            <a:t>逆辐射</a:t>
          </a:r>
          <a:r>
            <a:rPr lang="zh-CN" sz="2400" b="1" kern="1200" dirty="0" smtClean="0"/>
            <a:t>，地面平均温度将只有</a:t>
          </a:r>
          <a:r>
            <a:rPr lang="en-US" sz="2400" b="1" kern="1200" dirty="0" smtClean="0">
              <a:solidFill>
                <a:srgbClr val="0000FF"/>
              </a:solidFill>
            </a:rPr>
            <a:t>-18 ℃ </a:t>
          </a:r>
          <a:r>
            <a:rPr lang="zh-CN" sz="2400" b="1" kern="1200" dirty="0" smtClean="0"/>
            <a:t>。</a:t>
          </a:r>
          <a:endParaRPr lang="zh-CN" sz="2400" b="1" kern="1200" dirty="0"/>
        </a:p>
      </dsp:txBody>
      <dsp:txXfrm>
        <a:off x="127752" y="3674122"/>
        <a:ext cx="7495599" cy="10962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BD372-F45B-4D8B-9123-B91947CA51A6}">
      <dsp:nvSpPr>
        <dsp:cNvPr id="0" name=""/>
        <dsp:cNvSpPr/>
      </dsp:nvSpPr>
      <dsp:spPr>
        <a:xfrm>
          <a:off x="0" y="0"/>
          <a:ext cx="8229600" cy="0"/>
        </a:xfrm>
        <a:prstGeom prst="line">
          <a:avLst/>
        </a:prstGeom>
        <a:gradFill rotWithShape="0">
          <a:gsLst>
            <a:gs pos="0">
              <a:schemeClr val="accent2">
                <a:shade val="50000"/>
                <a:hueOff val="0"/>
                <a:satOff val="0"/>
                <a:lumOff val="0"/>
                <a:alphaOff val="0"/>
                <a:shade val="51000"/>
                <a:satMod val="130000"/>
              </a:schemeClr>
            </a:gs>
            <a:gs pos="80000">
              <a:schemeClr val="accent2">
                <a:shade val="50000"/>
                <a:hueOff val="0"/>
                <a:satOff val="0"/>
                <a:lumOff val="0"/>
                <a:alphaOff val="0"/>
                <a:shade val="93000"/>
                <a:satMod val="130000"/>
              </a:schemeClr>
            </a:gs>
            <a:gs pos="100000">
              <a:schemeClr val="accent2">
                <a:shade val="50000"/>
                <a:hueOff val="0"/>
                <a:satOff val="0"/>
                <a:lumOff val="0"/>
                <a:alphaOff val="0"/>
                <a:shade val="94000"/>
                <a:satMod val="135000"/>
              </a:schemeClr>
            </a:gs>
          </a:gsLst>
          <a:lin ang="16200000" scaled="0"/>
        </a:gradFill>
        <a:ln w="9525" cap="flat" cmpd="sng" algn="ctr">
          <a:solidFill>
            <a:schemeClr val="accent2">
              <a:shade val="5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9C882F1C-DD95-4E76-8453-2AD2FD5318C5}">
      <dsp:nvSpPr>
        <dsp:cNvPr id="0" name=""/>
        <dsp:cNvSpPr/>
      </dsp:nvSpPr>
      <dsp:spPr>
        <a:xfrm>
          <a:off x="0" y="0"/>
          <a:ext cx="8229600" cy="226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sz="3200" b="1" kern="1200" dirty="0" smtClean="0">
              <a:solidFill>
                <a:srgbClr val="0000FF"/>
              </a:solidFill>
            </a:rPr>
            <a:t>定义</a:t>
          </a:r>
          <a:r>
            <a:rPr lang="zh-CN" sz="3200" b="1" kern="1200" dirty="0" smtClean="0"/>
            <a:t>：</a:t>
          </a:r>
          <a:r>
            <a:rPr lang="zh-CN" sz="2800" b="1" kern="1200" dirty="0" smtClean="0"/>
            <a:t>地面和大气既</a:t>
          </a:r>
          <a:r>
            <a:rPr lang="zh-CN" sz="2800" b="1" kern="1200" dirty="0" smtClean="0">
              <a:solidFill>
                <a:srgbClr val="FF0000"/>
              </a:solidFill>
            </a:rPr>
            <a:t>吸收太阳辐射</a:t>
          </a:r>
          <a:r>
            <a:rPr lang="zh-CN" sz="2800" b="1" kern="1200" dirty="0" smtClean="0"/>
            <a:t>，又依据本身的温度</a:t>
          </a:r>
          <a:r>
            <a:rPr lang="zh-CN" sz="2800" b="1" kern="1200" dirty="0" smtClean="0">
              <a:solidFill>
                <a:srgbClr val="FF0000"/>
              </a:solidFill>
            </a:rPr>
            <a:t>向外辐射</a:t>
          </a:r>
          <a:r>
            <a:rPr lang="zh-CN" sz="2800" b="1" kern="1200" dirty="0" smtClean="0"/>
            <a:t>，由此形成了整个地</a:t>
          </a:r>
          <a:r>
            <a:rPr lang="en-US" sz="2800" b="1" kern="1200" dirty="0" smtClean="0"/>
            <a:t>-</a:t>
          </a:r>
          <a:r>
            <a:rPr lang="zh-CN" sz="2800" b="1" kern="1200" dirty="0" smtClean="0"/>
            <a:t>气系统与宇宙空间的能量交换。地</a:t>
          </a:r>
          <a:r>
            <a:rPr lang="en-US" sz="2800" b="1" kern="1200" dirty="0" smtClean="0"/>
            <a:t>-</a:t>
          </a:r>
          <a:r>
            <a:rPr lang="zh-CN" sz="2800" b="1" kern="1200" dirty="0" smtClean="0"/>
            <a:t>气系统的温度多年基本</a:t>
          </a:r>
          <a:r>
            <a:rPr lang="zh-CN" altLang="en-US" sz="2800" b="1" kern="1200" dirty="0" smtClean="0"/>
            <a:t>保持</a:t>
          </a:r>
          <a:r>
            <a:rPr lang="zh-CN" sz="2800" b="1" kern="1200" dirty="0" smtClean="0"/>
            <a:t>不变，全球达到</a:t>
          </a:r>
          <a:r>
            <a:rPr lang="zh-CN" sz="2800" b="1" kern="1200" dirty="0" smtClean="0"/>
            <a:t>辐射平衡</a:t>
          </a:r>
          <a:endParaRPr lang="zh-CN" sz="2800" kern="1200" dirty="0"/>
        </a:p>
      </dsp:txBody>
      <dsp:txXfrm>
        <a:off x="0" y="0"/>
        <a:ext cx="8229600" cy="2262981"/>
      </dsp:txXfrm>
    </dsp:sp>
    <dsp:sp modelId="{A8C1EFB9-3B10-4926-8C98-530B538C763E}">
      <dsp:nvSpPr>
        <dsp:cNvPr id="0" name=""/>
        <dsp:cNvSpPr/>
      </dsp:nvSpPr>
      <dsp:spPr>
        <a:xfrm>
          <a:off x="0" y="2262981"/>
          <a:ext cx="8229600" cy="0"/>
        </a:xfrm>
        <a:prstGeom prst="line">
          <a:avLst/>
        </a:prstGeom>
        <a:gradFill rotWithShape="0">
          <a:gsLst>
            <a:gs pos="0">
              <a:schemeClr val="accent2">
                <a:shade val="50000"/>
                <a:hueOff val="-41484"/>
                <a:satOff val="-8409"/>
                <a:lumOff val="46251"/>
                <a:alphaOff val="0"/>
                <a:shade val="51000"/>
                <a:satMod val="130000"/>
              </a:schemeClr>
            </a:gs>
            <a:gs pos="80000">
              <a:schemeClr val="accent2">
                <a:shade val="50000"/>
                <a:hueOff val="-41484"/>
                <a:satOff val="-8409"/>
                <a:lumOff val="46251"/>
                <a:alphaOff val="0"/>
                <a:shade val="93000"/>
                <a:satMod val="130000"/>
              </a:schemeClr>
            </a:gs>
            <a:gs pos="100000">
              <a:schemeClr val="accent2">
                <a:shade val="50000"/>
                <a:hueOff val="-41484"/>
                <a:satOff val="-8409"/>
                <a:lumOff val="46251"/>
                <a:alphaOff val="0"/>
                <a:shade val="94000"/>
                <a:satMod val="135000"/>
              </a:schemeClr>
            </a:gs>
          </a:gsLst>
          <a:lin ang="16200000" scaled="0"/>
        </a:gradFill>
        <a:ln w="9525" cap="flat" cmpd="sng" algn="ctr">
          <a:solidFill>
            <a:schemeClr val="accent2">
              <a:shade val="50000"/>
              <a:hueOff val="-41484"/>
              <a:satOff val="-8409"/>
              <a:lumOff val="4625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465D612-4220-46D5-822A-A9E1D2F745B3}">
      <dsp:nvSpPr>
        <dsp:cNvPr id="0" name=""/>
        <dsp:cNvSpPr/>
      </dsp:nvSpPr>
      <dsp:spPr>
        <a:xfrm>
          <a:off x="0" y="2262981"/>
          <a:ext cx="8229600" cy="2262981"/>
        </a:xfrm>
        <a:prstGeom prst="rect">
          <a:avLst/>
        </a:prstGeom>
        <a:solidFill>
          <a:srgbClr val="FFFFFF"/>
        </a:solid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altLang="en-US" sz="3200" b="1" kern="1200" dirty="0" smtClean="0">
              <a:solidFill>
                <a:srgbClr val="0000FF"/>
              </a:solidFill>
            </a:rPr>
            <a:t>辐射差额（辐射平衡、净辐射）</a:t>
          </a:r>
          <a:r>
            <a:rPr lang="zh-CN" altLang="en-US" sz="2800" b="1" kern="1200" dirty="0" smtClean="0">
              <a:solidFill>
                <a:schemeClr val="tx2">
                  <a:lumMod val="10000"/>
                </a:schemeClr>
              </a:solidFill>
            </a:rPr>
            <a:t>：在某一段时间内物体能量</a:t>
          </a:r>
          <a:r>
            <a:rPr lang="zh-CN" altLang="en-US" sz="3200" b="1" u="sng" kern="1200" dirty="0" smtClean="0">
              <a:solidFill>
                <a:srgbClr val="FF0000"/>
              </a:solidFill>
            </a:rPr>
            <a:t>收入和支出的</a:t>
          </a:r>
          <a:r>
            <a:rPr lang="zh-CN" altLang="en-US" sz="3200" b="1" u="sng" kern="1200" dirty="0" smtClean="0">
              <a:solidFill>
                <a:srgbClr val="FF0000"/>
              </a:solidFill>
            </a:rPr>
            <a:t>差值</a:t>
          </a:r>
          <a:endParaRPr lang="zh-CN" altLang="en-US" sz="2800" kern="1200" dirty="0">
            <a:solidFill>
              <a:schemeClr val="tx2">
                <a:lumMod val="10000"/>
              </a:schemeClr>
            </a:solidFill>
          </a:endParaRPr>
        </a:p>
      </dsp:txBody>
      <dsp:txXfrm>
        <a:off x="0" y="2262981"/>
        <a:ext cx="8229600" cy="226298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39C70-7A6B-472C-8CF9-D5BECB627878}">
      <dsp:nvSpPr>
        <dsp:cNvPr id="0" name=""/>
        <dsp:cNvSpPr/>
      </dsp:nvSpPr>
      <dsp:spPr>
        <a:xfrm>
          <a:off x="0" y="18713"/>
          <a:ext cx="2242231" cy="13453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1" kern="1200" dirty="0" smtClean="0"/>
            <a:t>地理位置</a:t>
          </a:r>
          <a:endParaRPr lang="zh-CN" altLang="en-US" b="1" kern="1200" dirty="0"/>
        </a:p>
      </dsp:txBody>
      <dsp:txXfrm>
        <a:off x="0" y="18713"/>
        <a:ext cx="2242231" cy="1345338"/>
      </dsp:txXfrm>
    </dsp:sp>
    <dsp:sp modelId="{58608407-A572-4F8E-B2C1-CA35E24EE356}">
      <dsp:nvSpPr>
        <dsp:cNvPr id="0" name=""/>
        <dsp:cNvSpPr/>
      </dsp:nvSpPr>
      <dsp:spPr>
        <a:xfrm>
          <a:off x="2466454" y="18713"/>
          <a:ext cx="2242231" cy="13453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1" kern="1200" dirty="0" smtClean="0"/>
            <a:t>海拔高度</a:t>
          </a:r>
          <a:endParaRPr lang="zh-CN" altLang="en-US" sz="3200" b="1" kern="1200" dirty="0"/>
        </a:p>
      </dsp:txBody>
      <dsp:txXfrm>
        <a:off x="2466454" y="18713"/>
        <a:ext cx="2242231" cy="1345338"/>
      </dsp:txXfrm>
    </dsp:sp>
    <dsp:sp modelId="{B5A8FBA7-9DC0-448D-BCD6-2C29AA84BFD9}">
      <dsp:nvSpPr>
        <dsp:cNvPr id="0" name=""/>
        <dsp:cNvSpPr/>
      </dsp:nvSpPr>
      <dsp:spPr>
        <a:xfrm>
          <a:off x="4932908" y="18713"/>
          <a:ext cx="2242231" cy="13453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1" kern="1200" dirty="0" smtClean="0"/>
            <a:t>气块运动</a:t>
          </a:r>
          <a:endParaRPr lang="zh-CN" altLang="en-US" sz="3200" b="1" kern="1200" dirty="0"/>
        </a:p>
      </dsp:txBody>
      <dsp:txXfrm>
        <a:off x="4932908" y="18713"/>
        <a:ext cx="2242231" cy="1345338"/>
      </dsp:txXfrm>
    </dsp:sp>
    <dsp:sp modelId="{52F3B82F-3939-4E1A-B1FA-2A7CF265360B}">
      <dsp:nvSpPr>
        <dsp:cNvPr id="0" name=""/>
        <dsp:cNvSpPr/>
      </dsp:nvSpPr>
      <dsp:spPr>
        <a:xfrm>
          <a:off x="0" y="1588275"/>
          <a:ext cx="2242231" cy="13453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1" kern="1200" dirty="0" smtClean="0"/>
            <a:t>季节</a:t>
          </a:r>
          <a:endParaRPr lang="zh-CN" altLang="en-US" sz="3200" b="1" kern="1200" dirty="0"/>
        </a:p>
      </dsp:txBody>
      <dsp:txXfrm>
        <a:off x="0" y="1588275"/>
        <a:ext cx="2242231" cy="1345338"/>
      </dsp:txXfrm>
    </dsp:sp>
    <dsp:sp modelId="{F74FBAD8-EAD3-4CCD-826F-8BA0CE44399F}">
      <dsp:nvSpPr>
        <dsp:cNvPr id="0" name=""/>
        <dsp:cNvSpPr/>
      </dsp:nvSpPr>
      <dsp:spPr>
        <a:xfrm>
          <a:off x="2466454" y="1588275"/>
          <a:ext cx="2242231" cy="13453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1" kern="1200" dirty="0" smtClean="0"/>
            <a:t>时间</a:t>
          </a:r>
          <a:endParaRPr lang="zh-CN" altLang="en-US" sz="3200" b="1" kern="1200" dirty="0"/>
        </a:p>
      </dsp:txBody>
      <dsp:txXfrm>
        <a:off x="2466454" y="1588275"/>
        <a:ext cx="2242231" cy="1345338"/>
      </dsp:txXfrm>
    </dsp:sp>
    <dsp:sp modelId="{1F2C63AD-C779-4592-A134-65154BAC5709}">
      <dsp:nvSpPr>
        <dsp:cNvPr id="0" name=""/>
        <dsp:cNvSpPr/>
      </dsp:nvSpPr>
      <dsp:spPr>
        <a:xfrm>
          <a:off x="4932908" y="1588275"/>
          <a:ext cx="2242231" cy="13453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1" kern="1200" dirty="0" smtClean="0"/>
            <a:t>地面性质</a:t>
          </a:r>
          <a:endParaRPr lang="zh-CN" altLang="en-US" sz="3200" b="1" kern="1200" dirty="0"/>
        </a:p>
      </dsp:txBody>
      <dsp:txXfrm>
        <a:off x="4932908" y="1588275"/>
        <a:ext cx="2242231" cy="134533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8E47C-488A-4614-96C5-3707D188660F}">
      <dsp:nvSpPr>
        <dsp:cNvPr id="0" name=""/>
        <dsp:cNvSpPr/>
      </dsp:nvSpPr>
      <dsp:spPr>
        <a:xfrm>
          <a:off x="0" y="9682"/>
          <a:ext cx="8229600" cy="116656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主要特征：一年中存在一个最高值和最低值。</a:t>
          </a:r>
          <a:endParaRPr lang="zh-CN" sz="2800" b="1" kern="1200" dirty="0"/>
        </a:p>
      </dsp:txBody>
      <dsp:txXfrm>
        <a:off x="56947" y="66629"/>
        <a:ext cx="8115706" cy="1052669"/>
      </dsp:txXfrm>
    </dsp:sp>
    <dsp:sp modelId="{4CDC7A41-FE0E-47EE-805A-6844E07F585F}">
      <dsp:nvSpPr>
        <dsp:cNvPr id="0" name=""/>
        <dsp:cNvSpPr/>
      </dsp:nvSpPr>
      <dsp:spPr>
        <a:xfrm>
          <a:off x="0" y="1176246"/>
          <a:ext cx="8229600" cy="1535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b="1" kern="1200" dirty="0" smtClean="0"/>
            <a:t>在北半球：</a:t>
          </a:r>
          <a:endParaRPr lang="zh-CN" sz="2200" b="1" kern="1200" dirty="0"/>
        </a:p>
        <a:p>
          <a:pPr marL="457200" lvl="2" indent="-228600" algn="l" defTabSz="977900" rtl="0">
            <a:lnSpc>
              <a:spcPct val="90000"/>
            </a:lnSpc>
            <a:spcBef>
              <a:spcPct val="0"/>
            </a:spcBef>
            <a:spcAft>
              <a:spcPct val="20000"/>
            </a:spcAft>
            <a:buChar char="••"/>
          </a:pPr>
          <a:r>
            <a:rPr lang="zh-CN" sz="2200" b="1" kern="1200" dirty="0" smtClean="0"/>
            <a:t>一年的气温最高值在大陆上出现在</a:t>
          </a:r>
          <a:r>
            <a:rPr lang="en-US" sz="2200" b="1" kern="1200" dirty="0" smtClean="0">
              <a:solidFill>
                <a:srgbClr val="FF0000"/>
              </a:solidFill>
            </a:rPr>
            <a:t>7</a:t>
          </a:r>
          <a:r>
            <a:rPr lang="zh-CN" sz="2200" b="1" kern="1200" dirty="0" smtClean="0">
              <a:solidFill>
                <a:srgbClr val="FF0000"/>
              </a:solidFill>
            </a:rPr>
            <a:t>月份</a:t>
          </a:r>
          <a:r>
            <a:rPr lang="zh-CN" sz="2200" b="1" kern="1200" dirty="0" smtClean="0"/>
            <a:t>，在海洋上出现在</a:t>
          </a:r>
          <a:r>
            <a:rPr lang="en-US" sz="2200" b="1" kern="1200" dirty="0" smtClean="0">
              <a:solidFill>
                <a:srgbClr val="FF0000"/>
              </a:solidFill>
            </a:rPr>
            <a:t>8</a:t>
          </a:r>
          <a:r>
            <a:rPr lang="zh-CN" sz="2200" b="1" kern="1200" dirty="0" smtClean="0">
              <a:solidFill>
                <a:srgbClr val="FF0000"/>
              </a:solidFill>
            </a:rPr>
            <a:t>月份</a:t>
          </a:r>
          <a:endParaRPr lang="zh-CN" sz="2200" b="1" kern="1200" dirty="0"/>
        </a:p>
        <a:p>
          <a:pPr marL="457200" lvl="2" indent="-228600" algn="l" defTabSz="977900" rtl="0">
            <a:lnSpc>
              <a:spcPct val="90000"/>
            </a:lnSpc>
            <a:spcBef>
              <a:spcPct val="0"/>
            </a:spcBef>
            <a:spcAft>
              <a:spcPct val="20000"/>
            </a:spcAft>
            <a:buChar char="••"/>
          </a:pPr>
          <a:r>
            <a:rPr lang="zh-CN" sz="2200" b="1" kern="1200" dirty="0" smtClean="0"/>
            <a:t>气温最低值在大陆上和海洋上分别出现在</a:t>
          </a:r>
          <a:r>
            <a:rPr lang="en-US" sz="2200" b="1" kern="1200" dirty="0" smtClean="0">
              <a:solidFill>
                <a:srgbClr val="FF0000"/>
              </a:solidFill>
            </a:rPr>
            <a:t>1</a:t>
          </a:r>
          <a:r>
            <a:rPr lang="zh-CN" sz="2200" b="1" kern="1200" dirty="0" smtClean="0">
              <a:solidFill>
                <a:srgbClr val="FF0000"/>
              </a:solidFill>
            </a:rPr>
            <a:t>月和</a:t>
          </a:r>
          <a:r>
            <a:rPr lang="en-US" sz="2200" b="1" kern="1200" dirty="0" smtClean="0">
              <a:solidFill>
                <a:srgbClr val="FF0000"/>
              </a:solidFill>
            </a:rPr>
            <a:t>2</a:t>
          </a:r>
          <a:r>
            <a:rPr lang="zh-CN" sz="2200" b="1" kern="1200" dirty="0" smtClean="0">
              <a:solidFill>
                <a:srgbClr val="FF0000"/>
              </a:solidFill>
            </a:rPr>
            <a:t>月</a:t>
          </a:r>
          <a:endParaRPr lang="zh-CN" sz="2200" b="1" kern="1200" dirty="0"/>
        </a:p>
      </dsp:txBody>
      <dsp:txXfrm>
        <a:off x="0" y="1176246"/>
        <a:ext cx="8229600" cy="1535940"/>
      </dsp:txXfrm>
    </dsp:sp>
    <dsp:sp modelId="{8982B2C5-D44D-490D-AFC7-118C53B7A7AD}">
      <dsp:nvSpPr>
        <dsp:cNvPr id="0" name=""/>
        <dsp:cNvSpPr/>
      </dsp:nvSpPr>
      <dsp:spPr>
        <a:xfrm>
          <a:off x="0" y="2712186"/>
          <a:ext cx="8229600" cy="116656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气温年较差：一年中月平均气温的最高值与最低值之</a:t>
          </a:r>
          <a:r>
            <a:rPr lang="zh-CN" sz="2800" b="1" kern="1200" dirty="0" smtClean="0"/>
            <a:t>差</a:t>
          </a:r>
          <a:endParaRPr lang="zh-CN" sz="2800" b="1" kern="1200" dirty="0"/>
        </a:p>
      </dsp:txBody>
      <dsp:txXfrm>
        <a:off x="56947" y="2769133"/>
        <a:ext cx="8115706" cy="1052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A012F-4D6B-4936-BEE9-04B597D09463}">
      <dsp:nvSpPr>
        <dsp:cNvPr id="0" name=""/>
        <dsp:cNvSpPr/>
      </dsp:nvSpPr>
      <dsp:spPr>
        <a:xfrm>
          <a:off x="2757011" y="56574"/>
          <a:ext cx="2715577" cy="271557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11300" rtl="0">
            <a:lnSpc>
              <a:spcPct val="90000"/>
            </a:lnSpc>
            <a:spcBef>
              <a:spcPct val="0"/>
            </a:spcBef>
            <a:spcAft>
              <a:spcPct val="35000"/>
            </a:spcAft>
          </a:pPr>
          <a:r>
            <a:rPr lang="zh-CN" sz="3400" b="1" kern="1200" dirty="0" smtClean="0"/>
            <a:t>干洁</a:t>
          </a:r>
          <a:endParaRPr lang="en-US" altLang="zh-CN" sz="3400" b="1" kern="1200" dirty="0" smtClean="0"/>
        </a:p>
        <a:p>
          <a:pPr lvl="0" algn="ctr" defTabSz="1511300" rtl="0">
            <a:lnSpc>
              <a:spcPct val="90000"/>
            </a:lnSpc>
            <a:spcBef>
              <a:spcPct val="0"/>
            </a:spcBef>
            <a:spcAft>
              <a:spcPct val="35000"/>
            </a:spcAft>
          </a:pPr>
          <a:r>
            <a:rPr lang="zh-CN" sz="3400" b="1" kern="1200" dirty="0" smtClean="0"/>
            <a:t>空气</a:t>
          </a:r>
          <a:endParaRPr lang="zh-CN" sz="3400" kern="1200" dirty="0"/>
        </a:p>
      </dsp:txBody>
      <dsp:txXfrm>
        <a:off x="3119088" y="531800"/>
        <a:ext cx="1991423" cy="1222010"/>
      </dsp:txXfrm>
    </dsp:sp>
    <dsp:sp modelId="{C22315B1-54F5-4426-9714-9E1E5BA72386}">
      <dsp:nvSpPr>
        <dsp:cNvPr id="0" name=""/>
        <dsp:cNvSpPr/>
      </dsp:nvSpPr>
      <dsp:spPr>
        <a:xfrm>
          <a:off x="3736882" y="1753810"/>
          <a:ext cx="2715577" cy="271557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11300" rtl="0">
            <a:lnSpc>
              <a:spcPct val="90000"/>
            </a:lnSpc>
            <a:spcBef>
              <a:spcPct val="0"/>
            </a:spcBef>
            <a:spcAft>
              <a:spcPct val="35000"/>
            </a:spcAft>
          </a:pPr>
          <a:r>
            <a:rPr lang="zh-CN" sz="3400" b="1" kern="1200" smtClean="0"/>
            <a:t>水汽</a:t>
          </a:r>
          <a:endParaRPr lang="zh-CN" sz="3400" kern="1200"/>
        </a:p>
      </dsp:txBody>
      <dsp:txXfrm>
        <a:off x="4567396" y="2455334"/>
        <a:ext cx="1629346" cy="1493567"/>
      </dsp:txXfrm>
    </dsp:sp>
    <dsp:sp modelId="{3CC0B5D2-7A1B-4EF0-948E-2EA6C6D96A6B}">
      <dsp:nvSpPr>
        <dsp:cNvPr id="0" name=""/>
        <dsp:cNvSpPr/>
      </dsp:nvSpPr>
      <dsp:spPr>
        <a:xfrm>
          <a:off x="1777140" y="1753810"/>
          <a:ext cx="2715577" cy="271557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11300" rtl="0">
            <a:lnSpc>
              <a:spcPct val="90000"/>
            </a:lnSpc>
            <a:spcBef>
              <a:spcPct val="0"/>
            </a:spcBef>
            <a:spcAft>
              <a:spcPct val="35000"/>
            </a:spcAft>
          </a:pPr>
          <a:r>
            <a:rPr lang="zh-CN" sz="3400" b="1" kern="1200" smtClean="0"/>
            <a:t>固、液体杂质</a:t>
          </a:r>
          <a:endParaRPr lang="zh-CN" sz="3400" kern="1200"/>
        </a:p>
      </dsp:txBody>
      <dsp:txXfrm>
        <a:off x="2032857" y="2455334"/>
        <a:ext cx="1629346" cy="149356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9B9C9-E97B-4DC5-B815-DC764B2BBFF1}">
      <dsp:nvSpPr>
        <dsp:cNvPr id="0" name=""/>
        <dsp:cNvSpPr/>
      </dsp:nvSpPr>
      <dsp:spPr>
        <a:xfrm>
          <a:off x="0" y="541743"/>
          <a:ext cx="8229600" cy="122377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rtl="0">
            <a:lnSpc>
              <a:spcPct val="90000"/>
            </a:lnSpc>
            <a:spcBef>
              <a:spcPct val="0"/>
            </a:spcBef>
            <a:spcAft>
              <a:spcPct val="15000"/>
            </a:spcAft>
            <a:buChar char="••"/>
          </a:pPr>
          <a:r>
            <a:rPr lang="zh-CN" altLang="en-US" sz="2100" b="1" kern="1200" dirty="0" smtClean="0"/>
            <a:t>由于太阳辐射的年变化高纬比低纬大，所以，纬度越高，年较差越</a:t>
          </a:r>
          <a:r>
            <a:rPr lang="zh-CN" altLang="en-US" sz="2100" b="1" kern="1200" dirty="0" smtClean="0"/>
            <a:t>大</a:t>
          </a:r>
          <a:endParaRPr lang="zh-CN" altLang="en-US" sz="2100" b="1" kern="1200" dirty="0"/>
        </a:p>
      </dsp:txBody>
      <dsp:txXfrm>
        <a:off x="0" y="541743"/>
        <a:ext cx="8229600" cy="1223775"/>
      </dsp:txXfrm>
    </dsp:sp>
    <dsp:sp modelId="{ADE5B650-AC51-497D-8AB2-4BD4C393AE01}">
      <dsp:nvSpPr>
        <dsp:cNvPr id="0" name=""/>
        <dsp:cNvSpPr/>
      </dsp:nvSpPr>
      <dsp:spPr>
        <a:xfrm>
          <a:off x="411480" y="231783"/>
          <a:ext cx="5760720" cy="6199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zh-CN" altLang="en-US" sz="2100" b="1" kern="1200" dirty="0" smtClean="0">
              <a:effectLst>
                <a:outerShdw blurRad="38100" dist="38100" dir="2700000" algn="tl">
                  <a:srgbClr val="000000">
                    <a:alpha val="43137"/>
                  </a:srgbClr>
                </a:outerShdw>
              </a:effectLst>
            </a:rPr>
            <a:t>地理纬度：</a:t>
          </a:r>
          <a:endParaRPr lang="zh-CN" altLang="en-US" sz="2100" b="1" kern="1200" dirty="0">
            <a:effectLst>
              <a:outerShdw blurRad="38100" dist="38100" dir="2700000" algn="tl">
                <a:srgbClr val="000000">
                  <a:alpha val="43137"/>
                </a:srgbClr>
              </a:outerShdw>
            </a:effectLst>
          </a:endParaRPr>
        </a:p>
      </dsp:txBody>
      <dsp:txXfrm>
        <a:off x="441742" y="262045"/>
        <a:ext cx="5700196" cy="559396"/>
      </dsp:txXfrm>
    </dsp:sp>
    <dsp:sp modelId="{03F3D110-581E-41B0-9509-7293DEA782A7}">
      <dsp:nvSpPr>
        <dsp:cNvPr id="0" name=""/>
        <dsp:cNvSpPr/>
      </dsp:nvSpPr>
      <dsp:spPr>
        <a:xfrm>
          <a:off x="0" y="2188878"/>
          <a:ext cx="8229600" cy="128992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rtl="0">
            <a:lnSpc>
              <a:spcPct val="90000"/>
            </a:lnSpc>
            <a:spcBef>
              <a:spcPct val="0"/>
            </a:spcBef>
            <a:spcAft>
              <a:spcPct val="15000"/>
            </a:spcAft>
            <a:buChar char="••"/>
          </a:pPr>
          <a:r>
            <a:rPr lang="zh-CN" altLang="en-US" sz="2100" b="1" kern="1200" dirty="0" smtClean="0"/>
            <a:t>海洋热容较陆地大，故最热月与最冷月比大陆延后</a:t>
          </a:r>
          <a:r>
            <a:rPr lang="zh-CN" altLang="en-US" sz="2100" b="1" kern="1200" dirty="0" smtClean="0"/>
            <a:t>一个月</a:t>
          </a:r>
          <a:endParaRPr lang="zh-CN" altLang="en-US" sz="2100" b="1" kern="1200" dirty="0"/>
        </a:p>
        <a:p>
          <a:pPr marL="228600" lvl="1" indent="-228600" algn="l" defTabSz="933450" rtl="0">
            <a:lnSpc>
              <a:spcPct val="90000"/>
            </a:lnSpc>
            <a:spcBef>
              <a:spcPct val="0"/>
            </a:spcBef>
            <a:spcAft>
              <a:spcPct val="15000"/>
            </a:spcAft>
            <a:buChar char="••"/>
          </a:pPr>
          <a:r>
            <a:rPr lang="zh-CN" altLang="en-US" sz="2100" b="1" kern="1200" dirty="0" smtClean="0"/>
            <a:t>植被覆盖较裸地</a:t>
          </a:r>
          <a:r>
            <a:rPr lang="zh-CN" altLang="en-US" sz="2100" b="1" kern="1200" dirty="0" smtClean="0"/>
            <a:t>小</a:t>
          </a:r>
          <a:endParaRPr lang="zh-CN" altLang="en-US" sz="2100" b="1" kern="1200" dirty="0"/>
        </a:p>
      </dsp:txBody>
      <dsp:txXfrm>
        <a:off x="0" y="2188878"/>
        <a:ext cx="8229600" cy="1289925"/>
      </dsp:txXfrm>
    </dsp:sp>
    <dsp:sp modelId="{A6649C72-548A-4A47-ABB5-4172EC1F2123}">
      <dsp:nvSpPr>
        <dsp:cNvPr id="0" name=""/>
        <dsp:cNvSpPr/>
      </dsp:nvSpPr>
      <dsp:spPr>
        <a:xfrm>
          <a:off x="411480" y="1878918"/>
          <a:ext cx="5760720" cy="6199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zh-CN" altLang="en-US" sz="2100" b="1" kern="1200" dirty="0" smtClean="0">
              <a:effectLst>
                <a:outerShdw blurRad="38100" dist="38100" dir="2700000" algn="tl">
                  <a:srgbClr val="000000">
                    <a:alpha val="43137"/>
                  </a:srgbClr>
                </a:outerShdw>
              </a:effectLst>
            </a:rPr>
            <a:t>地表性质：</a:t>
          </a:r>
          <a:endParaRPr lang="zh-CN" altLang="en-US" sz="2100" b="1" kern="1200" dirty="0">
            <a:effectLst>
              <a:outerShdw blurRad="38100" dist="38100" dir="2700000" algn="tl">
                <a:srgbClr val="000000">
                  <a:alpha val="43137"/>
                </a:srgbClr>
              </a:outerShdw>
            </a:effectLst>
          </a:endParaRPr>
        </a:p>
      </dsp:txBody>
      <dsp:txXfrm>
        <a:off x="441742" y="1909180"/>
        <a:ext cx="5700196" cy="559396"/>
      </dsp:txXfrm>
    </dsp:sp>
    <dsp:sp modelId="{981A769F-8087-4061-BA7B-96880D07DDAD}">
      <dsp:nvSpPr>
        <dsp:cNvPr id="0" name=""/>
        <dsp:cNvSpPr/>
      </dsp:nvSpPr>
      <dsp:spPr>
        <a:xfrm>
          <a:off x="0" y="3902163"/>
          <a:ext cx="8229600" cy="909562"/>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rtl="0">
            <a:lnSpc>
              <a:spcPct val="90000"/>
            </a:lnSpc>
            <a:spcBef>
              <a:spcPct val="0"/>
            </a:spcBef>
            <a:spcAft>
              <a:spcPct val="15000"/>
            </a:spcAft>
            <a:buChar char="••"/>
          </a:pPr>
          <a:r>
            <a:rPr lang="zh-CN" altLang="en-US" sz="2100" b="1" kern="1200" dirty="0" smtClean="0"/>
            <a:t>凸地小于凹</a:t>
          </a:r>
          <a:r>
            <a:rPr lang="zh-CN" altLang="en-US" sz="2100" b="1" kern="1200" dirty="0" smtClean="0"/>
            <a:t>地</a:t>
          </a:r>
          <a:endParaRPr lang="zh-CN" altLang="en-US" sz="2100" b="1" kern="1200" dirty="0"/>
        </a:p>
      </dsp:txBody>
      <dsp:txXfrm>
        <a:off x="0" y="3902163"/>
        <a:ext cx="8229600" cy="909562"/>
      </dsp:txXfrm>
    </dsp:sp>
    <dsp:sp modelId="{B254FFDA-BE4A-4C63-A45B-DF86CFD29F34}">
      <dsp:nvSpPr>
        <dsp:cNvPr id="0" name=""/>
        <dsp:cNvSpPr/>
      </dsp:nvSpPr>
      <dsp:spPr>
        <a:xfrm>
          <a:off x="411480" y="3592203"/>
          <a:ext cx="5760720" cy="6199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zh-CN" altLang="en-US" sz="2100" b="1" kern="1200" dirty="0" smtClean="0">
              <a:effectLst>
                <a:outerShdw blurRad="38100" dist="38100" dir="2700000" algn="tl">
                  <a:srgbClr val="000000">
                    <a:alpha val="43137"/>
                  </a:srgbClr>
                </a:outerShdw>
              </a:effectLst>
            </a:rPr>
            <a:t>地形：</a:t>
          </a:r>
          <a:endParaRPr lang="zh-CN" altLang="en-US" sz="2100" b="1" kern="1200" dirty="0">
            <a:effectLst>
              <a:outerShdw blurRad="38100" dist="38100" dir="2700000" algn="tl">
                <a:srgbClr val="000000">
                  <a:alpha val="43137"/>
                </a:srgbClr>
              </a:outerShdw>
            </a:effectLst>
          </a:endParaRPr>
        </a:p>
      </dsp:txBody>
      <dsp:txXfrm>
        <a:off x="441742" y="3622465"/>
        <a:ext cx="5700196" cy="5593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E0920-05C9-4C5A-A86C-D9ADDE0716DB}">
      <dsp:nvSpPr>
        <dsp:cNvPr id="0" name=""/>
        <dsp:cNvSpPr/>
      </dsp:nvSpPr>
      <dsp:spPr>
        <a:xfrm>
          <a:off x="0" y="362462"/>
          <a:ext cx="8229600" cy="1068637"/>
        </a:xfrm>
        <a:prstGeom prst="rect">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rtl="0">
            <a:lnSpc>
              <a:spcPct val="90000"/>
            </a:lnSpc>
            <a:spcBef>
              <a:spcPct val="0"/>
            </a:spcBef>
            <a:spcAft>
              <a:spcPct val="15000"/>
            </a:spcAft>
            <a:buChar char="••"/>
          </a:pPr>
          <a:r>
            <a:rPr lang="zh-CN" altLang="en-US" sz="2300" b="1" kern="1200" dirty="0" smtClean="0">
              <a:solidFill>
                <a:srgbClr val="FF0000"/>
              </a:solidFill>
            </a:rPr>
            <a:t>等温线</a:t>
          </a:r>
          <a:r>
            <a:rPr lang="zh-CN" altLang="en-US" sz="2300" b="1" kern="1200" dirty="0" smtClean="0"/>
            <a:t>：将</a:t>
          </a:r>
          <a:r>
            <a:rPr lang="zh-CN" altLang="en-US" sz="2800" b="1" kern="1200" dirty="0" smtClean="0">
              <a:solidFill>
                <a:srgbClr val="0000FF"/>
              </a:solidFill>
            </a:rPr>
            <a:t>气温相同的地点</a:t>
          </a:r>
          <a:r>
            <a:rPr lang="zh-CN" altLang="en-US" sz="2300" b="1" kern="1200" dirty="0" smtClean="0"/>
            <a:t>连结起来的曲线。</a:t>
          </a:r>
          <a:endParaRPr lang="zh-CN" altLang="en-US" sz="2300" b="1" kern="1200" dirty="0"/>
        </a:p>
      </dsp:txBody>
      <dsp:txXfrm>
        <a:off x="0" y="362462"/>
        <a:ext cx="8229600" cy="1068637"/>
      </dsp:txXfrm>
    </dsp:sp>
    <dsp:sp modelId="{92836C8F-A99D-4D7B-A770-DDA50FB50272}">
      <dsp:nvSpPr>
        <dsp:cNvPr id="0" name=""/>
        <dsp:cNvSpPr/>
      </dsp:nvSpPr>
      <dsp:spPr>
        <a:xfrm>
          <a:off x="411480" y="22982"/>
          <a:ext cx="5760720" cy="67896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022350" rtl="0">
            <a:lnSpc>
              <a:spcPct val="90000"/>
            </a:lnSpc>
            <a:spcBef>
              <a:spcPct val="0"/>
            </a:spcBef>
            <a:spcAft>
              <a:spcPct val="35000"/>
            </a:spcAft>
          </a:pPr>
          <a:r>
            <a:rPr lang="zh-CN" sz="2300" b="1" kern="1200" dirty="0" smtClean="0"/>
            <a:t>表示形式：等温线</a:t>
          </a:r>
          <a:endParaRPr lang="zh-CN" sz="2300" b="1" kern="1200" dirty="0"/>
        </a:p>
      </dsp:txBody>
      <dsp:txXfrm>
        <a:off x="444624" y="56126"/>
        <a:ext cx="5694432" cy="612672"/>
      </dsp:txXfrm>
    </dsp:sp>
    <dsp:sp modelId="{492D008A-C8F2-4E55-913D-66DAA0481C34}">
      <dsp:nvSpPr>
        <dsp:cNvPr id="0" name=""/>
        <dsp:cNvSpPr/>
      </dsp:nvSpPr>
      <dsp:spPr>
        <a:xfrm>
          <a:off x="0" y="1894780"/>
          <a:ext cx="8229600" cy="2608200"/>
        </a:xfrm>
        <a:prstGeom prst="rect">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dirty="0" smtClean="0"/>
            <a:t>地理纬度</a:t>
          </a:r>
          <a:endParaRPr lang="zh-CN" sz="2300" b="1" kern="1200" dirty="0"/>
        </a:p>
        <a:p>
          <a:pPr marL="228600" lvl="1" indent="-228600" algn="l" defTabSz="1022350" rtl="0">
            <a:lnSpc>
              <a:spcPct val="90000"/>
            </a:lnSpc>
            <a:spcBef>
              <a:spcPct val="0"/>
            </a:spcBef>
            <a:spcAft>
              <a:spcPct val="15000"/>
            </a:spcAft>
            <a:buChar char="••"/>
          </a:pPr>
          <a:r>
            <a:rPr lang="zh-CN" sz="2300" b="1" kern="1200" dirty="0" smtClean="0"/>
            <a:t>海陆分布</a:t>
          </a:r>
          <a:endParaRPr lang="zh-CN" sz="2300" b="1" kern="1200" dirty="0"/>
        </a:p>
        <a:p>
          <a:pPr marL="228600" lvl="1" indent="-228600" algn="l" defTabSz="1022350" rtl="0">
            <a:lnSpc>
              <a:spcPct val="90000"/>
            </a:lnSpc>
            <a:spcBef>
              <a:spcPct val="0"/>
            </a:spcBef>
            <a:spcAft>
              <a:spcPct val="15000"/>
            </a:spcAft>
            <a:buChar char="••"/>
          </a:pPr>
          <a:r>
            <a:rPr lang="zh-CN" sz="2300" b="1" kern="1200" dirty="0" smtClean="0"/>
            <a:t>大气环流</a:t>
          </a:r>
          <a:endParaRPr lang="zh-CN" sz="2300" b="1" kern="1200" dirty="0"/>
        </a:p>
        <a:p>
          <a:pPr marL="228600" lvl="1" indent="-228600" algn="l" defTabSz="1022350" rtl="0">
            <a:lnSpc>
              <a:spcPct val="90000"/>
            </a:lnSpc>
            <a:spcBef>
              <a:spcPct val="0"/>
            </a:spcBef>
            <a:spcAft>
              <a:spcPct val="15000"/>
            </a:spcAft>
            <a:buChar char="••"/>
          </a:pPr>
          <a:r>
            <a:rPr lang="zh-CN" sz="2300" b="1" kern="1200" dirty="0" smtClean="0"/>
            <a:t>地形起伏</a:t>
          </a:r>
          <a:endParaRPr lang="zh-CN" sz="2300" b="1" kern="1200" dirty="0"/>
        </a:p>
        <a:p>
          <a:pPr marL="228600" lvl="1" indent="-228600" algn="l" defTabSz="1022350" rtl="0">
            <a:lnSpc>
              <a:spcPct val="90000"/>
            </a:lnSpc>
            <a:spcBef>
              <a:spcPct val="0"/>
            </a:spcBef>
            <a:spcAft>
              <a:spcPct val="15000"/>
            </a:spcAft>
            <a:buChar char="••"/>
          </a:pPr>
          <a:r>
            <a:rPr lang="zh-CN" sz="2300" b="1" kern="1200" dirty="0" smtClean="0"/>
            <a:t>洋流</a:t>
          </a:r>
          <a:endParaRPr lang="zh-CN" sz="2300" b="1" kern="1200" dirty="0"/>
        </a:p>
      </dsp:txBody>
      <dsp:txXfrm>
        <a:off x="0" y="1894780"/>
        <a:ext cx="8229600" cy="2608200"/>
      </dsp:txXfrm>
    </dsp:sp>
    <dsp:sp modelId="{F85C7B4E-097A-4671-A324-42059D812865}">
      <dsp:nvSpPr>
        <dsp:cNvPr id="0" name=""/>
        <dsp:cNvSpPr/>
      </dsp:nvSpPr>
      <dsp:spPr>
        <a:xfrm>
          <a:off x="411480" y="1555300"/>
          <a:ext cx="5760720" cy="67896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022350" rtl="0">
            <a:lnSpc>
              <a:spcPct val="90000"/>
            </a:lnSpc>
            <a:spcBef>
              <a:spcPct val="0"/>
            </a:spcBef>
            <a:spcAft>
              <a:spcPct val="35000"/>
            </a:spcAft>
          </a:pPr>
          <a:r>
            <a:rPr lang="zh-CN" sz="2300" b="1" kern="1200" dirty="0" smtClean="0"/>
            <a:t>影响气温水平分布状况的因素：</a:t>
          </a:r>
          <a:endParaRPr lang="zh-CN" sz="2300" b="1" kern="1200" dirty="0"/>
        </a:p>
      </dsp:txBody>
      <dsp:txXfrm>
        <a:off x="444624" y="1588444"/>
        <a:ext cx="5694432" cy="61267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38D62D-78B0-4E90-BA39-2A683988A3F5}">
      <dsp:nvSpPr>
        <dsp:cNvPr id="0" name=""/>
        <dsp:cNvSpPr/>
      </dsp:nvSpPr>
      <dsp:spPr>
        <a:xfrm>
          <a:off x="0" y="576415"/>
          <a:ext cx="8229600" cy="884519"/>
        </a:xfrm>
        <a:prstGeom prst="round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b="1" kern="1200" dirty="0" smtClean="0">
              <a:effectLst/>
            </a:rPr>
            <a:t>定义：在一定条件下，可能呈现下层气温比上层为低的现象，气温随高度增大而上升的现象。</a:t>
          </a:r>
          <a:endParaRPr lang="zh-CN" altLang="en-US" sz="2100" b="1" kern="1200" dirty="0">
            <a:effectLst/>
          </a:endParaRPr>
        </a:p>
      </dsp:txBody>
      <dsp:txXfrm>
        <a:off x="43179" y="619594"/>
        <a:ext cx="8143242" cy="798161"/>
      </dsp:txXfrm>
    </dsp:sp>
    <dsp:sp modelId="{5D71BA00-F79A-4829-814A-24B4CB8F3EC0}">
      <dsp:nvSpPr>
        <dsp:cNvPr id="0" name=""/>
        <dsp:cNvSpPr/>
      </dsp:nvSpPr>
      <dsp:spPr>
        <a:xfrm>
          <a:off x="0" y="1521414"/>
          <a:ext cx="8229600" cy="884519"/>
        </a:xfrm>
        <a:prstGeom prst="round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b="1" kern="1200" dirty="0" smtClean="0">
              <a:effectLst/>
            </a:rPr>
            <a:t>原因：</a:t>
          </a:r>
          <a:endParaRPr lang="en-US" altLang="zh-CN" sz="2100" b="1" kern="1200" dirty="0" smtClean="0">
            <a:effectLst/>
          </a:endParaRPr>
        </a:p>
      </dsp:txBody>
      <dsp:txXfrm>
        <a:off x="43179" y="1564593"/>
        <a:ext cx="8143242" cy="798161"/>
      </dsp:txXfrm>
    </dsp:sp>
    <dsp:sp modelId="{F1609FFF-765D-44F2-8E73-1FD8239FA542}">
      <dsp:nvSpPr>
        <dsp:cNvPr id="0" name=""/>
        <dsp:cNvSpPr/>
      </dsp:nvSpPr>
      <dsp:spPr>
        <a:xfrm>
          <a:off x="0" y="2405935"/>
          <a:ext cx="8229600" cy="117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altLang="en-US" sz="1600" b="1" kern="1200" dirty="0" smtClean="0">
              <a:effectLst/>
            </a:rPr>
            <a:t>夜间太阳辐射消失，近地气层降温快于上层，近地气层内下层温度低于上层</a:t>
          </a:r>
          <a:r>
            <a:rPr lang="zh-CN" altLang="en-US" sz="1600" b="1" kern="1200" dirty="0" smtClean="0">
              <a:effectLst/>
            </a:rPr>
            <a:t>温度</a:t>
          </a:r>
          <a:endParaRPr lang="zh-CN" altLang="en-US" sz="1600" b="1" kern="1200" dirty="0">
            <a:effectLst/>
          </a:endParaRPr>
        </a:p>
        <a:p>
          <a:pPr marL="171450" lvl="1" indent="-171450" algn="l" defTabSz="711200" rtl="0">
            <a:lnSpc>
              <a:spcPct val="90000"/>
            </a:lnSpc>
            <a:spcBef>
              <a:spcPct val="0"/>
            </a:spcBef>
            <a:spcAft>
              <a:spcPct val="20000"/>
            </a:spcAft>
            <a:buChar char="••"/>
          </a:pPr>
          <a:r>
            <a:rPr lang="zh-CN" altLang="en-US" sz="1600" b="1" kern="1200" dirty="0" smtClean="0">
              <a:effectLst/>
            </a:rPr>
            <a:t>暖气团途径冷地面或</a:t>
          </a:r>
          <a:r>
            <a:rPr lang="zh-CN" altLang="en-US" sz="1600" b="1" kern="1200" dirty="0" smtClean="0">
              <a:effectLst/>
            </a:rPr>
            <a:t>水面</a:t>
          </a:r>
          <a:endParaRPr lang="zh-CN" altLang="en-US" sz="1600" b="1" kern="1200" dirty="0">
            <a:effectLst/>
          </a:endParaRPr>
        </a:p>
        <a:p>
          <a:pPr marL="171450" lvl="1" indent="-171450" algn="l" defTabSz="711200" rtl="0">
            <a:lnSpc>
              <a:spcPct val="90000"/>
            </a:lnSpc>
            <a:spcBef>
              <a:spcPct val="0"/>
            </a:spcBef>
            <a:spcAft>
              <a:spcPct val="20000"/>
            </a:spcAft>
            <a:buChar char="••"/>
          </a:pPr>
          <a:r>
            <a:rPr lang="zh-CN" altLang="en-US" sz="1600" b="1" kern="1200" dirty="0" smtClean="0">
              <a:effectLst/>
            </a:rPr>
            <a:t>锋面逆温</a:t>
          </a:r>
          <a:endParaRPr lang="zh-CN" altLang="en-US" sz="1600" b="1" kern="1200" dirty="0">
            <a:effectLst/>
          </a:endParaRPr>
        </a:p>
        <a:p>
          <a:pPr marL="171450" lvl="1" indent="-171450" algn="l" defTabSz="711200" rtl="0">
            <a:lnSpc>
              <a:spcPct val="90000"/>
            </a:lnSpc>
            <a:spcBef>
              <a:spcPct val="0"/>
            </a:spcBef>
            <a:spcAft>
              <a:spcPct val="20000"/>
            </a:spcAft>
            <a:buChar char="••"/>
          </a:pPr>
          <a:r>
            <a:rPr lang="zh-CN" altLang="en-US" sz="1600" b="1" kern="1200" dirty="0" smtClean="0">
              <a:effectLst/>
            </a:rPr>
            <a:t>下沉逆温</a:t>
          </a:r>
          <a:endParaRPr lang="zh-CN" altLang="en-US" sz="1600" b="1" kern="1200" dirty="0">
            <a:effectLst/>
          </a:endParaRPr>
        </a:p>
      </dsp:txBody>
      <dsp:txXfrm>
        <a:off x="0" y="2405935"/>
        <a:ext cx="8229600" cy="1173690"/>
      </dsp:txXfrm>
    </dsp:sp>
    <dsp:sp modelId="{E9BFC800-9289-4196-9FA0-7B7FCBCE00E9}">
      <dsp:nvSpPr>
        <dsp:cNvPr id="0" name=""/>
        <dsp:cNvSpPr/>
      </dsp:nvSpPr>
      <dsp:spPr>
        <a:xfrm>
          <a:off x="0" y="3579625"/>
          <a:ext cx="8229600" cy="884519"/>
        </a:xfrm>
        <a:prstGeom prst="round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b="1" kern="1200" dirty="0" smtClean="0">
              <a:effectLst/>
            </a:rPr>
            <a:t>影响：对天气和污染物扩散有一定的影响。如阻碍空气垂直运动的发展，使大量烟、尘、水汽凝结物聚集在其下面，使能见度变坏等。</a:t>
          </a:r>
          <a:endParaRPr lang="zh-CN" sz="2100" b="1" kern="1200" dirty="0">
            <a:effectLst/>
          </a:endParaRPr>
        </a:p>
      </dsp:txBody>
      <dsp:txXfrm>
        <a:off x="43179" y="3622804"/>
        <a:ext cx="8143242" cy="79816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139D7-04C9-4188-9D11-20F91532ACC4}">
      <dsp:nvSpPr>
        <dsp:cNvPr id="0" name=""/>
        <dsp:cNvSpPr/>
      </dsp:nvSpPr>
      <dsp:spPr>
        <a:xfrm>
          <a:off x="0" y="0"/>
          <a:ext cx="7056784"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大气湿度</a:t>
          </a:r>
          <a:endParaRPr lang="zh-CN" sz="3000" kern="1200" dirty="0"/>
        </a:p>
      </dsp:txBody>
      <dsp:txXfrm>
        <a:off x="36839" y="36839"/>
        <a:ext cx="6983106" cy="680971"/>
      </dsp:txXfrm>
    </dsp:sp>
    <dsp:sp modelId="{031A5F59-5648-4A9F-96E5-D5C2A58FE3F6}">
      <dsp:nvSpPr>
        <dsp:cNvPr id="0" name=""/>
        <dsp:cNvSpPr/>
      </dsp:nvSpPr>
      <dsp:spPr>
        <a:xfrm>
          <a:off x="0" y="858333"/>
          <a:ext cx="7056784"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蒸发和凝结</a:t>
          </a:r>
          <a:endParaRPr lang="zh-CN" sz="3000" kern="1200" dirty="0"/>
        </a:p>
      </dsp:txBody>
      <dsp:txXfrm>
        <a:off x="36839" y="895172"/>
        <a:ext cx="6983106" cy="680971"/>
      </dsp:txXfrm>
    </dsp:sp>
    <dsp:sp modelId="{DB7BB58E-CA09-4190-9C5E-F2EB15A0BAED}">
      <dsp:nvSpPr>
        <dsp:cNvPr id="0" name=""/>
        <dsp:cNvSpPr/>
      </dsp:nvSpPr>
      <dsp:spPr>
        <a:xfrm>
          <a:off x="0" y="1699383"/>
          <a:ext cx="7056784"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水汽的凝结现象</a:t>
          </a:r>
          <a:endParaRPr lang="zh-CN" sz="3000" kern="1200" dirty="0"/>
        </a:p>
      </dsp:txBody>
      <dsp:txXfrm>
        <a:off x="36839" y="1736222"/>
        <a:ext cx="6983106" cy="680971"/>
      </dsp:txXfrm>
    </dsp:sp>
    <dsp:sp modelId="{6415728F-FCE3-4A16-A601-0888EB90965A}">
      <dsp:nvSpPr>
        <dsp:cNvPr id="0" name=""/>
        <dsp:cNvSpPr/>
      </dsp:nvSpPr>
      <dsp:spPr>
        <a:xfrm>
          <a:off x="0" y="2540434"/>
          <a:ext cx="7056784"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大气降水</a:t>
          </a:r>
          <a:endParaRPr lang="zh-CN" sz="3000" kern="1200" dirty="0"/>
        </a:p>
      </dsp:txBody>
      <dsp:txXfrm>
        <a:off x="36839" y="2577273"/>
        <a:ext cx="6983106" cy="68097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90C6-ECFA-4C25-A8E9-EE77B6173831}">
      <dsp:nvSpPr>
        <dsp:cNvPr id="0" name=""/>
        <dsp:cNvSpPr/>
      </dsp:nvSpPr>
      <dsp:spPr>
        <a:xfrm>
          <a:off x="0" y="86655"/>
          <a:ext cx="8229600" cy="874922"/>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b="1" kern="1200" dirty="0" smtClean="0">
              <a:effectLst>
                <a:outerShdw blurRad="38100" dist="38100" dir="2700000" algn="tl">
                  <a:srgbClr val="000000">
                    <a:alpha val="43137"/>
                  </a:srgbClr>
                </a:outerShdw>
              </a:effectLst>
            </a:rPr>
            <a:t>水汽压力：大气中水汽所产生的压力</a:t>
          </a:r>
          <a:r>
            <a:rPr lang="zh-CN" altLang="en-US" sz="2100" b="1" kern="1200" dirty="0" smtClean="0">
              <a:effectLst>
                <a:outerShdw blurRad="38100" dist="38100" dir="2700000" algn="tl">
                  <a:srgbClr val="000000">
                    <a:alpha val="43137"/>
                  </a:srgbClr>
                </a:outerShdw>
              </a:effectLst>
            </a:rPr>
            <a:t>，</a:t>
          </a:r>
          <a:r>
            <a:rPr lang="zh-CN" sz="2100" b="1" kern="1200" dirty="0" smtClean="0">
              <a:effectLst>
                <a:outerShdw blurRad="38100" dist="38100" dir="2700000" algn="tl">
                  <a:srgbClr val="000000">
                    <a:alpha val="43137"/>
                  </a:srgbClr>
                </a:outerShdw>
              </a:effectLst>
            </a:rPr>
            <a:t>用百帕</a:t>
          </a:r>
          <a:r>
            <a:rPr lang="zh-CN" sz="2100" b="1" kern="1200" dirty="0" smtClean="0">
              <a:effectLst>
                <a:outerShdw blurRad="38100" dist="38100" dir="2700000" algn="tl">
                  <a:srgbClr val="000000">
                    <a:alpha val="43137"/>
                  </a:srgbClr>
                </a:outerShdw>
              </a:effectLst>
            </a:rPr>
            <a:t>表示</a:t>
          </a:r>
          <a:endParaRPr lang="zh-CN" sz="2100" b="1" kern="1200" dirty="0">
            <a:effectLst>
              <a:outerShdw blurRad="38100" dist="38100" dir="2700000" algn="tl">
                <a:srgbClr val="000000">
                  <a:alpha val="43137"/>
                </a:srgbClr>
              </a:outerShdw>
            </a:effectLst>
          </a:endParaRPr>
        </a:p>
      </dsp:txBody>
      <dsp:txXfrm>
        <a:off x="42710" y="129365"/>
        <a:ext cx="8144180" cy="789502"/>
      </dsp:txXfrm>
    </dsp:sp>
    <dsp:sp modelId="{D00E8EFC-6E13-4E77-96E0-D0F1E06BB844}">
      <dsp:nvSpPr>
        <dsp:cNvPr id="0" name=""/>
        <dsp:cNvSpPr/>
      </dsp:nvSpPr>
      <dsp:spPr>
        <a:xfrm>
          <a:off x="0" y="1022058"/>
          <a:ext cx="8229600" cy="874922"/>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b="1" kern="1200" dirty="0" smtClean="0">
              <a:effectLst>
                <a:outerShdw blurRad="38100" dist="38100" dir="2700000" algn="tl">
                  <a:srgbClr val="000000">
                    <a:alpha val="43137"/>
                  </a:srgbClr>
                </a:outerShdw>
              </a:effectLst>
            </a:rPr>
            <a:t>饱和空气：当水汽含量恰好达到一定体积的空气中所容纳的水汽数量的极限时的</a:t>
          </a:r>
          <a:r>
            <a:rPr lang="zh-CN" sz="2100" b="1" kern="1200" dirty="0" smtClean="0">
              <a:effectLst>
                <a:outerShdw blurRad="38100" dist="38100" dir="2700000" algn="tl">
                  <a:srgbClr val="000000">
                    <a:alpha val="43137"/>
                  </a:srgbClr>
                </a:outerShdw>
              </a:effectLst>
            </a:rPr>
            <a:t>空气</a:t>
          </a:r>
          <a:endParaRPr lang="zh-CN" sz="2100" b="1" kern="1200" dirty="0">
            <a:effectLst>
              <a:outerShdw blurRad="38100" dist="38100" dir="2700000" algn="tl">
                <a:srgbClr val="000000">
                  <a:alpha val="43137"/>
                </a:srgbClr>
              </a:outerShdw>
            </a:effectLst>
          </a:endParaRPr>
        </a:p>
      </dsp:txBody>
      <dsp:txXfrm>
        <a:off x="42710" y="1064768"/>
        <a:ext cx="8144180" cy="789502"/>
      </dsp:txXfrm>
    </dsp:sp>
    <dsp:sp modelId="{90B0E7A8-5589-49A1-815E-C822C9F332D6}">
      <dsp:nvSpPr>
        <dsp:cNvPr id="0" name=""/>
        <dsp:cNvSpPr/>
      </dsp:nvSpPr>
      <dsp:spPr>
        <a:xfrm>
          <a:off x="0" y="1957460"/>
          <a:ext cx="8229600" cy="874922"/>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b="1" kern="1200" dirty="0" smtClean="0">
              <a:effectLst>
                <a:outerShdw blurRad="38100" dist="38100" dir="2700000" algn="tl">
                  <a:srgbClr val="000000">
                    <a:alpha val="43137"/>
                  </a:srgbClr>
                </a:outerShdw>
              </a:effectLst>
            </a:rPr>
            <a:t>饱和水汽压</a:t>
          </a:r>
          <a:r>
            <a:rPr lang="en-US" sz="2100" b="1" kern="1200" dirty="0" smtClean="0">
              <a:effectLst>
                <a:outerShdw blurRad="38100" dist="38100" dir="2700000" algn="tl">
                  <a:srgbClr val="000000">
                    <a:alpha val="43137"/>
                  </a:srgbClr>
                </a:outerShdw>
              </a:effectLst>
            </a:rPr>
            <a:t>E</a:t>
          </a:r>
          <a:r>
            <a:rPr lang="zh-CN" sz="2100" b="1" kern="1200" dirty="0" smtClean="0">
              <a:effectLst>
                <a:outerShdw blurRad="38100" dist="38100" dir="2700000" algn="tl">
                  <a:srgbClr val="000000">
                    <a:alpha val="43137"/>
                  </a:srgbClr>
                </a:outerShdw>
              </a:effectLst>
            </a:rPr>
            <a:t>（最大水汽压）：饱和空气的</a:t>
          </a:r>
          <a:r>
            <a:rPr lang="zh-CN" sz="2100" b="1" kern="1200" dirty="0" smtClean="0">
              <a:effectLst>
                <a:outerShdw blurRad="38100" dist="38100" dir="2700000" algn="tl">
                  <a:srgbClr val="000000">
                    <a:alpha val="43137"/>
                  </a:srgbClr>
                </a:outerShdw>
              </a:effectLst>
            </a:rPr>
            <a:t>水汽压</a:t>
          </a:r>
          <a:endParaRPr lang="zh-CN" sz="2100" b="1" kern="1200" dirty="0">
            <a:effectLst>
              <a:outerShdw blurRad="38100" dist="38100" dir="2700000" algn="tl">
                <a:srgbClr val="000000">
                  <a:alpha val="43137"/>
                </a:srgbClr>
              </a:outerShdw>
            </a:effectLst>
          </a:endParaRPr>
        </a:p>
      </dsp:txBody>
      <dsp:txXfrm>
        <a:off x="42710" y="2000170"/>
        <a:ext cx="8144180" cy="789502"/>
      </dsp:txXfrm>
    </dsp:sp>
    <dsp:sp modelId="{AC0DD626-8BCD-450B-9758-EFABD1927010}">
      <dsp:nvSpPr>
        <dsp:cNvPr id="0" name=""/>
        <dsp:cNvSpPr/>
      </dsp:nvSpPr>
      <dsp:spPr>
        <a:xfrm>
          <a:off x="0" y="2892862"/>
          <a:ext cx="8229600" cy="874922"/>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b="1" kern="1200" dirty="0" smtClean="0">
              <a:effectLst>
                <a:outerShdw blurRad="38100" dist="38100" dir="2700000" algn="tl">
                  <a:srgbClr val="000000">
                    <a:alpha val="43137"/>
                  </a:srgbClr>
                </a:outerShdw>
              </a:effectLst>
            </a:rPr>
            <a:t>水汽压和温度间的关系：</a:t>
          </a:r>
          <a:endParaRPr lang="zh-CN" sz="2100" b="1" kern="1200" dirty="0">
            <a:effectLst>
              <a:outerShdw blurRad="38100" dist="38100" dir="2700000" algn="tl">
                <a:srgbClr val="000000">
                  <a:alpha val="43137"/>
                </a:srgbClr>
              </a:outerShdw>
            </a:effectLst>
          </a:endParaRPr>
        </a:p>
      </dsp:txBody>
      <dsp:txXfrm>
        <a:off x="42710" y="2935572"/>
        <a:ext cx="8144180" cy="789502"/>
      </dsp:txXfrm>
    </dsp:sp>
    <dsp:sp modelId="{F6C7B031-DA14-4F4A-B44A-C22F5B7B7E36}">
      <dsp:nvSpPr>
        <dsp:cNvPr id="0" name=""/>
        <dsp:cNvSpPr/>
      </dsp:nvSpPr>
      <dsp:spPr>
        <a:xfrm>
          <a:off x="0" y="3767785"/>
          <a:ext cx="8229600" cy="586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b="1" kern="1200" dirty="0" smtClean="0">
              <a:effectLst/>
            </a:rPr>
            <a:t>温度愈高，空气中容纳水汽的能力愈</a:t>
          </a:r>
          <a:r>
            <a:rPr lang="zh-CN" sz="1600" b="1" kern="1200" dirty="0" smtClean="0">
              <a:effectLst/>
            </a:rPr>
            <a:t>强</a:t>
          </a:r>
          <a:endParaRPr lang="zh-CN" sz="1600" b="1" kern="1200" dirty="0">
            <a:effectLst/>
          </a:endParaRPr>
        </a:p>
        <a:p>
          <a:pPr marL="171450" lvl="1" indent="-171450" algn="l" defTabSz="711200" rtl="0">
            <a:lnSpc>
              <a:spcPct val="90000"/>
            </a:lnSpc>
            <a:spcBef>
              <a:spcPct val="0"/>
            </a:spcBef>
            <a:spcAft>
              <a:spcPct val="20000"/>
            </a:spcAft>
            <a:buChar char="••"/>
          </a:pPr>
          <a:r>
            <a:rPr lang="zh-CN" sz="1600" b="1" kern="1200" dirty="0" smtClean="0">
              <a:effectLst/>
            </a:rPr>
            <a:t>温度越高，饱和水汽压越</a:t>
          </a:r>
          <a:r>
            <a:rPr lang="zh-CN" sz="1600" b="1" kern="1200" dirty="0" smtClean="0">
              <a:effectLst/>
            </a:rPr>
            <a:t>大</a:t>
          </a:r>
          <a:endParaRPr lang="zh-CN" sz="1600" b="1" kern="1200" dirty="0">
            <a:effectLst/>
          </a:endParaRPr>
        </a:p>
      </dsp:txBody>
      <dsp:txXfrm>
        <a:off x="0" y="3767785"/>
        <a:ext cx="8229600" cy="58684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4D8F8-A2C0-425C-B1A0-6BA94AB08008}">
      <dsp:nvSpPr>
        <dsp:cNvPr id="0" name=""/>
        <dsp:cNvSpPr/>
      </dsp:nvSpPr>
      <dsp:spPr>
        <a:xfrm>
          <a:off x="0" y="436124"/>
          <a:ext cx="7920880" cy="2028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4748" tIns="583184" rIns="614748"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dirty="0" smtClean="0"/>
            <a:t>露点完全由空气的水汽压决定，气压一定时，它是等压冷却过程的保守</a:t>
          </a:r>
          <a:r>
            <a:rPr lang="zh-CN" altLang="en-US" sz="2000" b="1" kern="1200" dirty="0" smtClean="0"/>
            <a:t>量</a:t>
          </a:r>
          <a:endParaRPr lang="zh-CN" altLang="en-US" sz="2000" b="1" kern="1200" dirty="0"/>
        </a:p>
        <a:p>
          <a:pPr marL="457200" lvl="2" indent="-228600" algn="l" defTabSz="889000" rtl="0">
            <a:lnSpc>
              <a:spcPct val="90000"/>
            </a:lnSpc>
            <a:spcBef>
              <a:spcPct val="0"/>
            </a:spcBef>
            <a:spcAft>
              <a:spcPct val="15000"/>
            </a:spcAft>
            <a:buChar char="••"/>
          </a:pPr>
          <a:r>
            <a:rPr lang="zh-CN" altLang="en-US" sz="2000" b="1" kern="1200" dirty="0" smtClean="0"/>
            <a:t>空气一般未饱和，故露点常比气温</a:t>
          </a:r>
          <a:r>
            <a:rPr lang="zh-CN" altLang="en-US" sz="2000" b="1" kern="1200" dirty="0" smtClean="0"/>
            <a:t>低</a:t>
          </a:r>
          <a:endParaRPr lang="zh-CN" altLang="en-US" sz="2000" b="1" kern="1200" dirty="0"/>
        </a:p>
        <a:p>
          <a:pPr marL="457200" lvl="2" indent="-228600" algn="l" defTabSz="889000" rtl="0">
            <a:lnSpc>
              <a:spcPct val="90000"/>
            </a:lnSpc>
            <a:spcBef>
              <a:spcPct val="0"/>
            </a:spcBef>
            <a:spcAft>
              <a:spcPct val="15000"/>
            </a:spcAft>
            <a:buChar char="••"/>
          </a:pPr>
          <a:r>
            <a:rPr lang="zh-CN" altLang="en-US" sz="2000" b="1" kern="1200" dirty="0" smtClean="0"/>
            <a:t>空气饱和时，露点和气温</a:t>
          </a:r>
          <a:r>
            <a:rPr lang="zh-CN" altLang="en-US" sz="2000" b="1" kern="1200" dirty="0" smtClean="0"/>
            <a:t>相等</a:t>
          </a:r>
          <a:endParaRPr lang="zh-CN" altLang="en-US" sz="2000" b="1" kern="1200" dirty="0"/>
        </a:p>
      </dsp:txBody>
      <dsp:txXfrm>
        <a:off x="0" y="436124"/>
        <a:ext cx="7920880" cy="2028600"/>
      </dsp:txXfrm>
    </dsp:sp>
    <dsp:sp modelId="{0AE6F415-3B55-4B8B-BC18-87BDA5F256D1}">
      <dsp:nvSpPr>
        <dsp:cNvPr id="0" name=""/>
        <dsp:cNvSpPr/>
      </dsp:nvSpPr>
      <dsp:spPr>
        <a:xfrm>
          <a:off x="396044" y="22844"/>
          <a:ext cx="5904683" cy="8265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lvl="0" algn="l" defTabSz="1066800" rtl="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rPr>
            <a:t>定义：湿空气等压降温达到饱和的温度。</a:t>
          </a:r>
          <a:endParaRPr lang="zh-CN" altLang="en-US" sz="2400" b="1" kern="1200" dirty="0">
            <a:effectLst>
              <a:outerShdw blurRad="38100" dist="38100" dir="2700000" algn="tl">
                <a:srgbClr val="000000">
                  <a:alpha val="43137"/>
                </a:srgbClr>
              </a:outerShdw>
            </a:effectLst>
          </a:endParaRPr>
        </a:p>
      </dsp:txBody>
      <dsp:txXfrm>
        <a:off x="436393" y="63193"/>
        <a:ext cx="5823985" cy="745862"/>
      </dsp:txXfrm>
    </dsp:sp>
    <dsp:sp modelId="{5B2A7471-2AF0-4DA3-96A9-F1C1E872F828}">
      <dsp:nvSpPr>
        <dsp:cNvPr id="0" name=""/>
        <dsp:cNvSpPr/>
      </dsp:nvSpPr>
      <dsp:spPr>
        <a:xfrm>
          <a:off x="0" y="3029205"/>
          <a:ext cx="7920880" cy="13891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4748" tIns="583184" rIns="614748"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dirty="0" smtClean="0">
              <a:solidFill>
                <a:srgbClr val="FF0000"/>
              </a:solidFill>
            </a:rPr>
            <a:t>差值越大，相对湿度越</a:t>
          </a:r>
          <a:r>
            <a:rPr lang="zh-CN" altLang="en-US" sz="2000" b="1" kern="1200" dirty="0" smtClean="0">
              <a:solidFill>
                <a:srgbClr val="FF0000"/>
              </a:solidFill>
            </a:rPr>
            <a:t>低</a:t>
          </a:r>
          <a:endParaRPr lang="zh-CN" altLang="en-US" sz="2000" b="1" kern="1200" dirty="0"/>
        </a:p>
        <a:p>
          <a:pPr marL="228600" lvl="1" indent="-228600" algn="l" defTabSz="889000" rtl="0">
            <a:lnSpc>
              <a:spcPct val="90000"/>
            </a:lnSpc>
            <a:spcBef>
              <a:spcPct val="0"/>
            </a:spcBef>
            <a:spcAft>
              <a:spcPct val="15000"/>
            </a:spcAft>
            <a:buChar char="••"/>
          </a:pPr>
          <a:r>
            <a:rPr lang="zh-CN" altLang="en-US" sz="2000" b="1" kern="1200" dirty="0" smtClean="0"/>
            <a:t>气温降低到露点，是水汽凝结的</a:t>
          </a:r>
          <a:r>
            <a:rPr lang="zh-CN" altLang="en-US" sz="2000" b="1" kern="1200" dirty="0" smtClean="0"/>
            <a:t>必要条件 </a:t>
          </a:r>
          <a:endParaRPr lang="zh-CN" altLang="en-US" sz="2000" b="1" kern="1200" dirty="0"/>
        </a:p>
      </dsp:txBody>
      <dsp:txXfrm>
        <a:off x="0" y="3029205"/>
        <a:ext cx="7920880" cy="1389150"/>
      </dsp:txXfrm>
    </dsp:sp>
    <dsp:sp modelId="{1520DFA1-F0B1-4634-A74F-94045E5BD1B2}">
      <dsp:nvSpPr>
        <dsp:cNvPr id="0" name=""/>
        <dsp:cNvSpPr/>
      </dsp:nvSpPr>
      <dsp:spPr>
        <a:xfrm>
          <a:off x="396044" y="2615924"/>
          <a:ext cx="5832658" cy="8265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lvl="0" algn="l" defTabSz="1066800" rtl="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rPr>
            <a:t>露点差与空气饱和程度间的关系：</a:t>
          </a:r>
          <a:endParaRPr lang="zh-CN" altLang="en-US" sz="2400" b="1" kern="1200" dirty="0">
            <a:effectLst>
              <a:outerShdw blurRad="38100" dist="38100" dir="2700000" algn="tl">
                <a:srgbClr val="000000">
                  <a:alpha val="43137"/>
                </a:srgbClr>
              </a:outerShdw>
            </a:effectLst>
          </a:endParaRPr>
        </a:p>
      </dsp:txBody>
      <dsp:txXfrm>
        <a:off x="436393" y="2656273"/>
        <a:ext cx="5751960" cy="74586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2211E-105A-41AD-A92B-D7C22E187A9C}">
      <dsp:nvSpPr>
        <dsp:cNvPr id="0" name=""/>
        <dsp:cNvSpPr/>
      </dsp:nvSpPr>
      <dsp:spPr>
        <a:xfrm>
          <a:off x="0" y="341880"/>
          <a:ext cx="8003232" cy="915738"/>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定义：液态水转化为水汽的过程</a:t>
          </a:r>
          <a:endParaRPr lang="zh-CN" altLang="en-US" sz="2400" kern="1200" dirty="0"/>
        </a:p>
      </dsp:txBody>
      <dsp:txXfrm>
        <a:off x="44703" y="386583"/>
        <a:ext cx="7913826" cy="826332"/>
      </dsp:txXfrm>
    </dsp:sp>
    <dsp:sp modelId="{16C14FA3-7033-4F49-A3F8-9B8FBAACDF5D}">
      <dsp:nvSpPr>
        <dsp:cNvPr id="0" name=""/>
        <dsp:cNvSpPr/>
      </dsp:nvSpPr>
      <dsp:spPr>
        <a:xfrm>
          <a:off x="0" y="1444819"/>
          <a:ext cx="8003232" cy="129285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蒸发条件：取决于实际水汽压</a:t>
          </a:r>
          <a:r>
            <a:rPr lang="en-US" sz="2400" b="1" kern="1200" dirty="0" smtClean="0"/>
            <a:t>e</a:t>
          </a:r>
          <a:r>
            <a:rPr lang="zh-CN" sz="2400" b="1" kern="1200" dirty="0" smtClean="0"/>
            <a:t>与饱和水汽压</a:t>
          </a:r>
          <a:r>
            <a:rPr lang="en-US" sz="2400" b="1" kern="1200" dirty="0" smtClean="0"/>
            <a:t>E</a:t>
          </a:r>
          <a:r>
            <a:rPr lang="zh-CN" sz="2400" b="1" kern="1200" dirty="0" smtClean="0"/>
            <a:t>二者的</a:t>
          </a:r>
          <a:r>
            <a:rPr lang="zh-CN" sz="3200" b="1" kern="1200" dirty="0" smtClean="0">
              <a:solidFill>
                <a:srgbClr val="FFFF00"/>
              </a:solidFill>
            </a:rPr>
            <a:t>对比关系</a:t>
          </a:r>
          <a:endParaRPr lang="zh-CN" sz="2400" kern="1200" dirty="0"/>
        </a:p>
      </dsp:txBody>
      <dsp:txXfrm>
        <a:off x="63112" y="1507931"/>
        <a:ext cx="7877008" cy="1166626"/>
      </dsp:txXfrm>
    </dsp:sp>
    <dsp:sp modelId="{4D96D1E3-96BC-42C0-BD5D-6FF21B321E59}">
      <dsp:nvSpPr>
        <dsp:cNvPr id="0" name=""/>
        <dsp:cNvSpPr/>
      </dsp:nvSpPr>
      <dsp:spPr>
        <a:xfrm>
          <a:off x="0" y="2737669"/>
          <a:ext cx="8003232" cy="144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103"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en-US" sz="2800" b="1" kern="1200" dirty="0" smtClean="0">
              <a:solidFill>
                <a:srgbClr val="0000FF"/>
              </a:solidFill>
            </a:rPr>
            <a:t>e&lt;E</a:t>
          </a:r>
          <a:r>
            <a:rPr lang="zh-CN" altLang="en-US" sz="2400" b="1" kern="1200" dirty="0" smtClean="0"/>
            <a:t>：</a:t>
          </a:r>
          <a:r>
            <a:rPr lang="zh-CN" sz="2400" b="1" kern="1200" dirty="0" smtClean="0"/>
            <a:t>蒸发进行</a:t>
          </a:r>
          <a:endParaRPr lang="zh-CN" sz="2400" kern="1200" dirty="0"/>
        </a:p>
        <a:p>
          <a:pPr marL="285750" lvl="1" indent="-285750" algn="l" defTabSz="1244600" rtl="0">
            <a:lnSpc>
              <a:spcPct val="90000"/>
            </a:lnSpc>
            <a:spcBef>
              <a:spcPct val="0"/>
            </a:spcBef>
            <a:spcAft>
              <a:spcPct val="20000"/>
            </a:spcAft>
            <a:buChar char="••"/>
          </a:pPr>
          <a:r>
            <a:rPr lang="en-US" sz="2800" b="1" kern="1200" dirty="0" smtClean="0">
              <a:solidFill>
                <a:srgbClr val="0000FF"/>
              </a:solidFill>
            </a:rPr>
            <a:t>e&gt;E</a:t>
          </a:r>
          <a:r>
            <a:rPr lang="zh-CN" altLang="en-US" sz="2400" b="1" kern="1200" dirty="0" smtClean="0"/>
            <a:t>：</a:t>
          </a:r>
          <a:r>
            <a:rPr lang="zh-CN" sz="2400" b="1" kern="1200" dirty="0" smtClean="0"/>
            <a:t>蒸发停止，并可能产生凝结</a:t>
          </a:r>
          <a:endParaRPr lang="zh-CN" sz="2400" kern="1200" dirty="0"/>
        </a:p>
        <a:p>
          <a:pPr marL="285750" lvl="1" indent="-285750" algn="l" defTabSz="1244600" rtl="0">
            <a:lnSpc>
              <a:spcPct val="90000"/>
            </a:lnSpc>
            <a:spcBef>
              <a:spcPct val="0"/>
            </a:spcBef>
            <a:spcAft>
              <a:spcPct val="20000"/>
            </a:spcAft>
            <a:buChar char="••"/>
          </a:pPr>
          <a:r>
            <a:rPr lang="en-US" sz="2800" b="1" kern="1200" dirty="0" smtClean="0">
              <a:solidFill>
                <a:srgbClr val="0000FF"/>
              </a:solidFill>
            </a:rPr>
            <a:t>e</a:t>
          </a:r>
          <a:r>
            <a:rPr lang="zh-CN" sz="2800" b="1" kern="1200" dirty="0" smtClean="0">
              <a:solidFill>
                <a:srgbClr val="0000FF"/>
              </a:solidFill>
            </a:rPr>
            <a:t>＝</a:t>
          </a:r>
          <a:r>
            <a:rPr lang="en-US" sz="2800" b="1" kern="1200" dirty="0" smtClean="0">
              <a:solidFill>
                <a:srgbClr val="0000FF"/>
              </a:solidFill>
            </a:rPr>
            <a:t>E</a:t>
          </a:r>
          <a:r>
            <a:rPr lang="zh-CN" altLang="en-US" sz="2400" b="1" kern="1200" dirty="0" smtClean="0"/>
            <a:t>：</a:t>
          </a:r>
          <a:r>
            <a:rPr lang="zh-CN" sz="2400" b="1" kern="1200" dirty="0" smtClean="0"/>
            <a:t>处于动态平衡</a:t>
          </a:r>
          <a:endParaRPr lang="zh-CN" sz="2400" kern="1200" dirty="0"/>
        </a:p>
      </dsp:txBody>
      <dsp:txXfrm>
        <a:off x="0" y="2737669"/>
        <a:ext cx="8003232" cy="144641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733F6-B517-414E-A47B-C97E35CB0FC0}">
      <dsp:nvSpPr>
        <dsp:cNvPr id="0" name=""/>
        <dsp:cNvSpPr/>
      </dsp:nvSpPr>
      <dsp:spPr>
        <a:xfrm>
          <a:off x="0" y="0"/>
          <a:ext cx="7848872" cy="873151"/>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水源</a:t>
          </a:r>
          <a:endParaRPr lang="zh-CN" altLang="en-US" sz="2800" b="1" kern="1200" dirty="0"/>
        </a:p>
      </dsp:txBody>
      <dsp:txXfrm>
        <a:off x="42624" y="42624"/>
        <a:ext cx="7763624" cy="787903"/>
      </dsp:txXfrm>
    </dsp:sp>
    <dsp:sp modelId="{3AFCBC06-18C3-499A-BC20-20D65EBD3CE1}">
      <dsp:nvSpPr>
        <dsp:cNvPr id="0" name=""/>
        <dsp:cNvSpPr/>
      </dsp:nvSpPr>
      <dsp:spPr>
        <a:xfrm>
          <a:off x="0" y="885637"/>
          <a:ext cx="7848872" cy="873151"/>
        </a:xfrm>
        <a:prstGeom prst="roundRect">
          <a:avLst/>
        </a:prstGeom>
        <a:gradFill rotWithShape="0">
          <a:gsLst>
            <a:gs pos="0">
              <a:schemeClr val="accent5">
                <a:hueOff val="-3311292"/>
                <a:satOff val="13270"/>
                <a:lumOff val="2876"/>
                <a:alphaOff val="0"/>
                <a:tint val="50000"/>
                <a:satMod val="300000"/>
              </a:schemeClr>
            </a:gs>
            <a:gs pos="35000">
              <a:schemeClr val="accent5">
                <a:hueOff val="-3311292"/>
                <a:satOff val="13270"/>
                <a:lumOff val="2876"/>
                <a:alphaOff val="0"/>
                <a:tint val="37000"/>
                <a:satMod val="300000"/>
              </a:schemeClr>
            </a:gs>
            <a:gs pos="100000">
              <a:schemeClr val="accent5">
                <a:hueOff val="-3311292"/>
                <a:satOff val="13270"/>
                <a:lumOff val="287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热源</a:t>
          </a:r>
          <a:endParaRPr lang="zh-CN" altLang="en-US" sz="2800" b="1" kern="1200" dirty="0"/>
        </a:p>
      </dsp:txBody>
      <dsp:txXfrm>
        <a:off x="42624" y="928261"/>
        <a:ext cx="7763624" cy="787903"/>
      </dsp:txXfrm>
    </dsp:sp>
    <dsp:sp modelId="{00EA84CB-C557-4094-A611-CA267B8C85D8}">
      <dsp:nvSpPr>
        <dsp:cNvPr id="0" name=""/>
        <dsp:cNvSpPr/>
      </dsp:nvSpPr>
      <dsp:spPr>
        <a:xfrm>
          <a:off x="0" y="1769602"/>
          <a:ext cx="7848872" cy="873151"/>
        </a:xfrm>
        <a:prstGeom prst="roundRect">
          <a:avLst/>
        </a:prstGeom>
        <a:gradFill rotWithShape="0">
          <a:gsLst>
            <a:gs pos="0">
              <a:schemeClr val="accent5">
                <a:hueOff val="-6622584"/>
                <a:satOff val="26541"/>
                <a:lumOff val="5752"/>
                <a:alphaOff val="0"/>
                <a:tint val="50000"/>
                <a:satMod val="300000"/>
              </a:schemeClr>
            </a:gs>
            <a:gs pos="35000">
              <a:schemeClr val="accent5">
                <a:hueOff val="-6622584"/>
                <a:satOff val="26541"/>
                <a:lumOff val="5752"/>
                <a:alphaOff val="0"/>
                <a:tint val="37000"/>
                <a:satMod val="300000"/>
              </a:schemeClr>
            </a:gs>
            <a:gs pos="100000">
              <a:schemeClr val="accent5">
                <a:hueOff val="-6622584"/>
                <a:satOff val="26541"/>
                <a:lumOff val="575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饱和差：蒸发速度和饱和差成正比</a:t>
          </a:r>
          <a:endParaRPr lang="zh-CN" altLang="en-US" sz="2800" b="1" kern="1200" dirty="0"/>
        </a:p>
      </dsp:txBody>
      <dsp:txXfrm>
        <a:off x="42624" y="1812226"/>
        <a:ext cx="7763624" cy="787903"/>
      </dsp:txXfrm>
    </dsp:sp>
    <dsp:sp modelId="{ED19E121-4FFE-4AA6-9F0E-7AAC401EBAAE}">
      <dsp:nvSpPr>
        <dsp:cNvPr id="0" name=""/>
        <dsp:cNvSpPr/>
      </dsp:nvSpPr>
      <dsp:spPr>
        <a:xfrm>
          <a:off x="0" y="2653567"/>
          <a:ext cx="7848872" cy="873151"/>
        </a:xfrm>
        <a:prstGeom prst="round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风速与湍流扩散：大气中的水汽垂直输送和水平扩展能加快蒸发速度</a:t>
          </a:r>
          <a:endParaRPr lang="zh-CN" altLang="en-US" sz="2800" b="1" kern="1200" dirty="0"/>
        </a:p>
      </dsp:txBody>
      <dsp:txXfrm>
        <a:off x="42624" y="2696191"/>
        <a:ext cx="7763624" cy="78790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5F1B2-E53F-469C-975A-1FB2C76268ED}">
      <dsp:nvSpPr>
        <dsp:cNvPr id="0" name=""/>
        <dsp:cNvSpPr/>
      </dsp:nvSpPr>
      <dsp:spPr>
        <a:xfrm>
          <a:off x="0" y="10789"/>
          <a:ext cx="7560840" cy="10108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凝结的定义：水汽由气态变为液态的</a:t>
          </a:r>
          <a:r>
            <a:rPr lang="zh-CN" altLang="en-US" sz="2800" b="1" kern="1200" dirty="0" smtClean="0"/>
            <a:t>过程</a:t>
          </a:r>
          <a:endParaRPr lang="zh-CN" altLang="en-US" sz="2800" kern="1200" dirty="0"/>
        </a:p>
      </dsp:txBody>
      <dsp:txXfrm>
        <a:off x="49347" y="60136"/>
        <a:ext cx="7462146" cy="912186"/>
      </dsp:txXfrm>
    </dsp:sp>
    <dsp:sp modelId="{CE51E365-7F04-4811-B89B-203450F72740}">
      <dsp:nvSpPr>
        <dsp:cNvPr id="0" name=""/>
        <dsp:cNvSpPr/>
      </dsp:nvSpPr>
      <dsp:spPr>
        <a:xfrm>
          <a:off x="0" y="1177189"/>
          <a:ext cx="7560840" cy="10108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大气中水汽凝结的条件：</a:t>
          </a:r>
          <a:endParaRPr lang="zh-CN" altLang="en-US" sz="2800" kern="1200" dirty="0"/>
        </a:p>
      </dsp:txBody>
      <dsp:txXfrm>
        <a:off x="49347" y="1226536"/>
        <a:ext cx="7462146" cy="912186"/>
      </dsp:txXfrm>
    </dsp:sp>
    <dsp:sp modelId="{7BDD82F3-AF6D-4B13-9BCC-95CAC3EB7818}">
      <dsp:nvSpPr>
        <dsp:cNvPr id="0" name=""/>
        <dsp:cNvSpPr/>
      </dsp:nvSpPr>
      <dsp:spPr>
        <a:xfrm>
          <a:off x="0" y="2188069"/>
          <a:ext cx="7560840" cy="125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0" marR="0" lvl="0" indent="0" algn="l" defTabSz="914400" rtl="0" eaLnBrk="1" fontAlgn="auto" latinLnBrk="0" hangingPunct="1">
            <a:lnSpc>
              <a:spcPct val="100000"/>
            </a:lnSpc>
            <a:spcBef>
              <a:spcPct val="0"/>
            </a:spcBef>
            <a:spcAft>
              <a:spcPts val="0"/>
            </a:spcAft>
            <a:buClrTx/>
            <a:buSzTx/>
            <a:buFontTx/>
            <a:buChar char="••"/>
            <a:tabLst/>
            <a:defRPr/>
          </a:pPr>
          <a:r>
            <a:rPr lang="zh-CN" altLang="en-US" sz="2400" b="1" kern="1200" dirty="0" smtClean="0"/>
            <a:t>大气中水汽要达到饱和或过饱和状态</a:t>
          </a:r>
          <a:endParaRPr lang="zh-CN" altLang="en-US" sz="2400" kern="1200" dirty="0"/>
        </a:p>
        <a:p>
          <a:pPr marL="0" marR="0" lvl="0" indent="0" algn="l" defTabSz="914400" rtl="0" eaLnBrk="1" fontAlgn="auto" latinLnBrk="0" hangingPunct="1">
            <a:lnSpc>
              <a:spcPct val="100000"/>
            </a:lnSpc>
            <a:spcBef>
              <a:spcPct val="0"/>
            </a:spcBef>
            <a:spcAft>
              <a:spcPts val="0"/>
            </a:spcAft>
            <a:buClrTx/>
            <a:buSzTx/>
            <a:buFontTx/>
            <a:buChar char="••"/>
            <a:tabLst/>
            <a:defRPr/>
          </a:pPr>
          <a:r>
            <a:rPr lang="zh-CN" altLang="en-US" sz="2400" b="1" kern="1200" dirty="0" smtClean="0"/>
            <a:t>有凝结核或凝华核的存在</a:t>
          </a:r>
          <a:endParaRPr lang="zh-CN" altLang="en-US" sz="2400" kern="1200" dirty="0"/>
        </a:p>
        <a:p>
          <a:pPr marL="228600" lvl="1" indent="0" algn="l" defTabSz="1066800" rtl="0">
            <a:lnSpc>
              <a:spcPct val="90000"/>
            </a:lnSpc>
            <a:spcBef>
              <a:spcPct val="0"/>
            </a:spcBef>
            <a:spcAft>
              <a:spcPct val="20000"/>
            </a:spcAft>
            <a:buChar char="••"/>
          </a:pPr>
          <a:endParaRPr lang="zh-CN" altLang="en-US" sz="2800" kern="1200" dirty="0"/>
        </a:p>
      </dsp:txBody>
      <dsp:txXfrm>
        <a:off x="0" y="2188069"/>
        <a:ext cx="7560840" cy="125752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8DE8C-8A03-4D0C-B481-643921A6808D}">
      <dsp:nvSpPr>
        <dsp:cNvPr id="0" name=""/>
        <dsp:cNvSpPr/>
      </dsp:nvSpPr>
      <dsp:spPr>
        <a:xfrm>
          <a:off x="0" y="4727"/>
          <a:ext cx="8229600" cy="1095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通过蒸发，增加空气中的水汽，使水汽压大于饱和水汽压；</a:t>
          </a:r>
          <a:endParaRPr lang="zh-CN" sz="2600" kern="1200" dirty="0"/>
        </a:p>
      </dsp:txBody>
      <dsp:txXfrm>
        <a:off x="53459" y="58186"/>
        <a:ext cx="8122682" cy="988202"/>
      </dsp:txXfrm>
    </dsp:sp>
    <dsp:sp modelId="{B4D533C4-B8A6-4E28-B9C2-BDFD08954B21}">
      <dsp:nvSpPr>
        <dsp:cNvPr id="0" name=""/>
        <dsp:cNvSpPr/>
      </dsp:nvSpPr>
      <dsp:spPr>
        <a:xfrm>
          <a:off x="0" y="1174727"/>
          <a:ext cx="8229600" cy="1095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通过冷却作用，减小饱和水汽压，使其小于当时的实际水汽压。</a:t>
          </a:r>
          <a:endParaRPr lang="zh-CN" sz="2600" kern="1200" dirty="0"/>
        </a:p>
      </dsp:txBody>
      <dsp:txXfrm>
        <a:off x="53459" y="1228186"/>
        <a:ext cx="8122682" cy="988202"/>
      </dsp:txXfrm>
    </dsp:sp>
    <dsp:sp modelId="{C78D5327-CE22-40C9-A0CF-74798AE7571C}">
      <dsp:nvSpPr>
        <dsp:cNvPr id="0" name=""/>
        <dsp:cNvSpPr/>
      </dsp:nvSpPr>
      <dsp:spPr>
        <a:xfrm>
          <a:off x="0" y="2269848"/>
          <a:ext cx="8229600" cy="1829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t>冷却</a:t>
          </a:r>
          <a:r>
            <a:rPr lang="zh-CN" altLang="en-US" sz="2000" b="1" kern="1200" dirty="0" smtClean="0"/>
            <a:t>分类</a:t>
          </a:r>
          <a:r>
            <a:rPr lang="zh-CN" sz="2000" b="1" kern="1200" dirty="0" smtClean="0"/>
            <a:t>：</a:t>
          </a:r>
          <a:endParaRPr lang="zh-CN" sz="2000" b="1" kern="1200" dirty="0"/>
        </a:p>
        <a:p>
          <a:pPr marL="457200" lvl="2" indent="-228600" algn="l" defTabSz="889000" rtl="0">
            <a:lnSpc>
              <a:spcPct val="90000"/>
            </a:lnSpc>
            <a:spcBef>
              <a:spcPct val="0"/>
            </a:spcBef>
            <a:spcAft>
              <a:spcPct val="20000"/>
            </a:spcAft>
            <a:buChar char="••"/>
          </a:pPr>
          <a:r>
            <a:rPr lang="zh-CN" sz="2000" b="1" kern="1200" dirty="0" smtClean="0"/>
            <a:t>绝热冷却</a:t>
          </a:r>
          <a:endParaRPr lang="zh-CN" sz="2000" b="1" kern="1200" dirty="0"/>
        </a:p>
        <a:p>
          <a:pPr marL="457200" lvl="2" indent="-228600" algn="l" defTabSz="889000" rtl="0">
            <a:lnSpc>
              <a:spcPct val="90000"/>
            </a:lnSpc>
            <a:spcBef>
              <a:spcPct val="0"/>
            </a:spcBef>
            <a:spcAft>
              <a:spcPct val="20000"/>
            </a:spcAft>
            <a:buChar char="••"/>
          </a:pPr>
          <a:r>
            <a:rPr lang="zh-CN" sz="2000" b="1" kern="1200" dirty="0" smtClean="0"/>
            <a:t>辐射冷却</a:t>
          </a:r>
          <a:endParaRPr lang="zh-CN" sz="2000" b="1" kern="1200" dirty="0"/>
        </a:p>
        <a:p>
          <a:pPr marL="457200" lvl="2" indent="-228600" algn="l" defTabSz="889000" rtl="0">
            <a:lnSpc>
              <a:spcPct val="90000"/>
            </a:lnSpc>
            <a:spcBef>
              <a:spcPct val="0"/>
            </a:spcBef>
            <a:spcAft>
              <a:spcPct val="20000"/>
            </a:spcAft>
            <a:buChar char="••"/>
          </a:pPr>
          <a:r>
            <a:rPr lang="zh-CN" sz="2000" b="1" kern="1200" dirty="0" smtClean="0"/>
            <a:t>平流冷却</a:t>
          </a:r>
          <a:endParaRPr lang="zh-CN" sz="2000" b="1" kern="1200" dirty="0"/>
        </a:p>
        <a:p>
          <a:pPr marL="457200" lvl="2" indent="-228600" algn="l" defTabSz="889000" rtl="0">
            <a:lnSpc>
              <a:spcPct val="90000"/>
            </a:lnSpc>
            <a:spcBef>
              <a:spcPct val="0"/>
            </a:spcBef>
            <a:spcAft>
              <a:spcPct val="20000"/>
            </a:spcAft>
            <a:buChar char="••"/>
          </a:pPr>
          <a:r>
            <a:rPr lang="zh-CN" sz="2000" b="1" kern="1200" dirty="0" smtClean="0"/>
            <a:t>混合冷却</a:t>
          </a:r>
          <a:endParaRPr lang="zh-CN" sz="2000" b="1" kern="1200" dirty="0"/>
        </a:p>
      </dsp:txBody>
      <dsp:txXfrm>
        <a:off x="0" y="2269848"/>
        <a:ext cx="8229600" cy="1829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1B417-7970-414D-AB67-2B50B1062619}">
      <dsp:nvSpPr>
        <dsp:cNvPr id="0" name=""/>
        <dsp:cNvSpPr/>
      </dsp:nvSpPr>
      <dsp:spPr>
        <a:xfrm>
          <a:off x="0" y="64633"/>
          <a:ext cx="8229600" cy="83325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本身可能就是有害物</a:t>
          </a:r>
          <a:endParaRPr lang="zh-CN" sz="2000" kern="1200" dirty="0"/>
        </a:p>
      </dsp:txBody>
      <dsp:txXfrm>
        <a:off x="40676" y="105309"/>
        <a:ext cx="8148248" cy="751907"/>
      </dsp:txXfrm>
    </dsp:sp>
    <dsp:sp modelId="{D2FEF466-7BF9-46A1-841C-1497456015D3}">
      <dsp:nvSpPr>
        <dsp:cNvPr id="0" name=""/>
        <dsp:cNvSpPr/>
      </dsp:nvSpPr>
      <dsp:spPr>
        <a:xfrm>
          <a:off x="0" y="955492"/>
          <a:ext cx="8229600" cy="83325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有害物质的</a:t>
          </a:r>
          <a:r>
            <a:rPr lang="zh-CN" sz="2000" b="1" kern="1200" dirty="0" smtClean="0">
              <a:solidFill>
                <a:srgbClr val="FF0000"/>
              </a:solidFill>
            </a:rPr>
            <a:t>运载体或反应床</a:t>
          </a:r>
          <a:r>
            <a:rPr lang="zh-CN" sz="2000" b="1" kern="1200" dirty="0" smtClean="0"/>
            <a:t>，使一些气体污染物转化成有害的颗粒物或使某些污染物的毒性</a:t>
          </a:r>
          <a:r>
            <a:rPr lang="zh-CN" sz="2000" b="1" kern="1200" dirty="0" smtClean="0">
              <a:solidFill>
                <a:srgbClr val="FF0000"/>
              </a:solidFill>
            </a:rPr>
            <a:t>增强</a:t>
          </a:r>
          <a:endParaRPr lang="zh-CN" sz="2000" kern="1200" dirty="0"/>
        </a:p>
      </dsp:txBody>
      <dsp:txXfrm>
        <a:off x="40676" y="996168"/>
        <a:ext cx="8148248" cy="751907"/>
      </dsp:txXfrm>
    </dsp:sp>
    <dsp:sp modelId="{FF52381F-B8B9-46F7-8681-C6F181F33F54}">
      <dsp:nvSpPr>
        <dsp:cNvPr id="0" name=""/>
        <dsp:cNvSpPr/>
      </dsp:nvSpPr>
      <dsp:spPr>
        <a:xfrm>
          <a:off x="0" y="1846351"/>
          <a:ext cx="8229600" cy="83325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能散射太阳光，致使</a:t>
          </a:r>
          <a:r>
            <a:rPr lang="zh-CN" sz="2000" b="1" kern="1200" dirty="0" smtClean="0">
              <a:solidFill>
                <a:srgbClr val="FF0000"/>
              </a:solidFill>
            </a:rPr>
            <a:t>能见度下降</a:t>
          </a:r>
          <a:r>
            <a:rPr lang="zh-CN" sz="2000" b="1" kern="1200" dirty="0" smtClean="0"/>
            <a:t>，改变地球的辐射平衡，从而影响地面温度的变化</a:t>
          </a:r>
          <a:endParaRPr lang="zh-CN" sz="2000" kern="1200" dirty="0"/>
        </a:p>
      </dsp:txBody>
      <dsp:txXfrm>
        <a:off x="40676" y="1887027"/>
        <a:ext cx="8148248" cy="751907"/>
      </dsp:txXfrm>
    </dsp:sp>
    <dsp:sp modelId="{ECE5DC9D-26C6-4D62-B74E-6F5AFD3E0D2F}">
      <dsp:nvSpPr>
        <dsp:cNvPr id="0" name=""/>
        <dsp:cNvSpPr/>
      </dsp:nvSpPr>
      <dsp:spPr>
        <a:xfrm>
          <a:off x="0" y="2737211"/>
          <a:ext cx="8229600" cy="83325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充当水汽凝结的核心，对</a:t>
          </a:r>
          <a:r>
            <a:rPr lang="zh-CN" sz="2000" b="1" kern="1200" dirty="0" smtClean="0">
              <a:solidFill>
                <a:srgbClr val="FF0000"/>
              </a:solidFill>
            </a:rPr>
            <a:t>云雨的形成</a:t>
          </a:r>
          <a:r>
            <a:rPr lang="zh-CN" sz="2000" b="1" kern="1200" dirty="0" smtClean="0"/>
            <a:t>起重要的作用</a:t>
          </a:r>
          <a:endParaRPr lang="zh-CN" sz="2000" kern="1200" dirty="0"/>
        </a:p>
      </dsp:txBody>
      <dsp:txXfrm>
        <a:off x="40676" y="2777887"/>
        <a:ext cx="8148248" cy="751907"/>
      </dsp:txXfrm>
    </dsp:sp>
    <dsp:sp modelId="{D4A452AA-8C01-4B10-8F0D-71D07787B8F8}">
      <dsp:nvSpPr>
        <dsp:cNvPr id="0" name=""/>
        <dsp:cNvSpPr/>
      </dsp:nvSpPr>
      <dsp:spPr>
        <a:xfrm>
          <a:off x="0" y="3628070"/>
          <a:ext cx="8229600" cy="83325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可在全球范围内扩散迁移</a:t>
          </a:r>
          <a:endParaRPr lang="zh-CN" sz="2000" kern="1200" dirty="0"/>
        </a:p>
      </dsp:txBody>
      <dsp:txXfrm>
        <a:off x="40676" y="3668746"/>
        <a:ext cx="8148248" cy="75190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BCB44-92E2-4A4C-AA6B-464ADF1CB924}">
      <dsp:nvSpPr>
        <dsp:cNvPr id="0" name=""/>
        <dsp:cNvSpPr/>
      </dsp:nvSpPr>
      <dsp:spPr>
        <a:xfrm>
          <a:off x="0" y="31149"/>
          <a:ext cx="7848872" cy="8798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地表面的凝结物</a:t>
          </a:r>
          <a:endParaRPr lang="zh-CN" altLang="en-US" sz="2800" kern="1200" dirty="0"/>
        </a:p>
      </dsp:txBody>
      <dsp:txXfrm>
        <a:off x="42950" y="74099"/>
        <a:ext cx="7762972" cy="793940"/>
      </dsp:txXfrm>
    </dsp:sp>
    <dsp:sp modelId="{E26E2143-2128-4772-995C-57700B7AD224}">
      <dsp:nvSpPr>
        <dsp:cNvPr id="0" name=""/>
        <dsp:cNvSpPr/>
      </dsp:nvSpPr>
      <dsp:spPr>
        <a:xfrm>
          <a:off x="0" y="910989"/>
          <a:ext cx="7848872" cy="99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202"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zh-CN" altLang="en-US" sz="2800" b="1" kern="1200" dirty="0" smtClean="0"/>
            <a:t>露与霜</a:t>
          </a:r>
          <a:endParaRPr lang="zh-CN" altLang="en-US" sz="2800" kern="1200" dirty="0"/>
        </a:p>
        <a:p>
          <a:pPr marL="285750" lvl="1" indent="-285750" algn="l" defTabSz="1244600" rtl="0">
            <a:lnSpc>
              <a:spcPct val="90000"/>
            </a:lnSpc>
            <a:spcBef>
              <a:spcPct val="0"/>
            </a:spcBef>
            <a:spcAft>
              <a:spcPct val="20000"/>
            </a:spcAft>
            <a:buChar char="••"/>
          </a:pPr>
          <a:r>
            <a:rPr lang="zh-CN" altLang="en-US" sz="2800" b="1" kern="1200" dirty="0" smtClean="0"/>
            <a:t>雾凇和雨凇</a:t>
          </a:r>
          <a:endParaRPr lang="zh-CN" altLang="en-US" sz="2800" kern="1200" dirty="0"/>
        </a:p>
      </dsp:txBody>
      <dsp:txXfrm>
        <a:off x="0" y="910989"/>
        <a:ext cx="7848872" cy="997222"/>
      </dsp:txXfrm>
    </dsp:sp>
    <dsp:sp modelId="{3877DDFD-2813-4DD8-B440-C8BA4DFF1A28}">
      <dsp:nvSpPr>
        <dsp:cNvPr id="0" name=""/>
        <dsp:cNvSpPr/>
      </dsp:nvSpPr>
      <dsp:spPr>
        <a:xfrm>
          <a:off x="0" y="1908211"/>
          <a:ext cx="7848872" cy="8798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大气中的凝结物</a:t>
          </a:r>
          <a:endParaRPr lang="zh-CN" altLang="en-US" sz="2800" kern="1200" dirty="0"/>
        </a:p>
      </dsp:txBody>
      <dsp:txXfrm>
        <a:off x="42950" y="1951161"/>
        <a:ext cx="7762972" cy="793940"/>
      </dsp:txXfrm>
    </dsp:sp>
    <dsp:sp modelId="{29F786E1-EA23-4483-A187-30C2A818E773}">
      <dsp:nvSpPr>
        <dsp:cNvPr id="0" name=""/>
        <dsp:cNvSpPr/>
      </dsp:nvSpPr>
      <dsp:spPr>
        <a:xfrm>
          <a:off x="0" y="2788051"/>
          <a:ext cx="7848872" cy="99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202"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zh-CN" altLang="en-US" sz="2800" b="1" kern="1200" dirty="0" smtClean="0"/>
            <a:t>雾</a:t>
          </a:r>
          <a:endParaRPr lang="zh-CN" altLang="en-US" sz="2800" kern="1200" dirty="0"/>
        </a:p>
        <a:p>
          <a:pPr marL="285750" lvl="1" indent="-285750" algn="l" defTabSz="1244600" rtl="0">
            <a:lnSpc>
              <a:spcPct val="90000"/>
            </a:lnSpc>
            <a:spcBef>
              <a:spcPct val="0"/>
            </a:spcBef>
            <a:spcAft>
              <a:spcPct val="20000"/>
            </a:spcAft>
            <a:buChar char="••"/>
          </a:pPr>
          <a:r>
            <a:rPr lang="zh-CN" altLang="en-US" sz="2800" b="1" kern="1200" dirty="0" smtClean="0"/>
            <a:t>云</a:t>
          </a:r>
          <a:endParaRPr lang="zh-CN" altLang="en-US" sz="2800" kern="1200" dirty="0"/>
        </a:p>
      </dsp:txBody>
      <dsp:txXfrm>
        <a:off x="0" y="2788051"/>
        <a:ext cx="7848872" cy="99722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95936-5164-4EB6-820B-A750009735CD}">
      <dsp:nvSpPr>
        <dsp:cNvPr id="0" name=""/>
        <dsp:cNvSpPr/>
      </dsp:nvSpPr>
      <dsp:spPr>
        <a:xfrm>
          <a:off x="0" y="0"/>
          <a:ext cx="8229600" cy="11793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latin typeface="黑体" panose="02010609060101010101" pitchFamily="49" charset="-122"/>
              <a:ea typeface="黑体" panose="02010609060101010101" pitchFamily="49" charset="-122"/>
            </a:rPr>
            <a:t>①</a:t>
          </a:r>
          <a:r>
            <a:rPr lang="zh-CN" altLang="en-US" sz="2800" b="1" kern="1200" dirty="0" smtClean="0"/>
            <a:t>露与霜：当气温降低到露点以下时，水汽凝附于地面或地面物体上。</a:t>
          </a:r>
          <a:endParaRPr lang="zh-CN" altLang="en-US" sz="2800" kern="1200" dirty="0"/>
        </a:p>
      </dsp:txBody>
      <dsp:txXfrm>
        <a:off x="57572" y="57572"/>
        <a:ext cx="8114456" cy="1064216"/>
      </dsp:txXfrm>
    </dsp:sp>
    <dsp:sp modelId="{9E1B74D2-A75A-443A-A6B3-56CFDA75A4E0}">
      <dsp:nvSpPr>
        <dsp:cNvPr id="0" name=""/>
        <dsp:cNvSpPr/>
      </dsp:nvSpPr>
      <dsp:spPr>
        <a:xfrm>
          <a:off x="0" y="1190466"/>
          <a:ext cx="8229600" cy="3324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zh-CN" sz="2400" b="1" kern="1200" dirty="0" smtClean="0"/>
            <a:t>露</a:t>
          </a:r>
          <a:r>
            <a:rPr lang="zh-CN" altLang="en-US" sz="2400" b="1" kern="1200" dirty="0" smtClean="0"/>
            <a:t>：</a:t>
          </a:r>
          <a:r>
            <a:rPr lang="zh-CN" sz="2400" b="1" kern="1200" dirty="0" smtClean="0"/>
            <a:t>温度</a:t>
          </a:r>
          <a:r>
            <a:rPr lang="zh-CN" sz="2400" b="1" kern="1200" dirty="0" smtClean="0"/>
            <a:t>在</a:t>
          </a:r>
          <a:r>
            <a:rPr lang="en-US" sz="2400" b="1" kern="1200" dirty="0" smtClean="0"/>
            <a:t>0℃</a:t>
          </a:r>
          <a:r>
            <a:rPr lang="zh-CN" sz="2400" b="1" kern="1200" dirty="0" smtClean="0"/>
            <a:t>以上，水汽凝结为</a:t>
          </a:r>
          <a:r>
            <a:rPr lang="zh-CN" sz="2400" b="1" kern="1200" dirty="0" smtClean="0"/>
            <a:t>液态</a:t>
          </a:r>
          <a:endParaRPr lang="zh-CN" sz="2400" kern="1200" dirty="0"/>
        </a:p>
        <a:p>
          <a:pPr marL="228600" lvl="1" indent="-228600" algn="l" defTabSz="1066800" rtl="0">
            <a:lnSpc>
              <a:spcPct val="90000"/>
            </a:lnSpc>
            <a:spcBef>
              <a:spcPct val="0"/>
            </a:spcBef>
            <a:spcAft>
              <a:spcPct val="20000"/>
            </a:spcAft>
            <a:buChar char="••"/>
          </a:pPr>
          <a:r>
            <a:rPr lang="zh-CN" altLang="zh-CN" sz="2400" b="1" kern="1200" dirty="0" smtClean="0"/>
            <a:t>霜</a:t>
          </a:r>
          <a:r>
            <a:rPr lang="zh-CN" altLang="en-US" sz="2400" b="1" kern="1200" dirty="0" smtClean="0"/>
            <a:t>：</a:t>
          </a:r>
          <a:r>
            <a:rPr lang="zh-CN" sz="2400" b="1" kern="1200" dirty="0" smtClean="0"/>
            <a:t>温度在</a:t>
          </a:r>
          <a:r>
            <a:rPr lang="en-US" sz="2400" b="1" kern="1200" dirty="0" smtClean="0"/>
            <a:t>0℃</a:t>
          </a:r>
          <a:r>
            <a:rPr lang="zh-CN" sz="2400" b="1" kern="1200" dirty="0" smtClean="0"/>
            <a:t>以下，水汽凝结为固态（冰晶）</a:t>
          </a:r>
          <a:endParaRPr lang="zh-CN" sz="2400" kern="1200" dirty="0"/>
        </a:p>
      </dsp:txBody>
      <dsp:txXfrm>
        <a:off x="0" y="1190466"/>
        <a:ext cx="8229600" cy="332439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D7685-FE51-421E-85C8-3D2BC91F6924}">
      <dsp:nvSpPr>
        <dsp:cNvPr id="0" name=""/>
        <dsp:cNvSpPr/>
      </dsp:nvSpPr>
      <dsp:spPr>
        <a:xfrm>
          <a:off x="0" y="71833"/>
          <a:ext cx="7787208" cy="104157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初霜日：冬后第一次出现的霜</a:t>
          </a:r>
          <a:r>
            <a:rPr lang="zh-CN" sz="2500" b="1" kern="1200" dirty="0" smtClean="0"/>
            <a:t>日</a:t>
          </a:r>
          <a:endParaRPr lang="zh-CN" sz="2500" b="1" kern="1200" dirty="0"/>
        </a:p>
      </dsp:txBody>
      <dsp:txXfrm>
        <a:off x="50845" y="122678"/>
        <a:ext cx="7685518" cy="939884"/>
      </dsp:txXfrm>
    </dsp:sp>
    <dsp:sp modelId="{7026914A-3A1C-4382-B364-DFC78DCBD85F}">
      <dsp:nvSpPr>
        <dsp:cNvPr id="0" name=""/>
        <dsp:cNvSpPr/>
      </dsp:nvSpPr>
      <dsp:spPr>
        <a:xfrm>
          <a:off x="0" y="1185407"/>
          <a:ext cx="7787208" cy="104157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终霜日：最末一次出现的霜</a:t>
          </a:r>
          <a:r>
            <a:rPr lang="zh-CN" sz="2500" b="1" kern="1200" dirty="0" smtClean="0"/>
            <a:t>日</a:t>
          </a:r>
          <a:endParaRPr lang="zh-CN" sz="2500" b="1" kern="1200" dirty="0"/>
        </a:p>
      </dsp:txBody>
      <dsp:txXfrm>
        <a:off x="50845" y="1236252"/>
        <a:ext cx="7685518" cy="939884"/>
      </dsp:txXfrm>
    </dsp:sp>
    <dsp:sp modelId="{65D655DD-03EF-44B8-9956-3B69AD981BF0}">
      <dsp:nvSpPr>
        <dsp:cNvPr id="0" name=""/>
        <dsp:cNvSpPr/>
      </dsp:nvSpPr>
      <dsp:spPr>
        <a:xfrm>
          <a:off x="0" y="2298981"/>
          <a:ext cx="7787208" cy="104157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霜期：自初霜日起至终霜日止的持续期。在这期间多数植物停止</a:t>
          </a:r>
          <a:r>
            <a:rPr lang="zh-CN" sz="2500" b="1" kern="1200" dirty="0" smtClean="0"/>
            <a:t>生长</a:t>
          </a:r>
          <a:endParaRPr lang="zh-CN" sz="2500" b="1" kern="1200" dirty="0"/>
        </a:p>
      </dsp:txBody>
      <dsp:txXfrm>
        <a:off x="50845" y="2349826"/>
        <a:ext cx="7685518" cy="939884"/>
      </dsp:txXfrm>
    </dsp:sp>
    <dsp:sp modelId="{875AA174-846E-467A-AFDC-D04115DCEFD0}">
      <dsp:nvSpPr>
        <dsp:cNvPr id="0" name=""/>
        <dsp:cNvSpPr/>
      </dsp:nvSpPr>
      <dsp:spPr>
        <a:xfrm>
          <a:off x="0" y="3412555"/>
          <a:ext cx="7787208" cy="104157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无霜期：自终霜日到初霜日的持续</a:t>
          </a:r>
          <a:r>
            <a:rPr lang="zh-CN" sz="2500" b="1" kern="1200" dirty="0" smtClean="0"/>
            <a:t>期</a:t>
          </a:r>
          <a:endParaRPr lang="zh-CN" sz="2500" b="1" kern="1200" dirty="0"/>
        </a:p>
      </dsp:txBody>
      <dsp:txXfrm>
        <a:off x="50845" y="3463400"/>
        <a:ext cx="7685518" cy="93988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75190-E605-48D5-B36F-B7400E7BA9E4}">
      <dsp:nvSpPr>
        <dsp:cNvPr id="0" name=""/>
        <dsp:cNvSpPr/>
      </dsp:nvSpPr>
      <dsp:spPr>
        <a:xfrm>
          <a:off x="0" y="496523"/>
          <a:ext cx="7890519" cy="1727578"/>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雾凇：一种白色</a:t>
          </a:r>
          <a:r>
            <a:rPr lang="zh-CN" sz="2700" b="1" kern="1200" dirty="0" smtClean="0">
              <a:solidFill>
                <a:srgbClr val="FFFF00"/>
              </a:solidFill>
            </a:rPr>
            <a:t>固体凝结物</a:t>
          </a:r>
          <a:r>
            <a:rPr lang="zh-CN" sz="2700" b="1" kern="1200" dirty="0" smtClean="0"/>
            <a:t>，由过冷的</a:t>
          </a:r>
          <a:r>
            <a:rPr lang="zh-CN" sz="2700" b="1" kern="1200" dirty="0" smtClean="0">
              <a:solidFill>
                <a:srgbClr val="FFFF00"/>
              </a:solidFill>
            </a:rPr>
            <a:t>雾滴</a:t>
          </a:r>
          <a:r>
            <a:rPr lang="zh-CN" sz="2700" b="1" kern="1200" dirty="0" smtClean="0"/>
            <a:t>附着于地面物体上迅速冻结而成</a:t>
          </a:r>
          <a:r>
            <a:rPr lang="zh-CN" sz="2700" b="1" kern="1200" dirty="0" smtClean="0"/>
            <a:t>。经常</a:t>
          </a:r>
          <a:r>
            <a:rPr lang="zh-CN" sz="2700" b="1" kern="1200" dirty="0" smtClean="0"/>
            <a:t>出现在有雾、风小的严寒天气里。</a:t>
          </a:r>
          <a:endParaRPr lang="zh-CN" sz="2700" kern="1200" dirty="0"/>
        </a:p>
      </dsp:txBody>
      <dsp:txXfrm>
        <a:off x="84333" y="580856"/>
        <a:ext cx="7721853" cy="1558912"/>
      </dsp:txXfrm>
    </dsp:sp>
    <dsp:sp modelId="{3B09AF74-3D8B-42A3-AF97-A2DB20871C61}">
      <dsp:nvSpPr>
        <dsp:cNvPr id="0" name=""/>
        <dsp:cNvSpPr/>
      </dsp:nvSpPr>
      <dsp:spPr>
        <a:xfrm>
          <a:off x="0" y="2301861"/>
          <a:ext cx="7890519" cy="1727578"/>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雨凇</a:t>
          </a:r>
          <a:r>
            <a:rPr lang="zh-CN" sz="2700" b="1" kern="1200" dirty="0" smtClean="0"/>
            <a:t>：平滑</a:t>
          </a:r>
          <a:r>
            <a:rPr lang="zh-CN" sz="2700" b="1" kern="1200" dirty="0" smtClean="0"/>
            <a:t>而透明的冰层。它多半在温度为</a:t>
          </a:r>
          <a:r>
            <a:rPr lang="en-US" sz="2700" b="1" kern="1200" dirty="0" smtClean="0"/>
            <a:t>0~-6℃</a:t>
          </a:r>
          <a:r>
            <a:rPr lang="zh-CN" sz="2700" b="1" kern="1200" dirty="0" smtClean="0"/>
            <a:t>时，由过冷却的</a:t>
          </a:r>
          <a:r>
            <a:rPr lang="zh-CN" sz="2700" b="1" kern="1200" dirty="0" smtClean="0">
              <a:solidFill>
                <a:srgbClr val="FFFF00"/>
              </a:solidFill>
            </a:rPr>
            <a:t>雨滴</a:t>
          </a:r>
          <a:r>
            <a:rPr lang="zh-CN" sz="2700" b="1" kern="1200" dirty="0" smtClean="0"/>
            <a:t>接触物体表面形成；</a:t>
          </a:r>
          <a:r>
            <a:rPr lang="zh-CN" sz="2700" b="1" kern="1200" dirty="0" smtClean="0"/>
            <a:t>或经</a:t>
          </a:r>
          <a:r>
            <a:rPr lang="zh-CN" sz="2700" b="1" kern="1200" dirty="0" smtClean="0"/>
            <a:t>长期严寒后，雨滴降落在极冷物体表面冻结而成。</a:t>
          </a:r>
          <a:endParaRPr lang="zh-CN" sz="2700" kern="1200" dirty="0"/>
        </a:p>
      </dsp:txBody>
      <dsp:txXfrm>
        <a:off x="84333" y="2386194"/>
        <a:ext cx="7721853" cy="155891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98782-9E98-4F6C-A0B1-8666A9FA8336}">
      <dsp:nvSpPr>
        <dsp:cNvPr id="0" name=""/>
        <dsp:cNvSpPr/>
      </dsp:nvSpPr>
      <dsp:spPr>
        <a:xfrm>
          <a:off x="0" y="72008"/>
          <a:ext cx="7776864" cy="11372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通常形成于树枝、电线上，在物体的迎风面上增长，且在受风面大的物体上凝聚</a:t>
          </a:r>
          <a:r>
            <a:rPr lang="zh-CN" sz="2700" b="1" kern="1200" dirty="0" smtClean="0"/>
            <a:t>最多</a:t>
          </a:r>
          <a:endParaRPr lang="zh-CN" sz="2700" kern="1200" dirty="0"/>
        </a:p>
      </dsp:txBody>
      <dsp:txXfrm>
        <a:off x="55515" y="127523"/>
        <a:ext cx="7665834" cy="1026210"/>
      </dsp:txXfrm>
    </dsp:sp>
    <dsp:sp modelId="{6E652431-8FCF-4F0D-90F0-05E3EB5D64B9}">
      <dsp:nvSpPr>
        <dsp:cNvPr id="0" name=""/>
        <dsp:cNvSpPr/>
      </dsp:nvSpPr>
      <dsp:spPr>
        <a:xfrm>
          <a:off x="0" y="1249431"/>
          <a:ext cx="7776864" cy="11372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b="1" kern="1200" dirty="0" smtClean="0"/>
            <a:t>对环境的影响</a:t>
          </a:r>
          <a:r>
            <a:rPr lang="zh-CN" sz="2700" b="1" kern="1200" dirty="0" smtClean="0"/>
            <a:t>：</a:t>
          </a:r>
          <a:endParaRPr lang="zh-CN" sz="2700" kern="1200" dirty="0"/>
        </a:p>
      </dsp:txBody>
      <dsp:txXfrm>
        <a:off x="55515" y="1304946"/>
        <a:ext cx="7665834" cy="1026210"/>
      </dsp:txXfrm>
    </dsp:sp>
    <dsp:sp modelId="{EE8D6BD5-828B-4C73-953E-EA4640BE5DCB}">
      <dsp:nvSpPr>
        <dsp:cNvPr id="0" name=""/>
        <dsp:cNvSpPr/>
      </dsp:nvSpPr>
      <dsp:spPr>
        <a:xfrm>
          <a:off x="0" y="2386671"/>
          <a:ext cx="7776864" cy="210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915"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smtClean="0"/>
            <a:t>林木</a:t>
          </a:r>
          <a:r>
            <a:rPr lang="zh-CN" sz="2100" b="1" kern="1200" dirty="0" smtClean="0"/>
            <a:t>破坏</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电线</a:t>
          </a:r>
          <a:r>
            <a:rPr lang="zh-CN" sz="2100" b="1" kern="1200" dirty="0" smtClean="0"/>
            <a:t>折断</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对农林、交通产生有害</a:t>
          </a:r>
          <a:r>
            <a:rPr lang="zh-CN" sz="2100" b="1" kern="1200" dirty="0" smtClean="0"/>
            <a:t>影响</a:t>
          </a:r>
          <a:endParaRPr lang="zh-CN" sz="2100" kern="1200" dirty="0"/>
        </a:p>
      </dsp:txBody>
      <dsp:txXfrm>
        <a:off x="0" y="2386671"/>
        <a:ext cx="7776864" cy="210485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E6A72-7C7C-4030-BD59-41C5654416BB}">
      <dsp:nvSpPr>
        <dsp:cNvPr id="0" name=""/>
        <dsp:cNvSpPr/>
      </dsp:nvSpPr>
      <dsp:spPr>
        <a:xfrm>
          <a:off x="0" y="0"/>
          <a:ext cx="8229600" cy="1170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t>雾：是飘浮于近地面空气中的大量水滴或冰晶，使水平能见度小于</a:t>
          </a:r>
          <a:r>
            <a:rPr lang="en-US" sz="2800" b="1" kern="1200" dirty="0" smtClean="0"/>
            <a:t>1000</a:t>
          </a:r>
          <a:r>
            <a:rPr lang="zh-CN" sz="2800" b="1" kern="1200" dirty="0" smtClean="0"/>
            <a:t>米的物理现象</a:t>
          </a:r>
          <a:endParaRPr lang="zh-CN" sz="2800" kern="1200" dirty="0"/>
        </a:p>
      </dsp:txBody>
      <dsp:txXfrm>
        <a:off x="57115" y="57115"/>
        <a:ext cx="8115370" cy="1055770"/>
      </dsp:txXfrm>
    </dsp:sp>
    <dsp:sp modelId="{806FB515-C24A-430B-9A26-8F84F2209D33}">
      <dsp:nvSpPr>
        <dsp:cNvPr id="0" name=""/>
        <dsp:cNvSpPr/>
      </dsp:nvSpPr>
      <dsp:spPr>
        <a:xfrm>
          <a:off x="0" y="1200820"/>
          <a:ext cx="8229600" cy="1170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对环境的影响：</a:t>
          </a:r>
          <a:endParaRPr lang="zh-CN" altLang="en-US" sz="2800" kern="1200" dirty="0"/>
        </a:p>
      </dsp:txBody>
      <dsp:txXfrm>
        <a:off x="57115" y="1257935"/>
        <a:ext cx="8115370" cy="1055770"/>
      </dsp:txXfrm>
    </dsp:sp>
    <dsp:sp modelId="{3196DFF5-F586-4CD4-886E-7A96C8CA9968}">
      <dsp:nvSpPr>
        <dsp:cNvPr id="0" name=""/>
        <dsp:cNvSpPr/>
      </dsp:nvSpPr>
      <dsp:spPr>
        <a:xfrm>
          <a:off x="0" y="2370820"/>
          <a:ext cx="8229600"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smtClean="0"/>
            <a:t>雾可清洗空气中的一些粒子污染物或气体污染物</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smtClean="0"/>
            <a:t>由于雾是在近地面气层非常稳定条件下产生的，在这种条件下，污染物不易扩散，雾的出现可能造成不利的地面空气污染情况。</a:t>
          </a:r>
          <a:endParaRPr lang="zh-CN" altLang="en-US" sz="2400" kern="1200" dirty="0"/>
        </a:p>
      </dsp:txBody>
      <dsp:txXfrm>
        <a:off x="0" y="2370820"/>
        <a:ext cx="8229600" cy="157319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27986-D908-44C5-8235-613AF81D3746}">
      <dsp:nvSpPr>
        <dsp:cNvPr id="0" name=""/>
        <dsp:cNvSpPr/>
      </dsp:nvSpPr>
      <dsp:spPr>
        <a:xfrm>
          <a:off x="2813143" y="1123045"/>
          <a:ext cx="2603312" cy="260331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zh-CN" altLang="en-US" sz="2400" b="1" kern="1200" dirty="0" smtClean="0"/>
            <a:t>雾</a:t>
          </a:r>
          <a:endParaRPr lang="zh-CN" altLang="en-US" sz="2400" b="1" kern="1200" dirty="0"/>
        </a:p>
      </dsp:txBody>
      <dsp:txXfrm>
        <a:off x="3194389" y="1504291"/>
        <a:ext cx="1840820" cy="1840820"/>
      </dsp:txXfrm>
    </dsp:sp>
    <dsp:sp modelId="{DA210DA2-CC21-457E-99C5-1E19A797D6A8}">
      <dsp:nvSpPr>
        <dsp:cNvPr id="0" name=""/>
        <dsp:cNvSpPr/>
      </dsp:nvSpPr>
      <dsp:spPr>
        <a:xfrm>
          <a:off x="3463971" y="80318"/>
          <a:ext cx="1301656" cy="130165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zh-CN" altLang="en-US" sz="2400" b="1" kern="1200" dirty="0" smtClean="0"/>
            <a:t>辐射雾</a:t>
          </a:r>
          <a:endParaRPr lang="zh-CN" altLang="en-US" sz="2400" b="1" kern="1200" dirty="0"/>
        </a:p>
      </dsp:txBody>
      <dsp:txXfrm>
        <a:off x="3654594" y="270941"/>
        <a:ext cx="920410" cy="920410"/>
      </dsp:txXfrm>
    </dsp:sp>
    <dsp:sp modelId="{69C9877D-F1AF-4E31-8E3D-8C5EA8A6C47C}">
      <dsp:nvSpPr>
        <dsp:cNvPr id="0" name=""/>
        <dsp:cNvSpPr/>
      </dsp:nvSpPr>
      <dsp:spPr>
        <a:xfrm>
          <a:off x="5074638" y="1250536"/>
          <a:ext cx="1301656" cy="130165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zh-CN" altLang="en-US" sz="2400" b="1" kern="1200" dirty="0" smtClean="0"/>
            <a:t>平流雾</a:t>
          </a:r>
          <a:endParaRPr lang="zh-CN" altLang="en-US" sz="2400" b="1" kern="1200" dirty="0"/>
        </a:p>
      </dsp:txBody>
      <dsp:txXfrm>
        <a:off x="5265261" y="1441159"/>
        <a:ext cx="920410" cy="920410"/>
      </dsp:txXfrm>
    </dsp:sp>
    <dsp:sp modelId="{5B6282E4-DF90-4033-ACA0-4CD48AB14162}">
      <dsp:nvSpPr>
        <dsp:cNvPr id="0" name=""/>
        <dsp:cNvSpPr/>
      </dsp:nvSpPr>
      <dsp:spPr>
        <a:xfrm>
          <a:off x="4459418" y="3143988"/>
          <a:ext cx="1301656" cy="130165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zh-CN" altLang="en-US" sz="2400" b="1" kern="1200" dirty="0" smtClean="0"/>
            <a:t>蒸汽雾</a:t>
          </a:r>
          <a:endParaRPr lang="zh-CN" altLang="en-US" sz="2400" b="1" kern="1200" dirty="0"/>
        </a:p>
      </dsp:txBody>
      <dsp:txXfrm>
        <a:off x="4650041" y="3334611"/>
        <a:ext cx="920410" cy="920410"/>
      </dsp:txXfrm>
    </dsp:sp>
    <dsp:sp modelId="{E393AF97-227E-4663-BE96-2E086DE53968}">
      <dsp:nvSpPr>
        <dsp:cNvPr id="0" name=""/>
        <dsp:cNvSpPr/>
      </dsp:nvSpPr>
      <dsp:spPr>
        <a:xfrm>
          <a:off x="2468525" y="3143988"/>
          <a:ext cx="1301656" cy="130165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zh-CN" altLang="en-US" sz="2400" b="1" kern="1200" dirty="0" smtClean="0"/>
            <a:t>上坡雾</a:t>
          </a:r>
          <a:endParaRPr lang="zh-CN" altLang="en-US" sz="2400" b="1" kern="1200" dirty="0"/>
        </a:p>
      </dsp:txBody>
      <dsp:txXfrm>
        <a:off x="2659148" y="3334611"/>
        <a:ext cx="920410" cy="920410"/>
      </dsp:txXfrm>
    </dsp:sp>
    <dsp:sp modelId="{A4F1B3D3-7ABA-4926-83F3-48B6E02E2F1E}">
      <dsp:nvSpPr>
        <dsp:cNvPr id="0" name=""/>
        <dsp:cNvSpPr/>
      </dsp:nvSpPr>
      <dsp:spPr>
        <a:xfrm>
          <a:off x="1853305" y="1250536"/>
          <a:ext cx="1301656" cy="130165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zh-CN" altLang="en-US" sz="2400" b="1" kern="1200" dirty="0" smtClean="0"/>
            <a:t>锋面雾</a:t>
          </a:r>
          <a:endParaRPr lang="zh-CN" altLang="en-US" sz="2400" b="1" kern="1200" dirty="0"/>
        </a:p>
      </dsp:txBody>
      <dsp:txXfrm>
        <a:off x="2043928" y="1441159"/>
        <a:ext cx="920410" cy="92041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A8381-1955-45DA-8A7E-DF88A4F65C40}">
      <dsp:nvSpPr>
        <dsp:cNvPr id="0" name=""/>
        <dsp:cNvSpPr/>
      </dsp:nvSpPr>
      <dsp:spPr>
        <a:xfrm>
          <a:off x="0" y="19169"/>
          <a:ext cx="8229600" cy="1447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定义：夜间地面辐射冷却，使贴近地面气层变冷而形成的</a:t>
          </a:r>
          <a:r>
            <a:rPr lang="zh-CN" sz="2500" b="1" kern="1200" dirty="0" smtClean="0"/>
            <a:t>雾</a:t>
          </a:r>
          <a:endParaRPr lang="zh-CN" sz="2500" kern="1200" dirty="0"/>
        </a:p>
      </dsp:txBody>
      <dsp:txXfrm>
        <a:off x="70679" y="89848"/>
        <a:ext cx="8088242" cy="1306517"/>
      </dsp:txXfrm>
    </dsp:sp>
    <dsp:sp modelId="{65F2E7F4-2B01-498F-9708-188275FBCDFB}">
      <dsp:nvSpPr>
        <dsp:cNvPr id="0" name=""/>
        <dsp:cNvSpPr/>
      </dsp:nvSpPr>
      <dsp:spPr>
        <a:xfrm>
          <a:off x="0" y="1539044"/>
          <a:ext cx="8229600" cy="1447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形成条件：空气中水汽充沛；风力微弱；晴朗少云；大气层结</a:t>
          </a:r>
          <a:r>
            <a:rPr lang="zh-CN" sz="2500" b="1" kern="1200" dirty="0" smtClean="0"/>
            <a:t>稳定</a:t>
          </a:r>
          <a:endParaRPr lang="zh-CN" sz="2500" kern="1200" dirty="0"/>
        </a:p>
      </dsp:txBody>
      <dsp:txXfrm>
        <a:off x="70679" y="1609723"/>
        <a:ext cx="8088242" cy="1306517"/>
      </dsp:txXfrm>
    </dsp:sp>
    <dsp:sp modelId="{E13FE37D-B57D-46B1-8E4A-6285879334ED}">
      <dsp:nvSpPr>
        <dsp:cNvPr id="0" name=""/>
        <dsp:cNvSpPr/>
      </dsp:nvSpPr>
      <dsp:spPr>
        <a:xfrm>
          <a:off x="0" y="3058919"/>
          <a:ext cx="8229600" cy="144787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出现：辐射雾在大陆上最为常见，尤以山谷、盆地为多。常出现于高气压的晴夜，它的出现将预示着白天将是一个晴好的</a:t>
          </a:r>
          <a:r>
            <a:rPr lang="zh-CN" sz="2500" b="1" kern="1200" dirty="0" smtClean="0"/>
            <a:t>天气</a:t>
          </a:r>
          <a:endParaRPr lang="zh-CN" sz="2500" kern="1200" dirty="0"/>
        </a:p>
      </dsp:txBody>
      <dsp:txXfrm>
        <a:off x="70679" y="3129598"/>
        <a:ext cx="8088242" cy="1306517"/>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08A87-E7F3-442B-B7AF-7EC30311482A}">
      <dsp:nvSpPr>
        <dsp:cNvPr id="0" name=""/>
        <dsp:cNvSpPr/>
      </dsp:nvSpPr>
      <dsp:spPr>
        <a:xfrm>
          <a:off x="0" y="84673"/>
          <a:ext cx="8229600" cy="140612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定义：</a:t>
          </a:r>
          <a:r>
            <a:rPr lang="zh-CN" sz="2400" b="1" kern="1200" dirty="0" smtClean="0">
              <a:solidFill>
                <a:srgbClr val="FFFF00"/>
              </a:solidFill>
            </a:rPr>
            <a:t>暖湿空气</a:t>
          </a:r>
          <a:r>
            <a:rPr lang="zh-CN" sz="2400" b="1" kern="1200" dirty="0" smtClean="0"/>
            <a:t>流经</a:t>
          </a:r>
          <a:r>
            <a:rPr lang="zh-CN" sz="2400" b="1" kern="1200" dirty="0" smtClean="0">
              <a:solidFill>
                <a:srgbClr val="FFFF00"/>
              </a:solidFill>
            </a:rPr>
            <a:t>冷下垫面</a:t>
          </a:r>
          <a:r>
            <a:rPr lang="zh-CN" sz="2400" b="1" kern="1200" dirty="0" smtClean="0"/>
            <a:t>而逐渐冷却形成的</a:t>
          </a:r>
          <a:r>
            <a:rPr lang="zh-CN" sz="2400" b="1" kern="1200" dirty="0" smtClean="0"/>
            <a:t>雾</a:t>
          </a:r>
          <a:endParaRPr lang="zh-CN" sz="2400" kern="1200" dirty="0"/>
        </a:p>
      </dsp:txBody>
      <dsp:txXfrm>
        <a:off x="68641" y="153314"/>
        <a:ext cx="8092318" cy="1268843"/>
      </dsp:txXfrm>
    </dsp:sp>
    <dsp:sp modelId="{B5D5B2CB-AB7B-4BBF-85D8-7BAA0D2B3B35}">
      <dsp:nvSpPr>
        <dsp:cNvPr id="0" name=""/>
        <dsp:cNvSpPr/>
      </dsp:nvSpPr>
      <dsp:spPr>
        <a:xfrm>
          <a:off x="0" y="1559918"/>
          <a:ext cx="8229600" cy="140612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形成条件：下垫面与暖湿空气的温差较大；暖湿空气的湿度大；有适宜的风向核风速；层结较稳定。</a:t>
          </a:r>
          <a:endParaRPr lang="zh-CN" sz="2400" kern="1200" dirty="0"/>
        </a:p>
      </dsp:txBody>
      <dsp:txXfrm>
        <a:off x="68641" y="1628559"/>
        <a:ext cx="8092318" cy="1268843"/>
      </dsp:txXfrm>
    </dsp:sp>
    <dsp:sp modelId="{E9466AAA-0A5B-42A7-B550-E656ADA03135}">
      <dsp:nvSpPr>
        <dsp:cNvPr id="0" name=""/>
        <dsp:cNvSpPr/>
      </dsp:nvSpPr>
      <dsp:spPr>
        <a:xfrm>
          <a:off x="0" y="3035164"/>
          <a:ext cx="8229600" cy="140612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特点：平流雾的范围广，而且深厚，只有适宜的风向、风速，常可坚持很久。但只要暖湿空气来源中断，雾则立即消散。我国沿海春夏季节的海雾，即是平流雾。</a:t>
          </a:r>
          <a:endParaRPr lang="zh-CN" sz="2400" kern="1200" dirty="0"/>
        </a:p>
      </dsp:txBody>
      <dsp:txXfrm>
        <a:off x="68641" y="3103805"/>
        <a:ext cx="8092318" cy="126884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1FBA7-9069-472E-97BF-3A4620786F66}">
      <dsp:nvSpPr>
        <dsp:cNvPr id="0" name=""/>
        <dsp:cNvSpPr/>
      </dsp:nvSpPr>
      <dsp:spPr>
        <a:xfrm>
          <a:off x="0" y="172432"/>
          <a:ext cx="8229600" cy="11125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定义：</a:t>
          </a:r>
          <a:r>
            <a:rPr lang="zh-CN" altLang="en-US" sz="2800" b="1" kern="1200" dirty="0" smtClean="0">
              <a:solidFill>
                <a:srgbClr val="FFFF00"/>
              </a:solidFill>
            </a:rPr>
            <a:t>冷空气</a:t>
          </a:r>
          <a:r>
            <a:rPr lang="zh-CN" altLang="en-US" sz="2800" b="1" kern="1200" dirty="0" smtClean="0"/>
            <a:t>移动到</a:t>
          </a:r>
          <a:r>
            <a:rPr lang="zh-CN" altLang="en-US" sz="2800" b="1" kern="1200" dirty="0" smtClean="0">
              <a:solidFill>
                <a:srgbClr val="FFFF00"/>
              </a:solidFill>
            </a:rPr>
            <a:t>暖水面</a:t>
          </a:r>
          <a:r>
            <a:rPr lang="zh-CN" altLang="en-US" sz="2800" b="1" kern="1200" dirty="0" smtClean="0"/>
            <a:t>上形成的</a:t>
          </a:r>
          <a:r>
            <a:rPr lang="zh-CN" altLang="en-US" sz="2800" b="1" kern="1200" dirty="0" smtClean="0"/>
            <a:t>雾</a:t>
          </a:r>
          <a:endParaRPr lang="zh-CN" altLang="en-US" sz="2800" kern="1200" dirty="0"/>
        </a:p>
      </dsp:txBody>
      <dsp:txXfrm>
        <a:off x="54310" y="226742"/>
        <a:ext cx="8120980" cy="1003929"/>
      </dsp:txXfrm>
    </dsp:sp>
    <dsp:sp modelId="{6DB77869-9147-47EC-8CF1-54EC0E71A23F}">
      <dsp:nvSpPr>
        <dsp:cNvPr id="0" name=""/>
        <dsp:cNvSpPr/>
      </dsp:nvSpPr>
      <dsp:spPr>
        <a:xfrm>
          <a:off x="0" y="1469301"/>
          <a:ext cx="8229600" cy="61587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特点：</a:t>
          </a:r>
          <a:endParaRPr lang="zh-CN" altLang="en-US" sz="2800" kern="1200" dirty="0"/>
        </a:p>
      </dsp:txBody>
      <dsp:txXfrm>
        <a:off x="30064" y="1499365"/>
        <a:ext cx="8169472" cy="555745"/>
      </dsp:txXfrm>
    </dsp:sp>
    <dsp:sp modelId="{7EBD8D38-2684-4E8E-A923-D0D999066204}">
      <dsp:nvSpPr>
        <dsp:cNvPr id="0" name=""/>
        <dsp:cNvSpPr/>
      </dsp:nvSpPr>
      <dsp:spPr>
        <a:xfrm>
          <a:off x="0" y="2085174"/>
          <a:ext cx="8229600"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smtClean="0"/>
            <a:t>可在一日中任何时间形成，也可终日</a:t>
          </a:r>
          <a:r>
            <a:rPr lang="zh-CN" altLang="en-US" sz="2400" b="1" kern="1200" dirty="0" smtClean="0"/>
            <a:t>不散</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smtClean="0"/>
            <a:t>北冰洋的冬季较为常见（极地烟雾或北极烟</a:t>
          </a:r>
          <a:r>
            <a:rPr lang="zh-CN" altLang="en-US" sz="2400" b="1" kern="1200" dirty="0" smtClean="0"/>
            <a:t>）</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smtClean="0"/>
            <a:t>深秋或初冬的早晨，见于河面，湖面的轻雾（河、湖烟雾</a:t>
          </a:r>
          <a:r>
            <a:rPr lang="zh-CN" altLang="en-US" sz="2400" b="1" kern="1200" dirty="0" smtClean="0"/>
            <a:t>）</a:t>
          </a:r>
          <a:endParaRPr lang="zh-CN" altLang="en-US" sz="2400" kern="1200" dirty="0"/>
        </a:p>
      </dsp:txBody>
      <dsp:txXfrm>
        <a:off x="0" y="2085174"/>
        <a:ext cx="8229600" cy="1656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673DE-69D5-4286-AB08-76CB4E04FF46}">
      <dsp:nvSpPr>
        <dsp:cNvPr id="0" name=""/>
        <dsp:cNvSpPr/>
      </dsp:nvSpPr>
      <dsp:spPr>
        <a:xfrm>
          <a:off x="1512371" y="0"/>
          <a:ext cx="4525963" cy="4525963"/>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62FE4C-6425-493D-869A-2A1821AC608E}">
      <dsp:nvSpPr>
        <dsp:cNvPr id="0" name=""/>
        <dsp:cNvSpPr/>
      </dsp:nvSpPr>
      <dsp:spPr>
        <a:xfrm>
          <a:off x="3775352" y="453038"/>
          <a:ext cx="2941875" cy="64353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zh-CN" sz="2500" b="1" kern="1200" dirty="0" smtClean="0"/>
            <a:t>散逸层</a:t>
          </a:r>
          <a:endParaRPr lang="zh-CN" sz="2500" kern="1200" dirty="0"/>
        </a:p>
      </dsp:txBody>
      <dsp:txXfrm>
        <a:off x="3806767" y="484453"/>
        <a:ext cx="2879045" cy="580705"/>
      </dsp:txXfrm>
    </dsp:sp>
    <dsp:sp modelId="{18629FE4-582E-466C-A818-0961C05E8706}">
      <dsp:nvSpPr>
        <dsp:cNvPr id="0" name=""/>
        <dsp:cNvSpPr/>
      </dsp:nvSpPr>
      <dsp:spPr>
        <a:xfrm>
          <a:off x="3775352" y="1177015"/>
          <a:ext cx="2941875" cy="64353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zh-CN" sz="2500" b="1" kern="1200" dirty="0" smtClean="0"/>
            <a:t>暖层</a:t>
          </a:r>
          <a:endParaRPr lang="zh-CN" sz="2500" kern="1200" dirty="0"/>
        </a:p>
      </dsp:txBody>
      <dsp:txXfrm>
        <a:off x="3806767" y="1208430"/>
        <a:ext cx="2879045" cy="580705"/>
      </dsp:txXfrm>
    </dsp:sp>
    <dsp:sp modelId="{238DFED4-6C94-4AFB-B581-328DFCB5D6DA}">
      <dsp:nvSpPr>
        <dsp:cNvPr id="0" name=""/>
        <dsp:cNvSpPr/>
      </dsp:nvSpPr>
      <dsp:spPr>
        <a:xfrm>
          <a:off x="3775352" y="1900992"/>
          <a:ext cx="2941875" cy="64353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zh-CN" sz="2500" b="1" kern="1200" dirty="0" smtClean="0"/>
            <a:t>中间层</a:t>
          </a:r>
          <a:endParaRPr lang="zh-CN" sz="2500" kern="1200" dirty="0"/>
        </a:p>
      </dsp:txBody>
      <dsp:txXfrm>
        <a:off x="3806767" y="1932407"/>
        <a:ext cx="2879045" cy="580705"/>
      </dsp:txXfrm>
    </dsp:sp>
    <dsp:sp modelId="{7408CEB2-EFAC-4300-A4D3-740FC09961DC}">
      <dsp:nvSpPr>
        <dsp:cNvPr id="0" name=""/>
        <dsp:cNvSpPr/>
      </dsp:nvSpPr>
      <dsp:spPr>
        <a:xfrm>
          <a:off x="3775352" y="2624970"/>
          <a:ext cx="2941875" cy="64353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zh-CN" sz="2500" b="1" kern="1200" dirty="0" smtClean="0"/>
            <a:t>平流层</a:t>
          </a:r>
          <a:endParaRPr lang="zh-CN" sz="2500" kern="1200" dirty="0"/>
        </a:p>
      </dsp:txBody>
      <dsp:txXfrm>
        <a:off x="3806767" y="2656385"/>
        <a:ext cx="2879045" cy="580705"/>
      </dsp:txXfrm>
    </dsp:sp>
    <dsp:sp modelId="{1657B9FA-EFFA-41E1-9A26-486BC1708EC6}">
      <dsp:nvSpPr>
        <dsp:cNvPr id="0" name=""/>
        <dsp:cNvSpPr/>
      </dsp:nvSpPr>
      <dsp:spPr>
        <a:xfrm>
          <a:off x="3775352" y="3348947"/>
          <a:ext cx="2941875" cy="64353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zh-CN" sz="2500" b="1" kern="1200" dirty="0" smtClean="0"/>
            <a:t>对流层</a:t>
          </a:r>
          <a:endParaRPr lang="zh-CN" sz="2500" kern="1200" dirty="0"/>
        </a:p>
      </dsp:txBody>
      <dsp:txXfrm>
        <a:off x="3806767" y="3380362"/>
        <a:ext cx="2879045" cy="58070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F1687-7661-4C84-B312-11A47DECC7D5}">
      <dsp:nvSpPr>
        <dsp:cNvPr id="0" name=""/>
        <dsp:cNvSpPr/>
      </dsp:nvSpPr>
      <dsp:spPr>
        <a:xfrm>
          <a:off x="0" y="290367"/>
          <a:ext cx="8229600" cy="12214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b="1" kern="1200" dirty="0" smtClean="0"/>
            <a:t>定义：潮湿空气沿山坡上升使水汽凝结而产生的</a:t>
          </a:r>
          <a:r>
            <a:rPr lang="zh-CN" sz="2900" b="1" kern="1200" dirty="0" smtClean="0"/>
            <a:t>雾</a:t>
          </a:r>
          <a:endParaRPr lang="zh-CN" sz="2900" kern="1200" dirty="0"/>
        </a:p>
      </dsp:txBody>
      <dsp:txXfrm>
        <a:off x="59628" y="349995"/>
        <a:ext cx="8110344" cy="1102224"/>
      </dsp:txXfrm>
    </dsp:sp>
    <dsp:sp modelId="{1A88B748-FB9D-41C9-8031-42E1E2AD6E51}">
      <dsp:nvSpPr>
        <dsp:cNvPr id="0" name=""/>
        <dsp:cNvSpPr/>
      </dsp:nvSpPr>
      <dsp:spPr>
        <a:xfrm>
          <a:off x="0" y="1595367"/>
          <a:ext cx="8229600" cy="12214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b="1" kern="1200" dirty="0" smtClean="0"/>
            <a:t>形成条件：潮湿空气必须处于稳定状态，山坡坡度也不能太大，否则就会产生对流而形成</a:t>
          </a:r>
          <a:r>
            <a:rPr lang="zh-CN" sz="2900" b="1" kern="1200" dirty="0" smtClean="0"/>
            <a:t>层云</a:t>
          </a:r>
          <a:endParaRPr lang="zh-CN" sz="2900" kern="1200" dirty="0"/>
        </a:p>
      </dsp:txBody>
      <dsp:txXfrm>
        <a:off x="59628" y="1654995"/>
        <a:ext cx="8110344" cy="1102224"/>
      </dsp:txXfrm>
    </dsp:sp>
    <dsp:sp modelId="{EDC2D159-BD6B-4012-9E4C-C654D31C1F20}">
      <dsp:nvSpPr>
        <dsp:cNvPr id="0" name=""/>
        <dsp:cNvSpPr/>
      </dsp:nvSpPr>
      <dsp:spPr>
        <a:xfrm>
          <a:off x="0" y="2900367"/>
          <a:ext cx="8229600" cy="854987"/>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b="1" kern="1200" dirty="0" smtClean="0"/>
            <a:t>分布：</a:t>
          </a:r>
          <a:endParaRPr lang="zh-CN" sz="2900" kern="1200" dirty="0"/>
        </a:p>
      </dsp:txBody>
      <dsp:txXfrm>
        <a:off x="41737" y="2942104"/>
        <a:ext cx="8146126" cy="771513"/>
      </dsp:txXfrm>
    </dsp:sp>
    <dsp:sp modelId="{9F395802-D7D3-4830-968E-DDF834B2440F}">
      <dsp:nvSpPr>
        <dsp:cNvPr id="0" name=""/>
        <dsp:cNvSpPr/>
      </dsp:nvSpPr>
      <dsp:spPr>
        <a:xfrm>
          <a:off x="0" y="3755355"/>
          <a:ext cx="822960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smtClean="0"/>
            <a:t>在我国青藏高原、云贵高原的东部经常</a:t>
          </a:r>
          <a:r>
            <a:rPr lang="zh-CN" sz="2300" b="1" kern="1200" dirty="0" smtClean="0"/>
            <a:t>出现</a:t>
          </a:r>
          <a:endParaRPr lang="zh-CN" sz="2300" kern="1200" dirty="0"/>
        </a:p>
      </dsp:txBody>
      <dsp:txXfrm>
        <a:off x="0" y="3755355"/>
        <a:ext cx="8229600" cy="48024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23BAE-3D6F-44C6-B307-C336DCF437B1}">
      <dsp:nvSpPr>
        <dsp:cNvPr id="0" name=""/>
        <dsp:cNvSpPr/>
      </dsp:nvSpPr>
      <dsp:spPr>
        <a:xfrm>
          <a:off x="0" y="563245"/>
          <a:ext cx="8229600" cy="1083237"/>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定义：发生于锋面附近的</a:t>
          </a:r>
          <a:r>
            <a:rPr lang="zh-CN" sz="2600" b="1" kern="1200" dirty="0" smtClean="0"/>
            <a:t>雾</a:t>
          </a:r>
          <a:endParaRPr lang="zh-CN" sz="2600" kern="1200" dirty="0"/>
        </a:p>
      </dsp:txBody>
      <dsp:txXfrm>
        <a:off x="52879" y="616124"/>
        <a:ext cx="8123842" cy="977479"/>
      </dsp:txXfrm>
    </dsp:sp>
    <dsp:sp modelId="{D9CAF933-1C49-49E6-9B75-FF35AD143665}">
      <dsp:nvSpPr>
        <dsp:cNvPr id="0" name=""/>
        <dsp:cNvSpPr/>
      </dsp:nvSpPr>
      <dsp:spPr>
        <a:xfrm>
          <a:off x="0" y="1721362"/>
          <a:ext cx="8229600" cy="1083237"/>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成因：主要是暖气团的降水落入冷空气层时，冷空气因雨滴蒸发而到达饱和，水汽在锋面底部凝结而</a:t>
          </a:r>
          <a:r>
            <a:rPr lang="zh-CN" sz="2600" b="1" kern="1200" dirty="0" smtClean="0"/>
            <a:t>成</a:t>
          </a:r>
          <a:endParaRPr lang="zh-CN" sz="2600" kern="1200" dirty="0"/>
        </a:p>
      </dsp:txBody>
      <dsp:txXfrm>
        <a:off x="52879" y="1774241"/>
        <a:ext cx="8123842" cy="977479"/>
      </dsp:txXfrm>
    </dsp:sp>
    <dsp:sp modelId="{97E175DB-830C-4199-B823-66D69E44445F}">
      <dsp:nvSpPr>
        <dsp:cNvPr id="0" name=""/>
        <dsp:cNvSpPr/>
      </dsp:nvSpPr>
      <dsp:spPr>
        <a:xfrm>
          <a:off x="0" y="2879480"/>
          <a:ext cx="8229600" cy="1083237"/>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分布：我国江淮一带梅雨季节常常出现</a:t>
          </a:r>
          <a:r>
            <a:rPr lang="zh-CN" sz="2600" b="1" kern="1200" dirty="0" smtClean="0"/>
            <a:t>锋面雾</a:t>
          </a:r>
          <a:endParaRPr lang="zh-CN" sz="2600" kern="1200" dirty="0"/>
        </a:p>
      </dsp:txBody>
      <dsp:txXfrm>
        <a:off x="52879" y="2932359"/>
        <a:ext cx="8123842" cy="97747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8D22C-2260-4EC8-8F0A-208EC8B0A9A7}">
      <dsp:nvSpPr>
        <dsp:cNvPr id="0" name=""/>
        <dsp:cNvSpPr/>
      </dsp:nvSpPr>
      <dsp:spPr>
        <a:xfrm>
          <a:off x="0" y="19801"/>
          <a:ext cx="7776864" cy="7862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定义：是高空水汽凝结现象</a:t>
          </a:r>
          <a:endParaRPr lang="zh-CN" altLang="en-US" sz="2800" kern="1200" dirty="0"/>
        </a:p>
      </dsp:txBody>
      <dsp:txXfrm>
        <a:off x="38381" y="58182"/>
        <a:ext cx="7700102" cy="709478"/>
      </dsp:txXfrm>
    </dsp:sp>
    <dsp:sp modelId="{3FA5D4E6-1F19-477E-B643-AE9F31F19699}">
      <dsp:nvSpPr>
        <dsp:cNvPr id="0" name=""/>
        <dsp:cNvSpPr/>
      </dsp:nvSpPr>
      <dsp:spPr>
        <a:xfrm>
          <a:off x="0" y="922858"/>
          <a:ext cx="7776864" cy="7862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形成原因：</a:t>
          </a:r>
          <a:endParaRPr lang="zh-CN" altLang="en-US" sz="2800" kern="1200" dirty="0"/>
        </a:p>
      </dsp:txBody>
      <dsp:txXfrm>
        <a:off x="38381" y="961239"/>
        <a:ext cx="7700102" cy="709478"/>
      </dsp:txXfrm>
    </dsp:sp>
    <dsp:sp modelId="{18F39D7E-5E62-49E0-8F7F-3A0B1A3D7C18}">
      <dsp:nvSpPr>
        <dsp:cNvPr id="0" name=""/>
        <dsp:cNvSpPr/>
      </dsp:nvSpPr>
      <dsp:spPr>
        <a:xfrm>
          <a:off x="0" y="1709098"/>
          <a:ext cx="7776864" cy="152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915"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zh-CN" altLang="en-US" sz="2800" b="1" kern="1200" dirty="0" smtClean="0"/>
            <a:t>空气对流</a:t>
          </a:r>
          <a:endParaRPr lang="zh-CN" altLang="en-US" sz="2800" kern="1200" dirty="0"/>
        </a:p>
        <a:p>
          <a:pPr marL="285750" lvl="1" indent="-285750" algn="l" defTabSz="1244600" rtl="0">
            <a:lnSpc>
              <a:spcPct val="90000"/>
            </a:lnSpc>
            <a:spcBef>
              <a:spcPct val="0"/>
            </a:spcBef>
            <a:spcAft>
              <a:spcPct val="20000"/>
            </a:spcAft>
            <a:buChar char="••"/>
          </a:pPr>
          <a:r>
            <a:rPr lang="zh-CN" altLang="en-US" sz="2800" b="1" kern="1200" dirty="0" smtClean="0"/>
            <a:t>锋面抬升</a:t>
          </a:r>
          <a:endParaRPr lang="zh-CN" altLang="en-US" sz="2800" kern="1200" dirty="0"/>
        </a:p>
        <a:p>
          <a:pPr marL="285750" lvl="1" indent="-285750" algn="l" defTabSz="1244600" rtl="0">
            <a:lnSpc>
              <a:spcPct val="90000"/>
            </a:lnSpc>
            <a:spcBef>
              <a:spcPct val="0"/>
            </a:spcBef>
            <a:spcAft>
              <a:spcPct val="20000"/>
            </a:spcAft>
            <a:buChar char="••"/>
          </a:pPr>
          <a:r>
            <a:rPr lang="zh-CN" altLang="en-US" sz="2800" b="1" kern="1200" dirty="0" smtClean="0"/>
            <a:t>地形抬升</a:t>
          </a:r>
          <a:endParaRPr lang="zh-CN" altLang="en-US" sz="2800" kern="1200" dirty="0"/>
        </a:p>
      </dsp:txBody>
      <dsp:txXfrm>
        <a:off x="0" y="1709098"/>
        <a:ext cx="7776864" cy="1521450"/>
      </dsp:txXfrm>
    </dsp:sp>
    <dsp:sp modelId="{FBE0388D-5F59-4820-8146-199F0F054CD2}">
      <dsp:nvSpPr>
        <dsp:cNvPr id="0" name=""/>
        <dsp:cNvSpPr/>
      </dsp:nvSpPr>
      <dsp:spPr>
        <a:xfrm>
          <a:off x="0" y="3230549"/>
          <a:ext cx="7776864" cy="7862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空气上升到凝结高度</a:t>
          </a:r>
          <a:endParaRPr lang="zh-CN" altLang="en-US" sz="2800" kern="1200" dirty="0"/>
        </a:p>
      </dsp:txBody>
      <dsp:txXfrm>
        <a:off x="38381" y="3268930"/>
        <a:ext cx="7700102" cy="70947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A4081-9B2A-4065-81AA-0494C04BC37E}">
      <dsp:nvSpPr>
        <dsp:cNvPr id="0" name=""/>
        <dsp:cNvSpPr/>
      </dsp:nvSpPr>
      <dsp:spPr>
        <a:xfrm>
          <a:off x="0" y="0"/>
          <a:ext cx="8075240" cy="1468208"/>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zh-CN" sz="1700" b="1" kern="1200" dirty="0" smtClean="0"/>
            <a:t>高云族（下限高度</a:t>
          </a:r>
          <a:r>
            <a:rPr lang="en-US" sz="1700" b="1" kern="1200" dirty="0" smtClean="0"/>
            <a:t>6000</a:t>
          </a:r>
          <a:r>
            <a:rPr lang="zh-CN" sz="1700" b="1" kern="1200" dirty="0" smtClean="0"/>
            <a:t>米，由冰晶组成）：白色有绢丝光泽</a:t>
          </a:r>
          <a:endParaRPr lang="zh-CN" sz="1700" b="1" kern="1200" dirty="0"/>
        </a:p>
        <a:p>
          <a:pPr marL="114300" lvl="1" indent="-114300" algn="l" defTabSz="577850" rtl="0">
            <a:lnSpc>
              <a:spcPct val="90000"/>
            </a:lnSpc>
            <a:spcBef>
              <a:spcPct val="0"/>
            </a:spcBef>
            <a:spcAft>
              <a:spcPct val="15000"/>
            </a:spcAft>
            <a:buChar char="••"/>
          </a:pPr>
          <a:r>
            <a:rPr lang="zh-CN" altLang="en-US" sz="1300" b="1" kern="1200" dirty="0" smtClean="0"/>
            <a:t>卷云</a:t>
          </a:r>
          <a:endParaRPr lang="zh-CN" altLang="en-US" sz="1300" b="1" kern="1200" dirty="0"/>
        </a:p>
        <a:p>
          <a:pPr marL="114300" lvl="1" indent="-114300" algn="l" defTabSz="577850" rtl="0">
            <a:lnSpc>
              <a:spcPct val="90000"/>
            </a:lnSpc>
            <a:spcBef>
              <a:spcPct val="0"/>
            </a:spcBef>
            <a:spcAft>
              <a:spcPct val="15000"/>
            </a:spcAft>
            <a:buChar char="••"/>
          </a:pPr>
          <a:r>
            <a:rPr lang="zh-CN" altLang="en-US" sz="1300" b="1" kern="1200" dirty="0" smtClean="0"/>
            <a:t>卷层云</a:t>
          </a:r>
          <a:endParaRPr lang="zh-CN" altLang="en-US" sz="1300" b="1" kern="1200" dirty="0"/>
        </a:p>
        <a:p>
          <a:pPr marL="114300" lvl="1" indent="-114300" algn="l" defTabSz="577850" rtl="0">
            <a:lnSpc>
              <a:spcPct val="90000"/>
            </a:lnSpc>
            <a:spcBef>
              <a:spcPct val="0"/>
            </a:spcBef>
            <a:spcAft>
              <a:spcPct val="15000"/>
            </a:spcAft>
            <a:buChar char="••"/>
          </a:pPr>
          <a:r>
            <a:rPr lang="zh-CN" altLang="en-US" sz="1300" b="1" kern="1200" dirty="0" smtClean="0"/>
            <a:t>卷积云</a:t>
          </a:r>
          <a:endParaRPr lang="zh-CN" altLang="en-US" sz="1300" b="1" kern="1200" dirty="0"/>
        </a:p>
      </dsp:txBody>
      <dsp:txXfrm>
        <a:off x="1761868" y="0"/>
        <a:ext cx="6313371" cy="1468208"/>
      </dsp:txXfrm>
    </dsp:sp>
    <dsp:sp modelId="{8BF4B03F-8A34-4174-8F7A-8A9E708257BA}">
      <dsp:nvSpPr>
        <dsp:cNvPr id="0" name=""/>
        <dsp:cNvSpPr/>
      </dsp:nvSpPr>
      <dsp:spPr>
        <a:xfrm>
          <a:off x="146820" y="146820"/>
          <a:ext cx="1615048" cy="1174566"/>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0D88D-48C1-46A8-98E9-D6F80D427067}">
      <dsp:nvSpPr>
        <dsp:cNvPr id="0" name=""/>
        <dsp:cNvSpPr/>
      </dsp:nvSpPr>
      <dsp:spPr>
        <a:xfrm>
          <a:off x="0" y="1615028"/>
          <a:ext cx="8075240" cy="1468208"/>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zh-CN" sz="1700" b="1" kern="1200" dirty="0" smtClean="0"/>
            <a:t>中云族（下限高度</a:t>
          </a:r>
          <a:r>
            <a:rPr lang="en-US" sz="1700" b="1" kern="1200" dirty="0" smtClean="0"/>
            <a:t>2000</a:t>
          </a:r>
          <a:r>
            <a:rPr lang="zh-CN" sz="1700" b="1" kern="1200" dirty="0" smtClean="0"/>
            <a:t>－</a:t>
          </a:r>
          <a:r>
            <a:rPr lang="en-US" sz="1700" b="1" kern="1200" dirty="0" smtClean="0"/>
            <a:t>6000</a:t>
          </a:r>
          <a:r>
            <a:rPr lang="zh-CN" sz="1700" b="1" kern="1200" dirty="0" smtClean="0"/>
            <a:t>米，由冰晶和水滴混合组成） ：灰白色无光泽</a:t>
          </a:r>
          <a:endParaRPr lang="zh-CN" sz="1700" b="1" kern="1200" dirty="0"/>
        </a:p>
        <a:p>
          <a:pPr marL="114300" lvl="1" indent="-114300" algn="l" defTabSz="577850" rtl="0">
            <a:lnSpc>
              <a:spcPct val="90000"/>
            </a:lnSpc>
            <a:spcBef>
              <a:spcPct val="0"/>
            </a:spcBef>
            <a:spcAft>
              <a:spcPct val="15000"/>
            </a:spcAft>
            <a:buChar char="••"/>
          </a:pPr>
          <a:r>
            <a:rPr lang="zh-CN" altLang="en-US" sz="1300" b="1" kern="1200" dirty="0" smtClean="0"/>
            <a:t>高积云</a:t>
          </a:r>
          <a:endParaRPr lang="zh-CN" altLang="en-US" sz="1300" b="1" kern="1200" dirty="0"/>
        </a:p>
        <a:p>
          <a:pPr marL="114300" lvl="1" indent="-114300" algn="l" defTabSz="577850" rtl="0">
            <a:lnSpc>
              <a:spcPct val="90000"/>
            </a:lnSpc>
            <a:spcBef>
              <a:spcPct val="0"/>
            </a:spcBef>
            <a:spcAft>
              <a:spcPct val="15000"/>
            </a:spcAft>
            <a:buChar char="••"/>
          </a:pPr>
          <a:r>
            <a:rPr lang="zh-CN" altLang="en-US" sz="1300" b="1" kern="1200" dirty="0" smtClean="0"/>
            <a:t>高层云：连续性降水</a:t>
          </a:r>
          <a:endParaRPr lang="zh-CN" altLang="en-US" sz="1300" b="1" kern="1200" dirty="0"/>
        </a:p>
      </dsp:txBody>
      <dsp:txXfrm>
        <a:off x="1761868" y="1615028"/>
        <a:ext cx="6313371" cy="1468208"/>
      </dsp:txXfrm>
    </dsp:sp>
    <dsp:sp modelId="{4F94AEAA-8345-4A21-9DA0-EE84EEE49C70}">
      <dsp:nvSpPr>
        <dsp:cNvPr id="0" name=""/>
        <dsp:cNvSpPr/>
      </dsp:nvSpPr>
      <dsp:spPr>
        <a:xfrm>
          <a:off x="146820" y="1761849"/>
          <a:ext cx="1615048" cy="1174566"/>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671926-CFCC-4033-8EED-0BEA36B2574A}">
      <dsp:nvSpPr>
        <dsp:cNvPr id="0" name=""/>
        <dsp:cNvSpPr/>
      </dsp:nvSpPr>
      <dsp:spPr>
        <a:xfrm>
          <a:off x="0" y="3230057"/>
          <a:ext cx="8075240" cy="1468208"/>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zh-CN" sz="1700" b="1" kern="1200" dirty="0" smtClean="0"/>
            <a:t>低云族（下限高度</a:t>
          </a:r>
          <a:r>
            <a:rPr lang="en-US" sz="1700" b="1" kern="1200" dirty="0" smtClean="0"/>
            <a:t>2000</a:t>
          </a:r>
          <a:r>
            <a:rPr lang="zh-CN" sz="1700" b="1" kern="1200" dirty="0" smtClean="0"/>
            <a:t>米，由微小水滴、雪花组成） ：灰黑色到黑色</a:t>
          </a:r>
          <a:endParaRPr lang="zh-CN" sz="1700" b="1" kern="1200" dirty="0"/>
        </a:p>
        <a:p>
          <a:pPr marL="114300" lvl="1" indent="-114300" algn="l" defTabSz="577850" rtl="0">
            <a:lnSpc>
              <a:spcPct val="90000"/>
            </a:lnSpc>
            <a:spcBef>
              <a:spcPct val="0"/>
            </a:spcBef>
            <a:spcAft>
              <a:spcPct val="15000"/>
            </a:spcAft>
            <a:buChar char="••"/>
          </a:pPr>
          <a:r>
            <a:rPr lang="zh-CN" altLang="en-US" sz="1300" b="1" kern="1200" dirty="0" smtClean="0"/>
            <a:t>层云和层积云</a:t>
          </a:r>
          <a:endParaRPr lang="zh-CN" altLang="en-US" sz="1300" b="1" kern="1200" dirty="0"/>
        </a:p>
        <a:p>
          <a:pPr marL="114300" lvl="1" indent="-114300" algn="l" defTabSz="577850" rtl="0">
            <a:lnSpc>
              <a:spcPct val="90000"/>
            </a:lnSpc>
            <a:spcBef>
              <a:spcPct val="0"/>
            </a:spcBef>
            <a:spcAft>
              <a:spcPct val="15000"/>
            </a:spcAft>
            <a:buChar char="••"/>
          </a:pPr>
          <a:r>
            <a:rPr lang="zh-CN" altLang="en-US" sz="1300" b="1" kern="1200" dirty="0" smtClean="0"/>
            <a:t>雨层云：连续性降水</a:t>
          </a:r>
          <a:endParaRPr lang="zh-CN" altLang="en-US" sz="1300" b="1" kern="1200" dirty="0"/>
        </a:p>
        <a:p>
          <a:pPr marL="114300" lvl="1" indent="-114300" algn="l" defTabSz="577850" rtl="0">
            <a:lnSpc>
              <a:spcPct val="90000"/>
            </a:lnSpc>
            <a:spcBef>
              <a:spcPct val="0"/>
            </a:spcBef>
            <a:spcAft>
              <a:spcPct val="15000"/>
            </a:spcAft>
            <a:buChar char="••"/>
          </a:pPr>
          <a:r>
            <a:rPr lang="zh-CN" altLang="en-US" sz="1300" b="1" kern="1200" dirty="0" smtClean="0"/>
            <a:t>积云和积雨云</a:t>
          </a:r>
          <a:endParaRPr lang="zh-CN" altLang="en-US" sz="1300" b="1" kern="1200" dirty="0"/>
        </a:p>
      </dsp:txBody>
      <dsp:txXfrm>
        <a:off x="1761868" y="3230057"/>
        <a:ext cx="6313371" cy="1468208"/>
      </dsp:txXfrm>
    </dsp:sp>
    <dsp:sp modelId="{6C20A953-33E8-4040-B3D6-9BE4FA3FE50D}">
      <dsp:nvSpPr>
        <dsp:cNvPr id="0" name=""/>
        <dsp:cNvSpPr/>
      </dsp:nvSpPr>
      <dsp:spPr>
        <a:xfrm>
          <a:off x="146820" y="3376878"/>
          <a:ext cx="1615048" cy="1174566"/>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8590D-6796-44C6-8C45-DC3A3470C7C7}">
      <dsp:nvSpPr>
        <dsp:cNvPr id="0" name=""/>
        <dsp:cNvSpPr/>
      </dsp:nvSpPr>
      <dsp:spPr>
        <a:xfrm>
          <a:off x="0" y="497856"/>
          <a:ext cx="8229600"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定义：天空被云遮蔽的程度，用</a:t>
          </a:r>
          <a:r>
            <a:rPr lang="en-US" sz="3000" b="1" kern="1200" dirty="0" smtClean="0"/>
            <a:t>0—10</a:t>
          </a:r>
          <a:r>
            <a:rPr lang="zh-CN" altLang="en-US" sz="3000" b="1" kern="1200" dirty="0" smtClean="0"/>
            <a:t>整</a:t>
          </a:r>
          <a:r>
            <a:rPr lang="zh-CN" sz="3000" b="1" kern="1200" dirty="0" smtClean="0"/>
            <a:t>数表示。</a:t>
          </a:r>
          <a:endParaRPr lang="zh-CN" sz="3000" kern="1200" dirty="0"/>
        </a:p>
      </dsp:txBody>
      <dsp:txXfrm>
        <a:off x="36839" y="534695"/>
        <a:ext cx="8155922" cy="680971"/>
      </dsp:txXfrm>
    </dsp:sp>
    <dsp:sp modelId="{7569C8C9-7BF8-47F0-A893-760D4ECA4EDF}">
      <dsp:nvSpPr>
        <dsp:cNvPr id="0" name=""/>
        <dsp:cNvSpPr/>
      </dsp:nvSpPr>
      <dsp:spPr>
        <a:xfrm>
          <a:off x="0" y="1338906"/>
          <a:ext cx="8229600"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云量的分布与纬度、海陆、气流运动的关系：</a:t>
          </a:r>
          <a:endParaRPr lang="zh-CN" sz="3000" kern="1200" dirty="0"/>
        </a:p>
      </dsp:txBody>
      <dsp:txXfrm>
        <a:off x="36839" y="1375745"/>
        <a:ext cx="8155922" cy="680971"/>
      </dsp:txXfrm>
    </dsp:sp>
    <dsp:sp modelId="{F4FF7D2E-4C91-4792-B6B4-94BCD70CDEBC}">
      <dsp:nvSpPr>
        <dsp:cNvPr id="0" name=""/>
        <dsp:cNvSpPr/>
      </dsp:nvSpPr>
      <dsp:spPr>
        <a:xfrm>
          <a:off x="0" y="2093556"/>
          <a:ext cx="8229600" cy="117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smtClean="0"/>
            <a:t>一般上升气流为主的区域云量大；下沉气流为主的区域，云量</a:t>
          </a:r>
          <a:r>
            <a:rPr lang="zh-CN" sz="2300" b="1" kern="1200" dirty="0" smtClean="0"/>
            <a:t>小</a:t>
          </a:r>
          <a:endParaRPr lang="zh-CN" sz="2300" kern="1200" dirty="0"/>
        </a:p>
        <a:p>
          <a:pPr marL="228600" lvl="1" indent="-228600" algn="l" defTabSz="1022350" rtl="0">
            <a:lnSpc>
              <a:spcPct val="90000"/>
            </a:lnSpc>
            <a:spcBef>
              <a:spcPct val="0"/>
            </a:spcBef>
            <a:spcAft>
              <a:spcPct val="20000"/>
            </a:spcAft>
            <a:buChar char="••"/>
          </a:pPr>
          <a:r>
            <a:rPr lang="zh-CN" sz="2300" b="1" kern="1200" dirty="0" smtClean="0"/>
            <a:t>海洋上云量高于</a:t>
          </a:r>
          <a:r>
            <a:rPr lang="zh-CN" sz="2300" b="1" kern="1200" dirty="0" smtClean="0"/>
            <a:t>大陆</a:t>
          </a:r>
          <a:endParaRPr lang="zh-CN" sz="2300" kern="1200" dirty="0"/>
        </a:p>
      </dsp:txBody>
      <dsp:txXfrm>
        <a:off x="0" y="2093556"/>
        <a:ext cx="8229600" cy="1179900"/>
      </dsp:txXfrm>
    </dsp:sp>
    <dsp:sp modelId="{818011D2-392D-47EC-A33A-A568902C642C}">
      <dsp:nvSpPr>
        <dsp:cNvPr id="0" name=""/>
        <dsp:cNvSpPr/>
      </dsp:nvSpPr>
      <dsp:spPr>
        <a:xfrm>
          <a:off x="0" y="3273456"/>
          <a:ext cx="8229600"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大气环流特征与云量的关系十分密切。</a:t>
          </a:r>
          <a:endParaRPr lang="zh-CN" sz="3000" kern="1200" dirty="0"/>
        </a:p>
      </dsp:txBody>
      <dsp:txXfrm>
        <a:off x="36839" y="3310295"/>
        <a:ext cx="8155922" cy="68097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8E00C-01A4-44BF-BE0C-07B1D9B47506}">
      <dsp:nvSpPr>
        <dsp:cNvPr id="0" name=""/>
        <dsp:cNvSpPr/>
      </dsp:nvSpPr>
      <dsp:spPr>
        <a:xfrm>
          <a:off x="2571" y="224290"/>
          <a:ext cx="2507456" cy="100298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b="1" kern="1200" dirty="0" smtClean="0"/>
            <a:t>赤道多云带</a:t>
          </a:r>
          <a:endParaRPr lang="zh-CN" altLang="en-US" sz="2400" b="1" kern="1200" dirty="0"/>
        </a:p>
      </dsp:txBody>
      <dsp:txXfrm>
        <a:off x="2571" y="224290"/>
        <a:ext cx="2507456" cy="1002982"/>
      </dsp:txXfrm>
    </dsp:sp>
    <dsp:sp modelId="{F1AA1C60-8303-4A05-A6C9-335D9855FC1C}">
      <dsp:nvSpPr>
        <dsp:cNvPr id="0" name=""/>
        <dsp:cNvSpPr/>
      </dsp:nvSpPr>
      <dsp:spPr>
        <a:xfrm>
          <a:off x="2571" y="1227272"/>
          <a:ext cx="2507456" cy="3074400"/>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CN" altLang="en-US" sz="2400" b="1" kern="1200" dirty="0" smtClean="0">
              <a:solidFill>
                <a:srgbClr val="FF0000"/>
              </a:solidFill>
            </a:rPr>
            <a:t>上升气流</a:t>
          </a:r>
          <a:r>
            <a:rPr lang="zh-CN" altLang="en-US" sz="2400" b="1" kern="1200" dirty="0" smtClean="0"/>
            <a:t>为主</a:t>
          </a:r>
          <a:endParaRPr lang="zh-CN" altLang="en-US" sz="2400" b="1" kern="1200" dirty="0"/>
        </a:p>
        <a:p>
          <a:pPr marL="228600" lvl="1" indent="-228600" algn="l" defTabSz="1066800">
            <a:lnSpc>
              <a:spcPct val="90000"/>
            </a:lnSpc>
            <a:spcBef>
              <a:spcPct val="0"/>
            </a:spcBef>
            <a:spcAft>
              <a:spcPct val="15000"/>
            </a:spcAft>
            <a:buChar char="••"/>
          </a:pPr>
          <a:r>
            <a:rPr lang="zh-CN" altLang="en-US" sz="2400" b="1" kern="1200" dirty="0" smtClean="0"/>
            <a:t>气温高，对流旺盛</a:t>
          </a:r>
          <a:endParaRPr lang="zh-CN" altLang="en-US" sz="2400" b="1" kern="1200" dirty="0"/>
        </a:p>
        <a:p>
          <a:pPr marL="228600" lvl="1" indent="-228600" algn="l" defTabSz="1066800">
            <a:lnSpc>
              <a:spcPct val="90000"/>
            </a:lnSpc>
            <a:spcBef>
              <a:spcPct val="0"/>
            </a:spcBef>
            <a:spcAft>
              <a:spcPct val="15000"/>
            </a:spcAft>
            <a:buChar char="••"/>
          </a:pPr>
          <a:r>
            <a:rPr lang="zh-CN" altLang="en-US" sz="2400" b="1" kern="1200" dirty="0" smtClean="0"/>
            <a:t>水汽来源充沛</a:t>
          </a:r>
          <a:endParaRPr lang="zh-CN" altLang="en-US" sz="2400" b="1" kern="1200" dirty="0"/>
        </a:p>
        <a:p>
          <a:pPr marL="228600" lvl="1" indent="-228600" algn="l" defTabSz="1066800">
            <a:lnSpc>
              <a:spcPct val="90000"/>
            </a:lnSpc>
            <a:spcBef>
              <a:spcPct val="0"/>
            </a:spcBef>
            <a:spcAft>
              <a:spcPct val="15000"/>
            </a:spcAft>
            <a:buChar char="••"/>
          </a:pPr>
          <a:r>
            <a:rPr lang="zh-CN" sz="2400" b="1" kern="1200" dirty="0" smtClean="0"/>
            <a:t>平均云量</a:t>
          </a:r>
          <a:r>
            <a:rPr lang="zh-CN" altLang="en-US" sz="2400" b="1" kern="1200" dirty="0" smtClean="0"/>
            <a:t>：</a:t>
          </a:r>
          <a:r>
            <a:rPr lang="zh-CN" sz="2400" b="1" kern="1200" dirty="0" smtClean="0">
              <a:solidFill>
                <a:srgbClr val="0000FF"/>
              </a:solidFill>
            </a:rPr>
            <a:t>约为</a:t>
          </a:r>
          <a:r>
            <a:rPr lang="en-US" sz="2400" b="1" kern="1200" dirty="0" smtClean="0">
              <a:solidFill>
                <a:srgbClr val="0000FF"/>
              </a:solidFill>
            </a:rPr>
            <a:t>6</a:t>
          </a:r>
          <a:endParaRPr lang="zh-CN" altLang="en-US" sz="2400" b="1" kern="1200" dirty="0">
            <a:solidFill>
              <a:srgbClr val="0000FF"/>
            </a:solidFill>
          </a:endParaRPr>
        </a:p>
      </dsp:txBody>
      <dsp:txXfrm>
        <a:off x="2571" y="1227272"/>
        <a:ext cx="2507456" cy="3074400"/>
      </dsp:txXfrm>
    </dsp:sp>
    <dsp:sp modelId="{B68DF6B6-61B5-41E3-BA93-BEE64BDEEE8D}">
      <dsp:nvSpPr>
        <dsp:cNvPr id="0" name=""/>
        <dsp:cNvSpPr/>
      </dsp:nvSpPr>
      <dsp:spPr>
        <a:xfrm>
          <a:off x="2861071" y="224290"/>
          <a:ext cx="2507456" cy="100298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sz="2400" b="1" kern="1200" dirty="0" smtClean="0"/>
            <a:t>纬度</a:t>
          </a:r>
          <a:r>
            <a:rPr lang="en-US" sz="2400" b="1" kern="1200" dirty="0" smtClean="0"/>
            <a:t>20°~30°</a:t>
          </a:r>
        </a:p>
        <a:p>
          <a:pPr lvl="0" algn="ctr" defTabSz="1066800" rtl="0">
            <a:lnSpc>
              <a:spcPct val="90000"/>
            </a:lnSpc>
            <a:spcBef>
              <a:spcPct val="0"/>
            </a:spcBef>
            <a:spcAft>
              <a:spcPct val="35000"/>
            </a:spcAft>
          </a:pPr>
          <a:r>
            <a:rPr lang="zh-CN" sz="2400" b="1" kern="1200" dirty="0" smtClean="0"/>
            <a:t>少云</a:t>
          </a:r>
          <a:r>
            <a:rPr lang="zh-CN" altLang="en-US" sz="2400" b="1" kern="1200" dirty="0" smtClean="0"/>
            <a:t>带</a:t>
          </a:r>
          <a:endParaRPr lang="zh-CN" sz="2400" b="1" kern="1200" dirty="0"/>
        </a:p>
      </dsp:txBody>
      <dsp:txXfrm>
        <a:off x="2861071" y="224290"/>
        <a:ext cx="2507456" cy="1002982"/>
      </dsp:txXfrm>
    </dsp:sp>
    <dsp:sp modelId="{40569BD8-75C6-4BAF-9DB2-8D0C473AFBA4}">
      <dsp:nvSpPr>
        <dsp:cNvPr id="0" name=""/>
        <dsp:cNvSpPr/>
      </dsp:nvSpPr>
      <dsp:spPr>
        <a:xfrm>
          <a:off x="2861071" y="1227272"/>
          <a:ext cx="2507456" cy="3074400"/>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CN" altLang="en-US" sz="2400" b="1" kern="1200" dirty="0" smtClean="0">
              <a:solidFill>
                <a:srgbClr val="FF0000"/>
              </a:solidFill>
            </a:rPr>
            <a:t>下沉气流</a:t>
          </a:r>
          <a:r>
            <a:rPr lang="zh-CN" altLang="en-US" sz="2400" b="1" kern="1200" dirty="0" smtClean="0"/>
            <a:t>为主</a:t>
          </a:r>
          <a:endParaRPr lang="zh-CN" altLang="en-US" sz="2400" b="1" kern="1200" dirty="0"/>
        </a:p>
        <a:p>
          <a:pPr marL="228600" lvl="1" indent="-228600" algn="l" defTabSz="1066800">
            <a:lnSpc>
              <a:spcPct val="90000"/>
            </a:lnSpc>
            <a:spcBef>
              <a:spcPct val="0"/>
            </a:spcBef>
            <a:spcAft>
              <a:spcPct val="15000"/>
            </a:spcAft>
            <a:buChar char="••"/>
          </a:pPr>
          <a:r>
            <a:rPr lang="zh-CN" altLang="en-US" sz="2400" b="1" kern="1200" dirty="0" smtClean="0"/>
            <a:t>空气干燥</a:t>
          </a:r>
          <a:endParaRPr lang="zh-CN" altLang="en-US" sz="2400" b="1" kern="1200" dirty="0"/>
        </a:p>
        <a:p>
          <a:pPr marL="228600" lvl="1" indent="-228600" algn="l" defTabSz="1066800">
            <a:lnSpc>
              <a:spcPct val="90000"/>
            </a:lnSpc>
            <a:spcBef>
              <a:spcPct val="0"/>
            </a:spcBef>
            <a:spcAft>
              <a:spcPct val="15000"/>
            </a:spcAft>
            <a:buChar char="••"/>
          </a:pPr>
          <a:r>
            <a:rPr lang="zh-CN" altLang="en-US" sz="2400" b="1" kern="1200" dirty="0" smtClean="0"/>
            <a:t>全球两个相对明净带</a:t>
          </a:r>
          <a:endParaRPr lang="zh-CN" altLang="en-US" sz="2400" b="1" kern="1200" dirty="0"/>
        </a:p>
        <a:p>
          <a:pPr marL="228600" lvl="1" indent="-228600" algn="l" defTabSz="1066800">
            <a:lnSpc>
              <a:spcPct val="90000"/>
            </a:lnSpc>
            <a:spcBef>
              <a:spcPct val="0"/>
            </a:spcBef>
            <a:spcAft>
              <a:spcPct val="15000"/>
            </a:spcAft>
            <a:buChar char="••"/>
          </a:pPr>
          <a:r>
            <a:rPr lang="zh-CN" sz="2400" b="1" kern="1200" dirty="0" smtClean="0"/>
            <a:t>平均云量</a:t>
          </a:r>
          <a:r>
            <a:rPr lang="zh-CN" altLang="en-US" sz="2400" b="1" kern="1200" dirty="0" smtClean="0"/>
            <a:t>：</a:t>
          </a:r>
          <a:r>
            <a:rPr lang="en-US" sz="2400" b="1" kern="1200" dirty="0" smtClean="0">
              <a:solidFill>
                <a:srgbClr val="0000FF"/>
              </a:solidFill>
            </a:rPr>
            <a:t>4</a:t>
          </a:r>
          <a:r>
            <a:rPr lang="zh-CN" sz="2400" b="1" kern="1200" dirty="0" smtClean="0">
              <a:solidFill>
                <a:srgbClr val="0000FF"/>
              </a:solidFill>
            </a:rPr>
            <a:t>左右</a:t>
          </a:r>
          <a:r>
            <a:rPr lang="zh-CN" sz="2400" b="1" kern="1200" dirty="0" smtClean="0"/>
            <a:t>，荒漠地带不足</a:t>
          </a:r>
          <a:r>
            <a:rPr lang="en-US" sz="2400" b="1" kern="1200" dirty="0" smtClean="0"/>
            <a:t>2</a:t>
          </a:r>
          <a:endParaRPr lang="zh-CN" altLang="en-US" sz="2400" b="1" kern="1200" dirty="0"/>
        </a:p>
      </dsp:txBody>
      <dsp:txXfrm>
        <a:off x="2861071" y="1227272"/>
        <a:ext cx="2507456" cy="3074400"/>
      </dsp:txXfrm>
    </dsp:sp>
    <dsp:sp modelId="{1227BF3B-805A-49C8-B9CD-2E3FB369CD29}">
      <dsp:nvSpPr>
        <dsp:cNvPr id="0" name=""/>
        <dsp:cNvSpPr/>
      </dsp:nvSpPr>
      <dsp:spPr>
        <a:xfrm>
          <a:off x="5719571" y="224290"/>
          <a:ext cx="2507456" cy="100298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b="1" kern="1200" dirty="0" smtClean="0"/>
            <a:t>中高纬多云带</a:t>
          </a:r>
          <a:endParaRPr lang="zh-CN" altLang="en-US" sz="2400" b="1" kern="1200" dirty="0"/>
        </a:p>
      </dsp:txBody>
      <dsp:txXfrm>
        <a:off x="5719571" y="224290"/>
        <a:ext cx="2507456" cy="1002982"/>
      </dsp:txXfrm>
    </dsp:sp>
    <dsp:sp modelId="{84E3C308-A305-40BB-AD1B-26314DB0CAB5}">
      <dsp:nvSpPr>
        <dsp:cNvPr id="0" name=""/>
        <dsp:cNvSpPr/>
      </dsp:nvSpPr>
      <dsp:spPr>
        <a:xfrm>
          <a:off x="5719571" y="1227272"/>
          <a:ext cx="2507456" cy="3074400"/>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CN" altLang="en-US" sz="2400" b="1" kern="1200" dirty="0" smtClean="0">
              <a:solidFill>
                <a:srgbClr val="FF0000"/>
              </a:solidFill>
            </a:rPr>
            <a:t>气团、锋面</a:t>
          </a:r>
          <a:r>
            <a:rPr lang="zh-CN" altLang="en-US" sz="2400" b="1" kern="1200" dirty="0" smtClean="0"/>
            <a:t>活动频繁</a:t>
          </a:r>
          <a:endParaRPr lang="zh-CN" altLang="en-US" sz="2400" b="1" kern="1200" dirty="0"/>
        </a:p>
        <a:p>
          <a:pPr marL="228600" lvl="1" indent="-228600" algn="l" defTabSz="1066800">
            <a:lnSpc>
              <a:spcPct val="90000"/>
            </a:lnSpc>
            <a:spcBef>
              <a:spcPct val="0"/>
            </a:spcBef>
            <a:spcAft>
              <a:spcPct val="15000"/>
            </a:spcAft>
            <a:buChar char="••"/>
          </a:pPr>
          <a:r>
            <a:rPr lang="zh-CN" altLang="en-US" sz="2400" b="1" kern="1200" dirty="0" smtClean="0"/>
            <a:t>全球高云量带</a:t>
          </a:r>
          <a:endParaRPr lang="zh-CN" altLang="en-US" sz="2400" b="1" kern="1200" dirty="0"/>
        </a:p>
        <a:p>
          <a:pPr marL="228600" lvl="1" indent="-228600" algn="l" defTabSz="1066800">
            <a:lnSpc>
              <a:spcPct val="90000"/>
            </a:lnSpc>
            <a:spcBef>
              <a:spcPct val="0"/>
            </a:spcBef>
            <a:spcAft>
              <a:spcPct val="15000"/>
            </a:spcAft>
            <a:buChar char="••"/>
          </a:pPr>
          <a:r>
            <a:rPr lang="zh-CN" sz="2400" b="1" kern="1200" dirty="0" smtClean="0"/>
            <a:t>平均云量</a:t>
          </a:r>
          <a:r>
            <a:rPr lang="zh-CN" altLang="en-US" sz="2400" b="1" kern="1200" dirty="0" smtClean="0"/>
            <a:t>：</a:t>
          </a:r>
          <a:r>
            <a:rPr lang="en-US" sz="2400" b="1" kern="1200" dirty="0" smtClean="0">
              <a:solidFill>
                <a:srgbClr val="0000FF"/>
              </a:solidFill>
            </a:rPr>
            <a:t>6.5~7</a:t>
          </a:r>
          <a:endParaRPr lang="zh-CN" altLang="en-US" sz="2400" b="1" kern="1200" dirty="0">
            <a:solidFill>
              <a:srgbClr val="0000FF"/>
            </a:solidFill>
          </a:endParaRPr>
        </a:p>
      </dsp:txBody>
      <dsp:txXfrm>
        <a:off x="5719571" y="1227272"/>
        <a:ext cx="2507456" cy="30744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89E33-A2BE-4F5F-B4E3-F91E5BDC731E}">
      <dsp:nvSpPr>
        <dsp:cNvPr id="0" name=""/>
        <dsp:cNvSpPr/>
      </dsp:nvSpPr>
      <dsp:spPr>
        <a:xfrm>
          <a:off x="0" y="16035"/>
          <a:ext cx="7632848"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effectLst>
                <a:outerShdw blurRad="38100" dist="38100" dir="2700000" algn="tl">
                  <a:srgbClr val="000000">
                    <a:alpha val="43137"/>
                  </a:srgbClr>
                </a:outerShdw>
              </a:effectLst>
            </a:rPr>
            <a:t>降水的形成</a:t>
          </a:r>
          <a:endParaRPr lang="zh-CN" sz="3200" kern="1200" dirty="0">
            <a:effectLst>
              <a:outerShdw blurRad="38100" dist="38100" dir="2700000" algn="tl">
                <a:srgbClr val="000000">
                  <a:alpha val="43137"/>
                </a:srgbClr>
              </a:outerShdw>
            </a:effectLst>
          </a:endParaRPr>
        </a:p>
      </dsp:txBody>
      <dsp:txXfrm>
        <a:off x="39295" y="55330"/>
        <a:ext cx="7554258" cy="726370"/>
      </dsp:txXfrm>
    </dsp:sp>
    <dsp:sp modelId="{16848F94-4F8A-4F4D-A256-6F6129D2A4A5}">
      <dsp:nvSpPr>
        <dsp:cNvPr id="0" name=""/>
        <dsp:cNvSpPr/>
      </dsp:nvSpPr>
      <dsp:spPr>
        <a:xfrm>
          <a:off x="0" y="913156"/>
          <a:ext cx="7632848"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effectLst>
                <a:outerShdw blurRad="38100" dist="38100" dir="2700000" algn="tl">
                  <a:srgbClr val="000000">
                    <a:alpha val="43137"/>
                  </a:srgbClr>
                </a:outerShdw>
              </a:effectLst>
            </a:rPr>
            <a:t>降水类型</a:t>
          </a:r>
          <a:endParaRPr lang="zh-CN" sz="3200" kern="1200" dirty="0">
            <a:effectLst>
              <a:outerShdw blurRad="38100" dist="38100" dir="2700000" algn="tl">
                <a:srgbClr val="000000">
                  <a:alpha val="43137"/>
                </a:srgbClr>
              </a:outerShdw>
            </a:effectLst>
          </a:endParaRPr>
        </a:p>
      </dsp:txBody>
      <dsp:txXfrm>
        <a:off x="39295" y="952451"/>
        <a:ext cx="7554258" cy="726370"/>
      </dsp:txXfrm>
    </dsp:sp>
    <dsp:sp modelId="{B02F599C-349B-4296-BA9D-367693FF35AF}">
      <dsp:nvSpPr>
        <dsp:cNvPr id="0" name=""/>
        <dsp:cNvSpPr/>
      </dsp:nvSpPr>
      <dsp:spPr>
        <a:xfrm>
          <a:off x="0" y="1810276"/>
          <a:ext cx="7632848"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effectLst>
                <a:outerShdw blurRad="38100" dist="38100" dir="2700000" algn="tl">
                  <a:srgbClr val="000000">
                    <a:alpha val="43137"/>
                  </a:srgbClr>
                </a:outerShdw>
              </a:effectLst>
            </a:rPr>
            <a:t>降水的时间变化</a:t>
          </a:r>
          <a:endParaRPr lang="zh-CN" sz="3200" kern="1200" dirty="0">
            <a:effectLst>
              <a:outerShdw blurRad="38100" dist="38100" dir="2700000" algn="tl">
                <a:srgbClr val="000000">
                  <a:alpha val="43137"/>
                </a:srgbClr>
              </a:outerShdw>
            </a:effectLst>
          </a:endParaRPr>
        </a:p>
      </dsp:txBody>
      <dsp:txXfrm>
        <a:off x="39295" y="1849571"/>
        <a:ext cx="7554258" cy="726370"/>
      </dsp:txXfrm>
    </dsp:sp>
    <dsp:sp modelId="{FDFBBA10-C4F5-43CA-9B76-00633CDAE447}">
      <dsp:nvSpPr>
        <dsp:cNvPr id="0" name=""/>
        <dsp:cNvSpPr/>
      </dsp:nvSpPr>
      <dsp:spPr>
        <a:xfrm>
          <a:off x="0" y="2707396"/>
          <a:ext cx="7632848"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effectLst>
                <a:outerShdw blurRad="38100" dist="38100" dir="2700000" algn="tl">
                  <a:srgbClr val="000000">
                    <a:alpha val="43137"/>
                  </a:srgbClr>
                </a:outerShdw>
              </a:effectLst>
            </a:rPr>
            <a:t>降水量的地理分布</a:t>
          </a:r>
          <a:endParaRPr lang="zh-CN" sz="3200" kern="1200" dirty="0">
            <a:effectLst>
              <a:outerShdw blurRad="38100" dist="38100" dir="2700000" algn="tl">
                <a:srgbClr val="000000">
                  <a:alpha val="43137"/>
                </a:srgbClr>
              </a:outerShdw>
            </a:effectLst>
          </a:endParaRPr>
        </a:p>
      </dsp:txBody>
      <dsp:txXfrm>
        <a:off x="39295" y="2746691"/>
        <a:ext cx="7554258" cy="72637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B0B28-B3F7-4469-8E8C-D2100657DE5A}">
      <dsp:nvSpPr>
        <dsp:cNvPr id="0" name=""/>
        <dsp:cNvSpPr/>
      </dsp:nvSpPr>
      <dsp:spPr>
        <a:xfrm>
          <a:off x="0" y="16035"/>
          <a:ext cx="7272808" cy="80496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对流雨</a:t>
          </a:r>
          <a:endParaRPr lang="zh-CN" sz="3200" kern="1200" dirty="0"/>
        </a:p>
      </dsp:txBody>
      <dsp:txXfrm>
        <a:off x="39295" y="55330"/>
        <a:ext cx="7194218" cy="726370"/>
      </dsp:txXfrm>
    </dsp:sp>
    <dsp:sp modelId="{577A3C3D-DE6B-453D-9581-A145175731B1}">
      <dsp:nvSpPr>
        <dsp:cNvPr id="0" name=""/>
        <dsp:cNvSpPr/>
      </dsp:nvSpPr>
      <dsp:spPr>
        <a:xfrm>
          <a:off x="0" y="913156"/>
          <a:ext cx="7272808" cy="80496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地形雨</a:t>
          </a:r>
          <a:endParaRPr lang="zh-CN" sz="3200" kern="1200" dirty="0"/>
        </a:p>
      </dsp:txBody>
      <dsp:txXfrm>
        <a:off x="39295" y="952451"/>
        <a:ext cx="7194218" cy="726370"/>
      </dsp:txXfrm>
    </dsp:sp>
    <dsp:sp modelId="{D7A454F6-4E52-4DFB-ABAD-3A475DAB10A0}">
      <dsp:nvSpPr>
        <dsp:cNvPr id="0" name=""/>
        <dsp:cNvSpPr/>
      </dsp:nvSpPr>
      <dsp:spPr>
        <a:xfrm>
          <a:off x="0" y="1810276"/>
          <a:ext cx="7272808" cy="80496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锋面（气旋）雨</a:t>
          </a:r>
          <a:endParaRPr lang="zh-CN" sz="3200" kern="1200" dirty="0"/>
        </a:p>
      </dsp:txBody>
      <dsp:txXfrm>
        <a:off x="39295" y="1849571"/>
        <a:ext cx="7194218" cy="726370"/>
      </dsp:txXfrm>
    </dsp:sp>
    <dsp:sp modelId="{045353F0-0991-455E-9EC0-7E95D3853AB4}">
      <dsp:nvSpPr>
        <dsp:cNvPr id="0" name=""/>
        <dsp:cNvSpPr/>
      </dsp:nvSpPr>
      <dsp:spPr>
        <a:xfrm>
          <a:off x="0" y="2707396"/>
          <a:ext cx="7272808" cy="80496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台风雨</a:t>
          </a:r>
          <a:endParaRPr lang="zh-CN" sz="3200" kern="1200" dirty="0"/>
        </a:p>
      </dsp:txBody>
      <dsp:txXfrm>
        <a:off x="39295" y="2746691"/>
        <a:ext cx="7194218" cy="72637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D28DD-B4F8-45FB-8501-AAE52AD9D4C9}">
      <dsp:nvSpPr>
        <dsp:cNvPr id="0" name=""/>
        <dsp:cNvSpPr/>
      </dsp:nvSpPr>
      <dsp:spPr>
        <a:xfrm>
          <a:off x="0" y="327444"/>
          <a:ext cx="8229600" cy="14064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t>近地面气层强烈受热，造成不稳定的</a:t>
          </a:r>
          <a:r>
            <a:rPr lang="zh-CN" sz="1900" b="1" kern="1200" dirty="0" smtClean="0">
              <a:solidFill>
                <a:srgbClr val="FF0000"/>
              </a:solidFill>
            </a:rPr>
            <a:t>对流运动</a:t>
          </a:r>
          <a:r>
            <a:rPr lang="zh-CN" sz="1900" b="1" kern="1200" dirty="0" smtClean="0"/>
            <a:t>，气块强烈上升，气温急剧下降，水汽迅速达到饱和而产生对流雨。多以暴雨形式出现，并伴随雷电现象，所以又称热雷雨。</a:t>
          </a:r>
          <a:endParaRPr lang="zh-CN" sz="1900" b="1" kern="1200" dirty="0"/>
        </a:p>
      </dsp:txBody>
      <dsp:txXfrm>
        <a:off x="0" y="327444"/>
        <a:ext cx="8229600" cy="1406475"/>
      </dsp:txXfrm>
    </dsp:sp>
    <dsp:sp modelId="{DDD725AF-48A4-4122-9FE4-C04C3D57A30D}">
      <dsp:nvSpPr>
        <dsp:cNvPr id="0" name=""/>
        <dsp:cNvSpPr/>
      </dsp:nvSpPr>
      <dsp:spPr>
        <a:xfrm>
          <a:off x="411480" y="47004"/>
          <a:ext cx="5760720" cy="5608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44550" rtl="0">
            <a:lnSpc>
              <a:spcPct val="90000"/>
            </a:lnSpc>
            <a:spcBef>
              <a:spcPct val="0"/>
            </a:spcBef>
            <a:spcAft>
              <a:spcPct val="35000"/>
            </a:spcAft>
          </a:pPr>
          <a:r>
            <a:rPr lang="zh-CN" sz="1900" b="1" kern="1200" dirty="0" smtClean="0"/>
            <a:t>定义：</a:t>
          </a:r>
          <a:endParaRPr lang="en-US" altLang="zh-CN" sz="1900" b="1" kern="1200" dirty="0" smtClean="0"/>
        </a:p>
      </dsp:txBody>
      <dsp:txXfrm>
        <a:off x="438860" y="74384"/>
        <a:ext cx="5705960" cy="506120"/>
      </dsp:txXfrm>
    </dsp:sp>
    <dsp:sp modelId="{06708FD4-6BED-4334-8676-70BCEE4D9055}">
      <dsp:nvSpPr>
        <dsp:cNvPr id="0" name=""/>
        <dsp:cNvSpPr/>
      </dsp:nvSpPr>
      <dsp:spPr>
        <a:xfrm>
          <a:off x="0" y="2116959"/>
          <a:ext cx="8229600" cy="11670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t>空气湿度高；</a:t>
          </a:r>
          <a:endParaRPr lang="zh-CN" sz="1900" b="1" kern="1200" dirty="0"/>
        </a:p>
        <a:p>
          <a:pPr marL="171450" lvl="1" indent="-171450" algn="l" defTabSz="844550" rtl="0">
            <a:lnSpc>
              <a:spcPct val="90000"/>
            </a:lnSpc>
            <a:spcBef>
              <a:spcPct val="0"/>
            </a:spcBef>
            <a:spcAft>
              <a:spcPct val="15000"/>
            </a:spcAft>
            <a:buChar char="••"/>
          </a:pPr>
          <a:r>
            <a:rPr lang="zh-CN" sz="1900" b="1" kern="1200" dirty="0" smtClean="0"/>
            <a:t>热力对流运动强烈。</a:t>
          </a:r>
          <a:endParaRPr lang="zh-CN" sz="1900" b="1" kern="1200" dirty="0"/>
        </a:p>
      </dsp:txBody>
      <dsp:txXfrm>
        <a:off x="0" y="2116959"/>
        <a:ext cx="8229600" cy="1167075"/>
      </dsp:txXfrm>
    </dsp:sp>
    <dsp:sp modelId="{DED9D65E-59C4-4D66-AC71-92250E77238E}">
      <dsp:nvSpPr>
        <dsp:cNvPr id="0" name=""/>
        <dsp:cNvSpPr/>
      </dsp:nvSpPr>
      <dsp:spPr>
        <a:xfrm>
          <a:off x="411480" y="1836519"/>
          <a:ext cx="5760720" cy="5608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44550" rtl="0">
            <a:lnSpc>
              <a:spcPct val="90000"/>
            </a:lnSpc>
            <a:spcBef>
              <a:spcPct val="0"/>
            </a:spcBef>
            <a:spcAft>
              <a:spcPct val="35000"/>
            </a:spcAft>
          </a:pPr>
          <a:r>
            <a:rPr lang="zh-CN" sz="1900" b="1" kern="1200" dirty="0" smtClean="0"/>
            <a:t>形成的条件：</a:t>
          </a:r>
          <a:endParaRPr lang="zh-CN" sz="1900" b="1" kern="1200" dirty="0"/>
        </a:p>
      </dsp:txBody>
      <dsp:txXfrm>
        <a:off x="438860" y="1863899"/>
        <a:ext cx="5705960" cy="506120"/>
      </dsp:txXfrm>
    </dsp:sp>
    <dsp:sp modelId="{6496D9D8-F1C8-491E-8BA6-1031CF58A58E}">
      <dsp:nvSpPr>
        <dsp:cNvPr id="0" name=""/>
        <dsp:cNvSpPr/>
      </dsp:nvSpPr>
      <dsp:spPr>
        <a:xfrm>
          <a:off x="0" y="3667074"/>
          <a:ext cx="8229600" cy="11670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t>赤道带全年以对流雨为主。</a:t>
          </a:r>
          <a:endParaRPr lang="zh-CN" sz="1900" b="1" kern="1200" dirty="0"/>
        </a:p>
        <a:p>
          <a:pPr marL="171450" lvl="1" indent="-171450" algn="l" defTabSz="844550" rtl="0">
            <a:lnSpc>
              <a:spcPct val="90000"/>
            </a:lnSpc>
            <a:spcBef>
              <a:spcPct val="0"/>
            </a:spcBef>
            <a:spcAft>
              <a:spcPct val="15000"/>
            </a:spcAft>
            <a:buChar char="••"/>
          </a:pPr>
          <a:r>
            <a:rPr lang="zh-CN" sz="1900" b="1" kern="1200" smtClean="0"/>
            <a:t>我国</a:t>
          </a:r>
          <a:r>
            <a:rPr lang="zh-CN" sz="1900" b="1" kern="1200" dirty="0" smtClean="0"/>
            <a:t>西南季风控制的地区，也以热雷雨为主，通常只见于夏季。</a:t>
          </a:r>
          <a:endParaRPr lang="zh-CN" sz="1900" b="1" kern="1200" dirty="0"/>
        </a:p>
      </dsp:txBody>
      <dsp:txXfrm>
        <a:off x="0" y="3667074"/>
        <a:ext cx="8229600" cy="1167075"/>
      </dsp:txXfrm>
    </dsp:sp>
    <dsp:sp modelId="{70D63824-91DA-4EC3-9AFE-7102ABB5F377}">
      <dsp:nvSpPr>
        <dsp:cNvPr id="0" name=""/>
        <dsp:cNvSpPr/>
      </dsp:nvSpPr>
      <dsp:spPr>
        <a:xfrm>
          <a:off x="411480" y="3386634"/>
          <a:ext cx="5760720" cy="5608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44550" rtl="0">
            <a:lnSpc>
              <a:spcPct val="90000"/>
            </a:lnSpc>
            <a:spcBef>
              <a:spcPct val="0"/>
            </a:spcBef>
            <a:spcAft>
              <a:spcPct val="35000"/>
            </a:spcAft>
          </a:pPr>
          <a:r>
            <a:rPr lang="zh-CN" sz="1900" b="1" kern="1200" dirty="0" smtClean="0"/>
            <a:t>分布：</a:t>
          </a:r>
          <a:endParaRPr lang="zh-CN" sz="1900" b="1" kern="1200" dirty="0"/>
        </a:p>
      </dsp:txBody>
      <dsp:txXfrm>
        <a:off x="438860" y="3414014"/>
        <a:ext cx="5705960" cy="50612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863E3-ADFE-42A5-BB0E-50F4DE76C475}">
      <dsp:nvSpPr>
        <dsp:cNvPr id="0" name=""/>
        <dsp:cNvSpPr/>
      </dsp:nvSpPr>
      <dsp:spPr>
        <a:xfrm>
          <a:off x="0" y="317766"/>
          <a:ext cx="8229600" cy="1048950"/>
        </a:xfrm>
        <a:prstGeom prst="rect">
          <a:avLst/>
        </a:prstGeom>
        <a:solidFill>
          <a:schemeClr val="lt1">
            <a:alpha val="90000"/>
            <a:hueOff val="0"/>
            <a:satOff val="0"/>
            <a:lumOff val="0"/>
            <a:alphaOff val="0"/>
          </a:schemeClr>
        </a:solidFill>
        <a:ln w="9525" cap="flat" cmpd="sng" algn="ctr">
          <a:solidFill>
            <a:schemeClr val="accent1">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rtl="0">
            <a:lnSpc>
              <a:spcPct val="90000"/>
            </a:lnSpc>
            <a:spcBef>
              <a:spcPct val="0"/>
            </a:spcBef>
            <a:spcAft>
              <a:spcPct val="15000"/>
            </a:spcAft>
            <a:buChar char="••"/>
          </a:pPr>
          <a:r>
            <a:rPr lang="zh-CN" sz="1800" b="1" kern="1200" dirty="0" smtClean="0">
              <a:effectLst/>
            </a:rPr>
            <a:t>暖湿气流在前进中，遇到较高的山地阻碍被迫抬升，因高度上升，绝热冷却，在达到凝结高度时，便产生凝结降水。</a:t>
          </a:r>
          <a:endParaRPr lang="zh-CN" sz="1800" b="1" kern="1200" dirty="0">
            <a:effectLst/>
          </a:endParaRPr>
        </a:p>
      </dsp:txBody>
      <dsp:txXfrm>
        <a:off x="0" y="317766"/>
        <a:ext cx="8229600" cy="1048950"/>
      </dsp:txXfrm>
    </dsp:sp>
    <dsp:sp modelId="{2BE380BE-EF89-48CF-BCD0-13A9D85534E9}">
      <dsp:nvSpPr>
        <dsp:cNvPr id="0" name=""/>
        <dsp:cNvSpPr/>
      </dsp:nvSpPr>
      <dsp:spPr>
        <a:xfrm>
          <a:off x="411480" y="52086"/>
          <a:ext cx="5760720" cy="531360"/>
        </a:xfrm>
        <a:prstGeom prst="round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zh-CN" sz="1800" b="1" kern="1200" dirty="0" smtClean="0">
              <a:effectLst/>
            </a:rPr>
            <a:t>定义：</a:t>
          </a:r>
          <a:endParaRPr lang="zh-CN" sz="1800" b="1" kern="1200" dirty="0">
            <a:effectLst/>
          </a:endParaRPr>
        </a:p>
      </dsp:txBody>
      <dsp:txXfrm>
        <a:off x="437419" y="78025"/>
        <a:ext cx="5708842" cy="479482"/>
      </dsp:txXfrm>
    </dsp:sp>
    <dsp:sp modelId="{17A47FB2-3ABB-4280-B352-2C147EF45678}">
      <dsp:nvSpPr>
        <dsp:cNvPr id="0" name=""/>
        <dsp:cNvSpPr/>
      </dsp:nvSpPr>
      <dsp:spPr>
        <a:xfrm>
          <a:off x="0" y="1729596"/>
          <a:ext cx="8229600" cy="1048950"/>
        </a:xfrm>
        <a:prstGeom prst="rect">
          <a:avLst/>
        </a:prstGeom>
        <a:solidFill>
          <a:schemeClr val="lt1">
            <a:alpha val="90000"/>
            <a:hueOff val="0"/>
            <a:satOff val="0"/>
            <a:lumOff val="0"/>
            <a:alphaOff val="0"/>
          </a:schemeClr>
        </a:solidFill>
        <a:ln w="9525" cap="flat" cmpd="sng" algn="ctr">
          <a:solidFill>
            <a:schemeClr val="accent1">
              <a:shade val="80000"/>
              <a:hueOff val="153123"/>
              <a:satOff val="-2196"/>
              <a:lumOff val="1280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rtl="0">
            <a:lnSpc>
              <a:spcPct val="90000"/>
            </a:lnSpc>
            <a:spcBef>
              <a:spcPct val="0"/>
            </a:spcBef>
            <a:spcAft>
              <a:spcPct val="15000"/>
            </a:spcAft>
            <a:buChar char="••"/>
          </a:pPr>
          <a:r>
            <a:rPr lang="zh-CN" sz="1800" b="1" kern="1200" dirty="0" smtClean="0">
              <a:effectLst/>
            </a:rPr>
            <a:t>地形雨多发生在山地迎风坡，世界年降水量最多的地方基本上都和地形雨有关。</a:t>
          </a:r>
          <a:endParaRPr lang="zh-CN" sz="1800" b="1" kern="1200" dirty="0">
            <a:effectLst/>
          </a:endParaRPr>
        </a:p>
      </dsp:txBody>
      <dsp:txXfrm>
        <a:off x="0" y="1729596"/>
        <a:ext cx="8229600" cy="1048950"/>
      </dsp:txXfrm>
    </dsp:sp>
    <dsp:sp modelId="{14B7530D-2D79-4E82-B974-82D2671A242F}">
      <dsp:nvSpPr>
        <dsp:cNvPr id="0" name=""/>
        <dsp:cNvSpPr/>
      </dsp:nvSpPr>
      <dsp:spPr>
        <a:xfrm>
          <a:off x="411480" y="1463916"/>
          <a:ext cx="5760720" cy="531360"/>
        </a:xfrm>
        <a:prstGeom prst="roundRect">
          <a:avLst/>
        </a:prstGeom>
        <a:gradFill rotWithShape="0">
          <a:gsLst>
            <a:gs pos="0">
              <a:schemeClr val="accent1">
                <a:shade val="80000"/>
                <a:hueOff val="153123"/>
                <a:satOff val="-2196"/>
                <a:lumOff val="12807"/>
                <a:alphaOff val="0"/>
                <a:tint val="50000"/>
                <a:satMod val="300000"/>
              </a:schemeClr>
            </a:gs>
            <a:gs pos="35000">
              <a:schemeClr val="accent1">
                <a:shade val="80000"/>
                <a:hueOff val="153123"/>
                <a:satOff val="-2196"/>
                <a:lumOff val="12807"/>
                <a:alphaOff val="0"/>
                <a:tint val="37000"/>
                <a:satMod val="300000"/>
              </a:schemeClr>
            </a:gs>
            <a:gs pos="100000">
              <a:schemeClr val="accent1">
                <a:shade val="80000"/>
                <a:hueOff val="153123"/>
                <a:satOff val="-2196"/>
                <a:lumOff val="1280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zh-CN" altLang="en-US" sz="1800" b="1" kern="1200" dirty="0" smtClean="0">
              <a:effectLst/>
            </a:rPr>
            <a:t>分布：</a:t>
          </a:r>
          <a:endParaRPr lang="zh-CN" sz="1800" b="1" kern="1200" dirty="0">
            <a:effectLst/>
          </a:endParaRPr>
        </a:p>
      </dsp:txBody>
      <dsp:txXfrm>
        <a:off x="437419" y="1489855"/>
        <a:ext cx="5708842" cy="479482"/>
      </dsp:txXfrm>
    </dsp:sp>
    <dsp:sp modelId="{2BB00E04-5C23-41E5-A150-2A3781E0A2DD}">
      <dsp:nvSpPr>
        <dsp:cNvPr id="0" name=""/>
        <dsp:cNvSpPr/>
      </dsp:nvSpPr>
      <dsp:spPr>
        <a:xfrm>
          <a:off x="0" y="3141426"/>
          <a:ext cx="8229600" cy="1332450"/>
        </a:xfrm>
        <a:prstGeom prst="rect">
          <a:avLst/>
        </a:prstGeom>
        <a:solidFill>
          <a:schemeClr val="lt1">
            <a:alpha val="90000"/>
            <a:hueOff val="0"/>
            <a:satOff val="0"/>
            <a:lumOff val="0"/>
            <a:alphaOff val="0"/>
          </a:schemeClr>
        </a:solidFill>
        <a:ln w="9525" cap="flat" cmpd="sng" algn="ctr">
          <a:solidFill>
            <a:schemeClr val="accent1">
              <a:shade val="80000"/>
              <a:hueOff val="306246"/>
              <a:satOff val="-4392"/>
              <a:lumOff val="256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rtl="0">
            <a:lnSpc>
              <a:spcPct val="90000"/>
            </a:lnSpc>
            <a:spcBef>
              <a:spcPct val="0"/>
            </a:spcBef>
            <a:spcAft>
              <a:spcPct val="15000"/>
            </a:spcAft>
            <a:buChar char="••"/>
          </a:pPr>
          <a:r>
            <a:rPr lang="zh-CN" sz="1800" b="1" kern="1200" dirty="0" smtClean="0">
              <a:effectLst/>
            </a:rPr>
            <a:t>背风侧，因水汽含量已大为减少，更重要的是气流越山下沉，绝热增温，气温升高，发生焚风效应。所以背风侧降水很少，形成雨影区。</a:t>
          </a:r>
          <a:endParaRPr lang="zh-CN" sz="1800" b="1" kern="1200" dirty="0">
            <a:effectLst/>
          </a:endParaRPr>
        </a:p>
      </dsp:txBody>
      <dsp:txXfrm>
        <a:off x="0" y="3141426"/>
        <a:ext cx="8229600" cy="1332450"/>
      </dsp:txXfrm>
    </dsp:sp>
    <dsp:sp modelId="{156B9DF3-4A46-466A-A973-0DD347D0B144}">
      <dsp:nvSpPr>
        <dsp:cNvPr id="0" name=""/>
        <dsp:cNvSpPr/>
      </dsp:nvSpPr>
      <dsp:spPr>
        <a:xfrm>
          <a:off x="411480" y="2875746"/>
          <a:ext cx="5760720" cy="531360"/>
        </a:xfrm>
        <a:prstGeom prst="roundRect">
          <a:avLst/>
        </a:prstGeom>
        <a:gradFill rotWithShape="0">
          <a:gsLst>
            <a:gs pos="0">
              <a:schemeClr val="accent1">
                <a:shade val="80000"/>
                <a:hueOff val="306246"/>
                <a:satOff val="-4392"/>
                <a:lumOff val="25615"/>
                <a:alphaOff val="0"/>
                <a:tint val="50000"/>
                <a:satMod val="300000"/>
              </a:schemeClr>
            </a:gs>
            <a:gs pos="35000">
              <a:schemeClr val="accent1">
                <a:shade val="80000"/>
                <a:hueOff val="306246"/>
                <a:satOff val="-4392"/>
                <a:lumOff val="25615"/>
                <a:alphaOff val="0"/>
                <a:tint val="37000"/>
                <a:satMod val="300000"/>
              </a:schemeClr>
            </a:gs>
            <a:gs pos="100000">
              <a:schemeClr val="accent1">
                <a:shade val="80000"/>
                <a:hueOff val="306246"/>
                <a:satOff val="-4392"/>
                <a:lumOff val="256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zh-CN" sz="1800" b="1" kern="1200" dirty="0" smtClean="0">
              <a:effectLst/>
            </a:rPr>
            <a:t>雨影区</a:t>
          </a:r>
          <a:r>
            <a:rPr lang="zh-CN" altLang="en-US" sz="1800" b="1" kern="1200" dirty="0" smtClean="0">
              <a:effectLst/>
            </a:rPr>
            <a:t>：</a:t>
          </a:r>
          <a:endParaRPr lang="en-US" altLang="zh-CN" sz="1800" b="1" kern="1200" dirty="0" smtClean="0">
            <a:effectLst/>
          </a:endParaRPr>
        </a:p>
      </dsp:txBody>
      <dsp:txXfrm>
        <a:off x="437419" y="2901685"/>
        <a:ext cx="5708842"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A4BB0-19E2-41D0-BD6A-076D112EDEC2}">
      <dsp:nvSpPr>
        <dsp:cNvPr id="0" name=""/>
        <dsp:cNvSpPr/>
      </dsp:nvSpPr>
      <dsp:spPr>
        <a:xfrm>
          <a:off x="0" y="29944"/>
          <a:ext cx="7931224" cy="1085760"/>
        </a:xfrm>
        <a:prstGeom prst="roundRect">
          <a:avLst/>
        </a:prstGeom>
        <a:gradFill rotWithShape="0">
          <a:gsLst>
            <a:gs pos="0">
              <a:schemeClr val="accent2">
                <a:alpha val="90000"/>
                <a:hueOff val="0"/>
                <a:satOff val="0"/>
                <a:lumOff val="0"/>
                <a:alphaOff val="0"/>
                <a:shade val="51000"/>
                <a:satMod val="130000"/>
              </a:schemeClr>
            </a:gs>
            <a:gs pos="80000">
              <a:schemeClr val="accent2">
                <a:alpha val="90000"/>
                <a:hueOff val="0"/>
                <a:satOff val="0"/>
                <a:lumOff val="0"/>
                <a:alphaOff val="0"/>
                <a:shade val="93000"/>
                <a:satMod val="130000"/>
              </a:schemeClr>
            </a:gs>
            <a:gs pos="100000">
              <a:schemeClr val="accent2">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范围：下界是地面，上界因纬度和季节而不同。平均</a:t>
          </a:r>
          <a:r>
            <a:rPr lang="zh-CN" sz="2400" b="1" kern="1200" dirty="0" smtClean="0"/>
            <a:t>厚度</a:t>
          </a:r>
          <a:endParaRPr lang="zh-CN" sz="2400" kern="1200" dirty="0"/>
        </a:p>
      </dsp:txBody>
      <dsp:txXfrm>
        <a:off x="53002" y="82946"/>
        <a:ext cx="7825220" cy="979756"/>
      </dsp:txXfrm>
    </dsp:sp>
    <dsp:sp modelId="{D8B9E070-6932-4A86-820A-E77672296696}">
      <dsp:nvSpPr>
        <dsp:cNvPr id="0" name=""/>
        <dsp:cNvSpPr/>
      </dsp:nvSpPr>
      <dsp:spPr>
        <a:xfrm>
          <a:off x="0" y="1115704"/>
          <a:ext cx="7931224" cy="1080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816"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t>低纬度</a:t>
          </a:r>
          <a:r>
            <a:rPr lang="en-US" sz="2000" b="1" kern="1200" dirty="0" smtClean="0"/>
            <a:t>:17—18</a:t>
          </a:r>
          <a:r>
            <a:rPr lang="zh-CN" sz="2000" b="1" kern="1200" dirty="0" smtClean="0"/>
            <a:t>公里</a:t>
          </a:r>
          <a:endParaRPr lang="zh-CN" sz="2000" kern="1200" dirty="0"/>
        </a:p>
        <a:p>
          <a:pPr marL="228600" lvl="1" indent="-228600" algn="l" defTabSz="889000" rtl="0">
            <a:lnSpc>
              <a:spcPct val="90000"/>
            </a:lnSpc>
            <a:spcBef>
              <a:spcPct val="0"/>
            </a:spcBef>
            <a:spcAft>
              <a:spcPct val="20000"/>
            </a:spcAft>
            <a:buChar char="••"/>
          </a:pPr>
          <a:r>
            <a:rPr lang="zh-CN" sz="2000" b="1" kern="1200" dirty="0" smtClean="0"/>
            <a:t>中纬度</a:t>
          </a:r>
          <a:r>
            <a:rPr lang="en-US" sz="2000" b="1" kern="1200" dirty="0" smtClean="0"/>
            <a:t>10—12</a:t>
          </a:r>
          <a:r>
            <a:rPr lang="zh-CN" sz="2000" b="1" kern="1200" dirty="0" smtClean="0"/>
            <a:t>公里</a:t>
          </a:r>
          <a:endParaRPr lang="zh-CN" sz="2000" kern="1200" dirty="0"/>
        </a:p>
        <a:p>
          <a:pPr marL="228600" lvl="1" indent="-228600" algn="l" defTabSz="889000" rtl="0">
            <a:lnSpc>
              <a:spcPct val="90000"/>
            </a:lnSpc>
            <a:spcBef>
              <a:spcPct val="0"/>
            </a:spcBef>
            <a:spcAft>
              <a:spcPct val="20000"/>
            </a:spcAft>
            <a:buChar char="••"/>
          </a:pPr>
          <a:r>
            <a:rPr lang="zh-CN" sz="2000" b="1" kern="1200" dirty="0" smtClean="0"/>
            <a:t>高纬度</a:t>
          </a:r>
          <a:r>
            <a:rPr lang="en-US" sz="2000" b="1" kern="1200" dirty="0" smtClean="0"/>
            <a:t>8—9</a:t>
          </a:r>
          <a:r>
            <a:rPr lang="zh-CN" sz="2000" b="1" kern="1200" dirty="0" smtClean="0"/>
            <a:t>公里</a:t>
          </a:r>
          <a:endParaRPr lang="zh-CN" sz="2000" kern="1200" dirty="0"/>
        </a:p>
      </dsp:txBody>
      <dsp:txXfrm>
        <a:off x="0" y="1115704"/>
        <a:ext cx="7931224" cy="1080539"/>
      </dsp:txXfrm>
    </dsp:sp>
    <dsp:sp modelId="{24464B04-5073-49AF-890B-D38BBAB12389}">
      <dsp:nvSpPr>
        <dsp:cNvPr id="0" name=""/>
        <dsp:cNvSpPr/>
      </dsp:nvSpPr>
      <dsp:spPr>
        <a:xfrm>
          <a:off x="0" y="2196244"/>
          <a:ext cx="7931224" cy="1085760"/>
        </a:xfrm>
        <a:prstGeom prst="roundRect">
          <a:avLst/>
        </a:prstGeom>
        <a:gradFill rotWithShape="0">
          <a:gsLst>
            <a:gs pos="0">
              <a:schemeClr val="accent2">
                <a:alpha val="90000"/>
                <a:hueOff val="0"/>
                <a:satOff val="0"/>
                <a:lumOff val="0"/>
                <a:alphaOff val="-40000"/>
                <a:shade val="51000"/>
                <a:satMod val="130000"/>
              </a:schemeClr>
            </a:gs>
            <a:gs pos="80000">
              <a:schemeClr val="accent2">
                <a:alpha val="90000"/>
                <a:hueOff val="0"/>
                <a:satOff val="0"/>
                <a:lumOff val="0"/>
                <a:alphaOff val="-40000"/>
                <a:shade val="93000"/>
                <a:satMod val="130000"/>
              </a:schemeClr>
            </a:gs>
            <a:gs pos="100000">
              <a:schemeClr val="accent2">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夏季厚度大于</a:t>
          </a:r>
          <a:r>
            <a:rPr lang="zh-CN" altLang="en-US" sz="2400" b="1" kern="1200" dirty="0" smtClean="0"/>
            <a:t>冬季：</a:t>
          </a:r>
          <a:endParaRPr lang="zh-CN" altLang="en-US" sz="2400" kern="1200" dirty="0"/>
        </a:p>
      </dsp:txBody>
      <dsp:txXfrm>
        <a:off x="53002" y="2249246"/>
        <a:ext cx="7825220" cy="979756"/>
      </dsp:txXfrm>
    </dsp:sp>
    <dsp:sp modelId="{DD5B4F38-2C64-4C81-AE19-618323506CA0}">
      <dsp:nvSpPr>
        <dsp:cNvPr id="0" name=""/>
        <dsp:cNvSpPr/>
      </dsp:nvSpPr>
      <dsp:spPr>
        <a:xfrm>
          <a:off x="0" y="3282004"/>
          <a:ext cx="7931224" cy="1080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816"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b="1" kern="1200" dirty="0" smtClean="0"/>
            <a:t>南京</a:t>
          </a:r>
          <a:endParaRPr lang="zh-CN" altLang="en-US" sz="2000" kern="1200" dirty="0"/>
        </a:p>
        <a:p>
          <a:pPr marL="457200" lvl="2" indent="-228600" algn="l" defTabSz="889000" rtl="0">
            <a:lnSpc>
              <a:spcPct val="90000"/>
            </a:lnSpc>
            <a:spcBef>
              <a:spcPct val="0"/>
            </a:spcBef>
            <a:spcAft>
              <a:spcPct val="20000"/>
            </a:spcAft>
            <a:buChar char="••"/>
          </a:pPr>
          <a:r>
            <a:rPr lang="zh-CN" sz="2000" b="1" kern="1200" dirty="0" smtClean="0"/>
            <a:t>夏季</a:t>
          </a:r>
          <a:r>
            <a:rPr lang="zh-CN" sz="2000" b="1" kern="1200" dirty="0" smtClean="0"/>
            <a:t>对流层厚度可达</a:t>
          </a:r>
          <a:r>
            <a:rPr lang="en-US" sz="2000" b="1" kern="1200" dirty="0" smtClean="0">
              <a:solidFill>
                <a:srgbClr val="0000FF"/>
              </a:solidFill>
            </a:rPr>
            <a:t>17</a:t>
          </a:r>
          <a:r>
            <a:rPr lang="zh-CN" sz="2000" b="1" kern="1200" dirty="0" smtClean="0">
              <a:solidFill>
                <a:srgbClr val="0000FF"/>
              </a:solidFill>
            </a:rPr>
            <a:t>公里</a:t>
          </a:r>
          <a:endParaRPr lang="zh-CN" sz="2000" kern="1200" dirty="0"/>
        </a:p>
        <a:p>
          <a:pPr marL="457200" lvl="2" indent="-228600" algn="l" defTabSz="889000" rtl="0">
            <a:lnSpc>
              <a:spcPct val="90000"/>
            </a:lnSpc>
            <a:spcBef>
              <a:spcPct val="0"/>
            </a:spcBef>
            <a:spcAft>
              <a:spcPct val="20000"/>
            </a:spcAft>
            <a:buChar char="••"/>
          </a:pPr>
          <a:r>
            <a:rPr lang="zh-CN" sz="2000" b="1" kern="1200" dirty="0" smtClean="0"/>
            <a:t>冬季</a:t>
          </a:r>
          <a:r>
            <a:rPr lang="zh-CN" sz="2000" b="1" kern="1200" dirty="0" smtClean="0"/>
            <a:t>只有</a:t>
          </a:r>
          <a:r>
            <a:rPr lang="en-US" sz="2000" b="1" kern="1200" dirty="0" smtClean="0">
              <a:solidFill>
                <a:srgbClr val="0000FF"/>
              </a:solidFill>
            </a:rPr>
            <a:t>11</a:t>
          </a:r>
          <a:r>
            <a:rPr lang="zh-CN" sz="2000" b="1" kern="1200" dirty="0" smtClean="0">
              <a:solidFill>
                <a:srgbClr val="0000FF"/>
              </a:solidFill>
            </a:rPr>
            <a:t>公里</a:t>
          </a:r>
          <a:endParaRPr lang="zh-CN" sz="2000" kern="1200" dirty="0"/>
        </a:p>
      </dsp:txBody>
      <dsp:txXfrm>
        <a:off x="0" y="3282004"/>
        <a:ext cx="7931224" cy="1080539"/>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211C1-7614-483C-8A2B-B6BF039E96AF}">
      <dsp:nvSpPr>
        <dsp:cNvPr id="0" name=""/>
        <dsp:cNvSpPr/>
      </dsp:nvSpPr>
      <dsp:spPr>
        <a:xfrm>
          <a:off x="0" y="390981"/>
          <a:ext cx="8229600" cy="1801800"/>
        </a:xfrm>
        <a:prstGeom prst="rect">
          <a:avLst/>
        </a:prstGeom>
        <a:solidFill>
          <a:schemeClr val="lt1">
            <a:alpha val="90000"/>
            <a:hueOff val="0"/>
            <a:satOff val="0"/>
            <a:lumOff val="0"/>
            <a:alphaOff val="0"/>
          </a:schemeClr>
        </a:solidFill>
        <a:ln w="9525" cap="flat" cmpd="sng" algn="ctr">
          <a:solidFill>
            <a:schemeClr val="accent1">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41528" rIns="638708"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dirty="0" smtClean="0"/>
            <a:t>两种物理性质不同的气块相接触，暖湿气流循交界面滑升，绝热冷却，达到凝结高度时便产生</a:t>
          </a:r>
          <a:r>
            <a:rPr lang="zh-CN" altLang="en-US" sz="2400" b="1" kern="1200" dirty="0" smtClean="0"/>
            <a:t>云雨</a:t>
          </a:r>
          <a:endParaRPr lang="zh-CN" altLang="en-US" sz="2400" kern="1200" dirty="0"/>
        </a:p>
      </dsp:txBody>
      <dsp:txXfrm>
        <a:off x="0" y="390981"/>
        <a:ext cx="8229600" cy="1801800"/>
      </dsp:txXfrm>
    </dsp:sp>
    <dsp:sp modelId="{15BA7955-9956-490C-8296-BDBC44FE9057}">
      <dsp:nvSpPr>
        <dsp:cNvPr id="0" name=""/>
        <dsp:cNvSpPr/>
      </dsp:nvSpPr>
      <dsp:spPr>
        <a:xfrm>
          <a:off x="411480" y="7221"/>
          <a:ext cx="5760720" cy="767520"/>
        </a:xfrm>
        <a:prstGeom prst="roundRect">
          <a:avLst/>
        </a:prstGeom>
        <a:gradFill rotWithShape="0">
          <a:gsLst>
            <a:gs pos="0">
              <a:schemeClr val="accent1">
                <a:shade val="50000"/>
                <a:hueOff val="0"/>
                <a:satOff val="0"/>
                <a:lumOff val="0"/>
                <a:alphaOff val="0"/>
                <a:tint val="50000"/>
                <a:satMod val="300000"/>
              </a:schemeClr>
            </a:gs>
            <a:gs pos="35000">
              <a:schemeClr val="accent1">
                <a:shade val="50000"/>
                <a:hueOff val="0"/>
                <a:satOff val="0"/>
                <a:lumOff val="0"/>
                <a:alphaOff val="0"/>
                <a:tint val="37000"/>
                <a:satMod val="300000"/>
              </a:schemeClr>
            </a:gs>
            <a:gs pos="100000">
              <a:schemeClr val="accent1">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066800" rtl="0">
            <a:lnSpc>
              <a:spcPct val="90000"/>
            </a:lnSpc>
            <a:spcBef>
              <a:spcPct val="0"/>
            </a:spcBef>
            <a:spcAft>
              <a:spcPct val="35000"/>
            </a:spcAft>
          </a:pPr>
          <a:r>
            <a:rPr lang="zh-CN" altLang="en-US" sz="2400" b="1" kern="1200" dirty="0" smtClean="0"/>
            <a:t>定义：</a:t>
          </a:r>
          <a:endParaRPr lang="zh-CN" altLang="en-US" sz="2400" kern="1200" dirty="0"/>
        </a:p>
      </dsp:txBody>
      <dsp:txXfrm>
        <a:off x="448947" y="44688"/>
        <a:ext cx="5685786" cy="692586"/>
      </dsp:txXfrm>
    </dsp:sp>
    <dsp:sp modelId="{EC87DA03-60E6-46C9-91C0-926D7E03D9F9}">
      <dsp:nvSpPr>
        <dsp:cNvPr id="0" name=""/>
        <dsp:cNvSpPr/>
      </dsp:nvSpPr>
      <dsp:spPr>
        <a:xfrm>
          <a:off x="0" y="2716941"/>
          <a:ext cx="8229600" cy="1801800"/>
        </a:xfrm>
        <a:prstGeom prst="rect">
          <a:avLst/>
        </a:prstGeom>
        <a:solidFill>
          <a:schemeClr val="lt1">
            <a:alpha val="90000"/>
            <a:hueOff val="0"/>
            <a:satOff val="0"/>
            <a:lumOff val="0"/>
            <a:alphaOff val="0"/>
          </a:schemeClr>
        </a:solidFill>
        <a:ln w="9525" cap="flat" cmpd="sng" algn="ctr">
          <a:solidFill>
            <a:schemeClr val="accent1">
              <a:shade val="50000"/>
              <a:hueOff val="361436"/>
              <a:satOff val="-7560"/>
              <a:lumOff val="420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41528" rIns="638708"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dirty="0" smtClean="0"/>
            <a:t>由于空气块的水平范围很广，上升速度缓慢，所以锋面雨一般具有雨区广、持续时间长的特点。温带地区，锋面雨占有重要</a:t>
          </a:r>
          <a:r>
            <a:rPr lang="zh-CN" altLang="en-US" sz="2400" b="1" kern="1200" dirty="0" smtClean="0"/>
            <a:t>地位</a:t>
          </a:r>
          <a:endParaRPr lang="zh-CN" altLang="en-US" sz="2400" kern="1200" dirty="0"/>
        </a:p>
      </dsp:txBody>
      <dsp:txXfrm>
        <a:off x="0" y="2716941"/>
        <a:ext cx="8229600" cy="1801800"/>
      </dsp:txXfrm>
    </dsp:sp>
    <dsp:sp modelId="{CCC8F402-DFDB-4EC3-BF44-75CD6674621F}">
      <dsp:nvSpPr>
        <dsp:cNvPr id="0" name=""/>
        <dsp:cNvSpPr/>
      </dsp:nvSpPr>
      <dsp:spPr>
        <a:xfrm>
          <a:off x="411480" y="2333181"/>
          <a:ext cx="5760720" cy="767520"/>
        </a:xfrm>
        <a:prstGeom prst="roundRect">
          <a:avLst/>
        </a:prstGeom>
        <a:gradFill rotWithShape="0">
          <a:gsLst>
            <a:gs pos="0">
              <a:schemeClr val="accent1">
                <a:shade val="50000"/>
                <a:hueOff val="361436"/>
                <a:satOff val="-7560"/>
                <a:lumOff val="42063"/>
                <a:alphaOff val="0"/>
                <a:tint val="50000"/>
                <a:satMod val="300000"/>
              </a:schemeClr>
            </a:gs>
            <a:gs pos="35000">
              <a:schemeClr val="accent1">
                <a:shade val="50000"/>
                <a:hueOff val="361436"/>
                <a:satOff val="-7560"/>
                <a:lumOff val="42063"/>
                <a:alphaOff val="0"/>
                <a:tint val="37000"/>
                <a:satMod val="300000"/>
              </a:schemeClr>
            </a:gs>
            <a:gs pos="100000">
              <a:schemeClr val="accent1">
                <a:shade val="50000"/>
                <a:hueOff val="361436"/>
                <a:satOff val="-7560"/>
                <a:lumOff val="4206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066800" rtl="0">
            <a:lnSpc>
              <a:spcPct val="90000"/>
            </a:lnSpc>
            <a:spcBef>
              <a:spcPct val="0"/>
            </a:spcBef>
            <a:spcAft>
              <a:spcPct val="35000"/>
            </a:spcAft>
          </a:pPr>
          <a:r>
            <a:rPr lang="zh-CN" altLang="en-US" sz="2400" b="1" kern="1200" dirty="0" smtClean="0"/>
            <a:t>分布：</a:t>
          </a:r>
          <a:endParaRPr lang="zh-CN" altLang="en-US" sz="2400" kern="1200" dirty="0"/>
        </a:p>
      </dsp:txBody>
      <dsp:txXfrm>
        <a:off x="448947" y="2370648"/>
        <a:ext cx="5685786" cy="69258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A74D3-F316-4444-9EB3-28E74887D1BD}">
      <dsp:nvSpPr>
        <dsp:cNvPr id="0" name=""/>
        <dsp:cNvSpPr/>
      </dsp:nvSpPr>
      <dsp:spPr>
        <a:xfrm>
          <a:off x="0" y="383781"/>
          <a:ext cx="8229600" cy="1398600"/>
        </a:xfrm>
        <a:prstGeom prst="rect">
          <a:avLst/>
        </a:prstGeom>
        <a:solidFill>
          <a:schemeClr val="lt1">
            <a:alpha val="90000"/>
            <a:hueOff val="0"/>
            <a:satOff val="0"/>
            <a:lumOff val="0"/>
            <a:alphaOff val="0"/>
          </a:schemeClr>
        </a:solidFill>
        <a:ln w="9525" cap="flat" cmpd="sng" algn="ctr">
          <a:solidFill>
            <a:schemeClr val="accent1">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smtClean="0"/>
            <a:t>台风是产生</a:t>
          </a:r>
          <a:r>
            <a:rPr lang="zh-CN" sz="2400" b="1" kern="1200" dirty="0" smtClean="0"/>
            <a:t>在热带海洋上的一种</a:t>
          </a:r>
          <a:r>
            <a:rPr lang="zh-CN" sz="2400" b="1" kern="1200" dirty="0" smtClean="0">
              <a:solidFill>
                <a:srgbClr val="0000FF"/>
              </a:solidFill>
            </a:rPr>
            <a:t>空气旋涡</a:t>
          </a:r>
          <a:r>
            <a:rPr lang="zh-CN" sz="2400" b="1" kern="1200" dirty="0" smtClean="0"/>
            <a:t>。台风中有大量</a:t>
          </a:r>
          <a:r>
            <a:rPr lang="zh-CN" sz="2400" b="1" kern="1200" dirty="0" smtClean="0">
              <a:solidFill>
                <a:srgbClr val="0000FF"/>
              </a:solidFill>
            </a:rPr>
            <a:t>暖湿空气上升</a:t>
          </a:r>
          <a:r>
            <a:rPr lang="zh-CN" sz="2400" b="1" kern="1200" dirty="0" smtClean="0"/>
            <a:t>，可产生强度极大的降水。</a:t>
          </a:r>
          <a:endParaRPr lang="zh-CN" sz="2400" kern="1200" dirty="0"/>
        </a:p>
      </dsp:txBody>
      <dsp:txXfrm>
        <a:off x="0" y="383781"/>
        <a:ext cx="8229600" cy="1398600"/>
      </dsp:txXfrm>
    </dsp:sp>
    <dsp:sp modelId="{1774B637-4211-4923-96B3-63D65BBAD561}">
      <dsp:nvSpPr>
        <dsp:cNvPr id="0" name=""/>
        <dsp:cNvSpPr/>
      </dsp:nvSpPr>
      <dsp:spPr>
        <a:xfrm>
          <a:off x="411480" y="29541"/>
          <a:ext cx="5760720" cy="708480"/>
        </a:xfrm>
        <a:prstGeom prst="round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066800" rtl="0">
            <a:lnSpc>
              <a:spcPct val="90000"/>
            </a:lnSpc>
            <a:spcBef>
              <a:spcPct val="0"/>
            </a:spcBef>
            <a:spcAft>
              <a:spcPct val="35000"/>
            </a:spcAft>
          </a:pPr>
          <a:r>
            <a:rPr lang="zh-CN" sz="2400" b="1" kern="1200" dirty="0" smtClean="0"/>
            <a:t>定义：</a:t>
          </a:r>
          <a:endParaRPr lang="zh-CN" sz="2400" kern="1200" dirty="0"/>
        </a:p>
      </dsp:txBody>
      <dsp:txXfrm>
        <a:off x="446065" y="64126"/>
        <a:ext cx="5691550" cy="639310"/>
      </dsp:txXfrm>
    </dsp:sp>
    <dsp:sp modelId="{5ABA9CBF-C4E3-4A44-B442-B7B4D9078CAD}">
      <dsp:nvSpPr>
        <dsp:cNvPr id="0" name=""/>
        <dsp:cNvSpPr/>
      </dsp:nvSpPr>
      <dsp:spPr>
        <a:xfrm>
          <a:off x="0" y="2266221"/>
          <a:ext cx="8229600" cy="2230200"/>
        </a:xfrm>
        <a:prstGeom prst="rect">
          <a:avLst/>
        </a:prstGeom>
        <a:solidFill>
          <a:schemeClr val="lt1">
            <a:alpha val="90000"/>
            <a:hueOff val="0"/>
            <a:satOff val="0"/>
            <a:lumOff val="0"/>
            <a:alphaOff val="0"/>
          </a:schemeClr>
        </a:solidFill>
        <a:ln w="9525" cap="flat" cmpd="sng" algn="ctr">
          <a:solidFill>
            <a:schemeClr val="accent1">
              <a:shade val="80000"/>
              <a:hueOff val="306246"/>
              <a:satOff val="-4392"/>
              <a:lumOff val="256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dirty="0" smtClean="0"/>
            <a:t>台风雨和对流雨的性质比较近似，对流雨较普遍但一般强度较弱，范围较小，</a:t>
          </a:r>
          <a:r>
            <a:rPr lang="zh-CN" altLang="en-US" sz="2800" b="1" kern="1200" dirty="0" smtClean="0">
              <a:solidFill>
                <a:srgbClr val="FF0000"/>
              </a:solidFill>
            </a:rPr>
            <a:t>台风扰动剧烈且范围很大，半径可达数百千米</a:t>
          </a:r>
          <a:r>
            <a:rPr lang="zh-CN" altLang="en-US" sz="2400" b="1" kern="1200" dirty="0" smtClean="0"/>
            <a:t>。台风雨的产生仅限于夏、秋季，有时会造成灾害。</a:t>
          </a:r>
          <a:endParaRPr lang="zh-CN" altLang="en-US" sz="2400" kern="1200" dirty="0"/>
        </a:p>
      </dsp:txBody>
      <dsp:txXfrm>
        <a:off x="0" y="2266221"/>
        <a:ext cx="8229600" cy="2230200"/>
      </dsp:txXfrm>
    </dsp:sp>
    <dsp:sp modelId="{3AD3FF26-D2BE-4A05-8832-0B3E12B113CF}">
      <dsp:nvSpPr>
        <dsp:cNvPr id="0" name=""/>
        <dsp:cNvSpPr/>
      </dsp:nvSpPr>
      <dsp:spPr>
        <a:xfrm>
          <a:off x="411480" y="1911981"/>
          <a:ext cx="5760720" cy="708480"/>
        </a:xfrm>
        <a:prstGeom prst="roundRect">
          <a:avLst/>
        </a:prstGeom>
        <a:gradFill rotWithShape="0">
          <a:gsLst>
            <a:gs pos="0">
              <a:schemeClr val="accent1">
                <a:shade val="80000"/>
                <a:hueOff val="306246"/>
                <a:satOff val="-4392"/>
                <a:lumOff val="25615"/>
                <a:alphaOff val="0"/>
                <a:tint val="50000"/>
                <a:satMod val="300000"/>
              </a:schemeClr>
            </a:gs>
            <a:gs pos="35000">
              <a:schemeClr val="accent1">
                <a:shade val="80000"/>
                <a:hueOff val="306246"/>
                <a:satOff val="-4392"/>
                <a:lumOff val="25615"/>
                <a:alphaOff val="0"/>
                <a:tint val="37000"/>
                <a:satMod val="300000"/>
              </a:schemeClr>
            </a:gs>
            <a:gs pos="100000">
              <a:schemeClr val="accent1">
                <a:shade val="80000"/>
                <a:hueOff val="306246"/>
                <a:satOff val="-4392"/>
                <a:lumOff val="256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066800" rtl="0">
            <a:lnSpc>
              <a:spcPct val="90000"/>
            </a:lnSpc>
            <a:spcBef>
              <a:spcPct val="0"/>
            </a:spcBef>
            <a:spcAft>
              <a:spcPct val="35000"/>
            </a:spcAft>
          </a:pPr>
          <a:r>
            <a:rPr lang="zh-CN" sz="2400" b="1" kern="1200" dirty="0" smtClean="0"/>
            <a:t>特点：</a:t>
          </a:r>
          <a:endParaRPr lang="zh-CN" sz="2400" kern="1200" dirty="0"/>
        </a:p>
      </dsp:txBody>
      <dsp:txXfrm>
        <a:off x="446065" y="1946566"/>
        <a:ext cx="5691550" cy="63931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7CB11-3B6D-4A2B-B760-F869746F1EA8}">
      <dsp:nvSpPr>
        <dsp:cNvPr id="0" name=""/>
        <dsp:cNvSpPr/>
      </dsp:nvSpPr>
      <dsp:spPr>
        <a:xfrm>
          <a:off x="0" y="429582"/>
          <a:ext cx="8229600" cy="158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rtl="0">
            <a:lnSpc>
              <a:spcPct val="90000"/>
            </a:lnSpc>
            <a:spcBef>
              <a:spcPct val="0"/>
            </a:spcBef>
            <a:spcAft>
              <a:spcPct val="15000"/>
            </a:spcAft>
            <a:buChar char="••"/>
          </a:pPr>
          <a:r>
            <a:rPr lang="zh-CN" sz="2100" b="1" kern="1200" dirty="0" smtClean="0">
              <a:effectLst/>
            </a:rPr>
            <a:t>指单位时间内的</a:t>
          </a:r>
          <a:r>
            <a:rPr lang="zh-CN" sz="2100" b="1" kern="1200" dirty="0" smtClean="0">
              <a:effectLst/>
            </a:rPr>
            <a:t>降水量</a:t>
          </a:r>
          <a:endParaRPr lang="zh-CN" sz="2100" b="1" kern="1200" dirty="0">
            <a:effectLst/>
          </a:endParaRPr>
        </a:p>
        <a:p>
          <a:pPr marL="228600" lvl="1" indent="-228600" algn="l" defTabSz="933450" rtl="0">
            <a:lnSpc>
              <a:spcPct val="90000"/>
            </a:lnSpc>
            <a:spcBef>
              <a:spcPct val="0"/>
            </a:spcBef>
            <a:spcAft>
              <a:spcPct val="15000"/>
            </a:spcAft>
            <a:buChar char="••"/>
          </a:pPr>
          <a:r>
            <a:rPr lang="zh-CN" sz="2100" b="1" kern="1200" dirty="0" smtClean="0">
              <a:effectLst/>
            </a:rPr>
            <a:t>用来</a:t>
          </a:r>
          <a:r>
            <a:rPr lang="zh-CN" sz="2100" b="1" kern="1200" dirty="0" smtClean="0">
              <a:effectLst/>
            </a:rPr>
            <a:t>说明在一定时段内大气降水的数量特征，并用以预报未来的降水数量变化趋势。一般将降水强度划分若干等级。</a:t>
          </a:r>
          <a:endParaRPr lang="zh-CN" sz="2100" b="1" kern="1200" dirty="0">
            <a:effectLst/>
          </a:endParaRPr>
        </a:p>
      </dsp:txBody>
      <dsp:txXfrm>
        <a:off x="0" y="429582"/>
        <a:ext cx="8229600" cy="1587600"/>
      </dsp:txXfrm>
    </dsp:sp>
    <dsp:sp modelId="{D62E336A-9CD9-47AA-88EE-35D5DDF9A4E3}">
      <dsp:nvSpPr>
        <dsp:cNvPr id="0" name=""/>
        <dsp:cNvSpPr/>
      </dsp:nvSpPr>
      <dsp:spPr>
        <a:xfrm>
          <a:off x="411480" y="69557"/>
          <a:ext cx="5760720" cy="66998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zh-CN" sz="2100" b="1" kern="1200" dirty="0" smtClean="0">
              <a:effectLst/>
            </a:rPr>
            <a:t>降水强度：</a:t>
          </a:r>
          <a:endParaRPr lang="zh-CN" sz="2100" b="1" kern="1200" dirty="0">
            <a:effectLst/>
          </a:endParaRPr>
        </a:p>
      </dsp:txBody>
      <dsp:txXfrm>
        <a:off x="444186" y="102263"/>
        <a:ext cx="5695308" cy="604572"/>
      </dsp:txXfrm>
    </dsp:sp>
    <dsp:sp modelId="{E4782E75-6B19-42C3-B2F2-4E8F8E6C5246}">
      <dsp:nvSpPr>
        <dsp:cNvPr id="0" name=""/>
        <dsp:cNvSpPr/>
      </dsp:nvSpPr>
      <dsp:spPr>
        <a:xfrm>
          <a:off x="0" y="2440542"/>
          <a:ext cx="8229600" cy="12237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rtl="0">
            <a:lnSpc>
              <a:spcPct val="90000"/>
            </a:lnSpc>
            <a:spcBef>
              <a:spcPct val="0"/>
            </a:spcBef>
            <a:spcAft>
              <a:spcPct val="15000"/>
            </a:spcAft>
            <a:buChar char="••"/>
          </a:pPr>
          <a:r>
            <a:rPr lang="zh-CN" sz="2100" b="1" kern="1200" dirty="0" smtClean="0">
              <a:effectLst/>
            </a:rPr>
            <a:t>指降落在地面的雨和融化后的雪、雹、霰等，未经蒸发、渗透流失而积聚在水平面上的水层厚度（</a:t>
          </a:r>
          <a:r>
            <a:rPr lang="en-US" sz="2100" b="1" kern="1200" dirty="0" smtClean="0">
              <a:effectLst/>
            </a:rPr>
            <a:t>mm</a:t>
          </a:r>
          <a:r>
            <a:rPr lang="zh-CN" sz="2100" b="1" kern="1200" dirty="0" smtClean="0">
              <a:effectLst/>
            </a:rPr>
            <a:t>）。</a:t>
          </a:r>
          <a:endParaRPr lang="zh-CN" sz="2100" b="1" kern="1200" dirty="0">
            <a:effectLst/>
          </a:endParaRPr>
        </a:p>
      </dsp:txBody>
      <dsp:txXfrm>
        <a:off x="0" y="2440542"/>
        <a:ext cx="8229600" cy="1223775"/>
      </dsp:txXfrm>
    </dsp:sp>
    <dsp:sp modelId="{06C702D4-3855-46EA-AAC9-DEBFB5271093}">
      <dsp:nvSpPr>
        <dsp:cNvPr id="0" name=""/>
        <dsp:cNvSpPr/>
      </dsp:nvSpPr>
      <dsp:spPr>
        <a:xfrm>
          <a:off x="411480" y="2130582"/>
          <a:ext cx="5760720" cy="61992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zh-CN" sz="2100" b="1" kern="1200" dirty="0" smtClean="0">
              <a:effectLst/>
            </a:rPr>
            <a:t>降水量：</a:t>
          </a:r>
          <a:endParaRPr lang="zh-CN" sz="2100" b="1" kern="1200" dirty="0">
            <a:effectLst/>
          </a:endParaRPr>
        </a:p>
      </dsp:txBody>
      <dsp:txXfrm>
        <a:off x="441742" y="2160844"/>
        <a:ext cx="5700196" cy="55939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025CC-32A5-4E51-8EA6-8F4E9EA2ECCA}">
      <dsp:nvSpPr>
        <dsp:cNvPr id="0" name=""/>
        <dsp:cNvSpPr/>
      </dsp:nvSpPr>
      <dsp:spPr>
        <a:xfrm>
          <a:off x="0" y="0"/>
          <a:ext cx="8229600" cy="100879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降水变率：各年降水量的距平数与多年平均降水量之比的百分数。</a:t>
          </a:r>
          <a:endParaRPr lang="zh-CN" altLang="en-US" sz="2800" b="1" kern="1200" dirty="0"/>
        </a:p>
      </dsp:txBody>
      <dsp:txXfrm>
        <a:off x="49245" y="49245"/>
        <a:ext cx="8131110" cy="910305"/>
      </dsp:txXfrm>
    </dsp:sp>
    <dsp:sp modelId="{55532557-131B-4F48-9433-765F0C654F86}">
      <dsp:nvSpPr>
        <dsp:cNvPr id="0" name=""/>
        <dsp:cNvSpPr/>
      </dsp:nvSpPr>
      <dsp:spPr>
        <a:xfrm>
          <a:off x="0" y="1196779"/>
          <a:ext cx="8229600" cy="251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85750" lvl="1" indent="-285750" algn="l" defTabSz="1244600" rtl="0">
            <a:lnSpc>
              <a:spcPct val="90000"/>
            </a:lnSpc>
            <a:spcBef>
              <a:spcPct val="0"/>
            </a:spcBef>
            <a:spcAft>
              <a:spcPct val="20000"/>
            </a:spcAft>
            <a:buChar char="••"/>
          </a:pPr>
          <a:endParaRPr lang="zh-CN" altLang="en-US" sz="2800" b="1" kern="1200" dirty="0"/>
        </a:p>
        <a:p>
          <a:pPr marL="285750" lvl="1" indent="-285750" algn="l" defTabSz="1244600" rtl="0">
            <a:lnSpc>
              <a:spcPct val="90000"/>
            </a:lnSpc>
            <a:spcBef>
              <a:spcPct val="0"/>
            </a:spcBef>
            <a:spcAft>
              <a:spcPct val="20000"/>
            </a:spcAft>
            <a:buChar char="••"/>
          </a:pPr>
          <a:endParaRPr lang="zh-CN" altLang="en-US" sz="2800" b="1" kern="1200" dirty="0"/>
        </a:p>
        <a:p>
          <a:pPr marL="285750" lvl="1" indent="-285750" algn="l" defTabSz="1244600" rtl="0">
            <a:lnSpc>
              <a:spcPct val="90000"/>
            </a:lnSpc>
            <a:spcBef>
              <a:spcPct val="0"/>
            </a:spcBef>
            <a:spcAft>
              <a:spcPct val="20000"/>
            </a:spcAft>
            <a:buChar char="••"/>
          </a:pPr>
          <a:r>
            <a:rPr lang="zh-CN" altLang="en-US" sz="2800" b="1" kern="1200" dirty="0" smtClean="0">
              <a:solidFill>
                <a:srgbClr val="0000FF"/>
              </a:solidFill>
            </a:rPr>
            <a:t>距平数</a:t>
          </a:r>
          <a:r>
            <a:rPr lang="zh-CN" altLang="en-US" sz="2400" b="1" kern="1200" dirty="0" smtClean="0"/>
            <a:t>：当年降水量与平均数之差</a:t>
          </a:r>
          <a:endParaRPr lang="zh-CN" altLang="en-US" sz="2400" b="1" kern="1200" dirty="0"/>
        </a:p>
        <a:p>
          <a:pPr marL="285750" lvl="1" indent="-285750" algn="l" defTabSz="1244600" rtl="0">
            <a:lnSpc>
              <a:spcPct val="90000"/>
            </a:lnSpc>
            <a:spcBef>
              <a:spcPct val="0"/>
            </a:spcBef>
            <a:spcAft>
              <a:spcPct val="20000"/>
            </a:spcAft>
            <a:buChar char="••"/>
          </a:pPr>
          <a:r>
            <a:rPr lang="zh-CN" altLang="en-US" sz="2800" b="1" kern="1200" dirty="0" smtClean="0">
              <a:solidFill>
                <a:srgbClr val="0000FF"/>
              </a:solidFill>
            </a:rPr>
            <a:t>平均数</a:t>
          </a:r>
          <a:r>
            <a:rPr lang="zh-CN" altLang="en-US" sz="2400" b="1" kern="1200" dirty="0" smtClean="0"/>
            <a:t>：某地多年平均降水量</a:t>
          </a:r>
          <a:endParaRPr lang="zh-CN" altLang="en-US" sz="2400" b="1" kern="1200" dirty="0"/>
        </a:p>
        <a:p>
          <a:pPr marL="285750" lvl="1" indent="-285750" algn="l" defTabSz="1244600" rtl="0">
            <a:lnSpc>
              <a:spcPct val="90000"/>
            </a:lnSpc>
            <a:spcBef>
              <a:spcPct val="0"/>
            </a:spcBef>
            <a:spcAft>
              <a:spcPct val="20000"/>
            </a:spcAft>
            <a:buChar char="••"/>
          </a:pPr>
          <a:r>
            <a:rPr lang="zh-CN" altLang="en-US" sz="2800" b="1" kern="1200" dirty="0" smtClean="0">
              <a:solidFill>
                <a:srgbClr val="FF0000"/>
              </a:solidFill>
            </a:rPr>
            <a:t>降水变率</a:t>
          </a:r>
          <a:r>
            <a:rPr lang="zh-CN" altLang="en-US" sz="2400" b="1" kern="1200" dirty="0" smtClean="0"/>
            <a:t>表示了某一地区降水的</a:t>
          </a:r>
          <a:r>
            <a:rPr lang="zh-CN" altLang="en-US" sz="2400" b="1" kern="1200" dirty="0" smtClean="0">
              <a:solidFill>
                <a:srgbClr val="0000FF"/>
              </a:solidFill>
            </a:rPr>
            <a:t>稳定性或可靠性</a:t>
          </a:r>
          <a:endParaRPr lang="zh-CN" altLang="en-US" sz="2400" b="1" kern="1200" dirty="0">
            <a:solidFill>
              <a:srgbClr val="0000FF"/>
            </a:solidFill>
          </a:endParaRPr>
        </a:p>
      </dsp:txBody>
      <dsp:txXfrm>
        <a:off x="0" y="1196779"/>
        <a:ext cx="8229600" cy="251712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9CCA3-2E27-4705-8295-45E4CFF428B6}">
      <dsp:nvSpPr>
        <dsp:cNvPr id="0" name=""/>
        <dsp:cNvSpPr/>
      </dsp:nvSpPr>
      <dsp:spPr>
        <a:xfrm>
          <a:off x="0" y="425856"/>
          <a:ext cx="8229600" cy="1340325"/>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dirty="0" smtClean="0"/>
            <a:t>地理纬度、海陆位置、大气环流、天气系统和地形等。</a:t>
          </a:r>
          <a:endParaRPr lang="zh-CN" sz="2300" kern="1200" dirty="0"/>
        </a:p>
      </dsp:txBody>
      <dsp:txXfrm>
        <a:off x="0" y="425856"/>
        <a:ext cx="8229600" cy="1340325"/>
      </dsp:txXfrm>
    </dsp:sp>
    <dsp:sp modelId="{E0CBBE6F-1CD0-482B-8677-21CBECA6FFFD}">
      <dsp:nvSpPr>
        <dsp:cNvPr id="0" name=""/>
        <dsp:cNvSpPr/>
      </dsp:nvSpPr>
      <dsp:spPr>
        <a:xfrm>
          <a:off x="411480" y="86376"/>
          <a:ext cx="5760720" cy="6789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22350" rtl="0">
            <a:lnSpc>
              <a:spcPct val="90000"/>
            </a:lnSpc>
            <a:spcBef>
              <a:spcPct val="0"/>
            </a:spcBef>
            <a:spcAft>
              <a:spcPct val="35000"/>
            </a:spcAft>
          </a:pPr>
          <a:r>
            <a:rPr lang="zh-CN" altLang="en-US" sz="2300" b="1" kern="1200" dirty="0" smtClean="0"/>
            <a:t>影响因子：</a:t>
          </a:r>
          <a:endParaRPr lang="en-US" altLang="zh-CN" sz="2300" b="1" kern="1200" dirty="0" smtClean="0"/>
        </a:p>
      </dsp:txBody>
      <dsp:txXfrm>
        <a:off x="444624" y="119520"/>
        <a:ext cx="5694432" cy="612672"/>
      </dsp:txXfrm>
    </dsp:sp>
    <dsp:sp modelId="{0DABFBB0-D02A-4E21-B1FD-FB2DB952582D}">
      <dsp:nvSpPr>
        <dsp:cNvPr id="0" name=""/>
        <dsp:cNvSpPr/>
      </dsp:nvSpPr>
      <dsp:spPr>
        <a:xfrm>
          <a:off x="0" y="2229861"/>
          <a:ext cx="8229600" cy="2209725"/>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dirty="0" smtClean="0"/>
            <a:t>赤道多雨带</a:t>
          </a:r>
          <a:endParaRPr lang="zh-CN" sz="2300" kern="1200" dirty="0"/>
        </a:p>
        <a:p>
          <a:pPr marL="228600" lvl="1" indent="-228600" algn="l" defTabSz="1022350" rtl="0">
            <a:lnSpc>
              <a:spcPct val="90000"/>
            </a:lnSpc>
            <a:spcBef>
              <a:spcPct val="0"/>
            </a:spcBef>
            <a:spcAft>
              <a:spcPct val="15000"/>
            </a:spcAft>
            <a:buChar char="••"/>
          </a:pPr>
          <a:r>
            <a:rPr lang="en-US" sz="2300" b="1" kern="1200" dirty="0" smtClean="0"/>
            <a:t>15°</a:t>
          </a:r>
          <a:r>
            <a:rPr lang="en-US" altLang="zh-CN" sz="2300" b="1" kern="1200" dirty="0" smtClean="0"/>
            <a:t>-</a:t>
          </a:r>
          <a:r>
            <a:rPr lang="en-US" sz="2300" b="1" kern="1200" dirty="0" smtClean="0"/>
            <a:t>30°</a:t>
          </a:r>
          <a:r>
            <a:rPr lang="zh-CN" sz="2300" b="1" kern="1200" dirty="0" smtClean="0"/>
            <a:t>少雨带</a:t>
          </a:r>
          <a:endParaRPr lang="zh-CN" sz="2300" kern="1200" dirty="0"/>
        </a:p>
        <a:p>
          <a:pPr marL="228600" lvl="1" indent="-228600" algn="l" defTabSz="1022350" rtl="0">
            <a:lnSpc>
              <a:spcPct val="90000"/>
            </a:lnSpc>
            <a:spcBef>
              <a:spcPct val="0"/>
            </a:spcBef>
            <a:spcAft>
              <a:spcPct val="15000"/>
            </a:spcAft>
            <a:buChar char="••"/>
          </a:pPr>
          <a:r>
            <a:rPr lang="zh-CN" sz="2300" b="1" kern="1200" dirty="0" smtClean="0"/>
            <a:t>中纬多雨带</a:t>
          </a:r>
          <a:endParaRPr lang="zh-CN" sz="2300" kern="1200" dirty="0"/>
        </a:p>
        <a:p>
          <a:pPr marL="228600" lvl="1" indent="-228600" algn="l" defTabSz="1022350" rtl="0">
            <a:lnSpc>
              <a:spcPct val="90000"/>
            </a:lnSpc>
            <a:spcBef>
              <a:spcPct val="0"/>
            </a:spcBef>
            <a:spcAft>
              <a:spcPct val="15000"/>
            </a:spcAft>
            <a:buChar char="••"/>
          </a:pPr>
          <a:r>
            <a:rPr lang="zh-CN" sz="2300" b="1" kern="1200" dirty="0" smtClean="0"/>
            <a:t>高纬少雨带</a:t>
          </a:r>
          <a:endParaRPr lang="zh-CN" sz="2300" kern="1200" dirty="0"/>
        </a:p>
      </dsp:txBody>
      <dsp:txXfrm>
        <a:off x="0" y="2229861"/>
        <a:ext cx="8229600" cy="2209725"/>
      </dsp:txXfrm>
    </dsp:sp>
    <dsp:sp modelId="{42B58EA4-E8A8-4C07-8A32-56EAAF93D4B1}">
      <dsp:nvSpPr>
        <dsp:cNvPr id="0" name=""/>
        <dsp:cNvSpPr/>
      </dsp:nvSpPr>
      <dsp:spPr>
        <a:xfrm>
          <a:off x="411480" y="1890381"/>
          <a:ext cx="5760720" cy="6789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22350" rtl="0">
            <a:lnSpc>
              <a:spcPct val="90000"/>
            </a:lnSpc>
            <a:spcBef>
              <a:spcPct val="0"/>
            </a:spcBef>
            <a:spcAft>
              <a:spcPct val="35000"/>
            </a:spcAft>
          </a:pPr>
          <a:r>
            <a:rPr lang="zh-CN" sz="2300" b="1" kern="1200" dirty="0" smtClean="0"/>
            <a:t>全球降水带</a:t>
          </a:r>
          <a:r>
            <a:rPr lang="zh-CN" altLang="en-US" sz="2300" b="1" kern="1200" dirty="0" smtClean="0"/>
            <a:t>分布</a:t>
          </a:r>
          <a:r>
            <a:rPr lang="zh-CN" sz="2300" b="1" kern="1200" dirty="0" smtClean="0"/>
            <a:t>：</a:t>
          </a:r>
          <a:endParaRPr lang="zh-CN" sz="2300" kern="1200" dirty="0"/>
        </a:p>
      </dsp:txBody>
      <dsp:txXfrm>
        <a:off x="444624" y="1923525"/>
        <a:ext cx="5694432" cy="612672"/>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D7B5D-F557-4E01-A216-58B83167BD4D}">
      <dsp:nvSpPr>
        <dsp:cNvPr id="0" name=""/>
        <dsp:cNvSpPr/>
      </dsp:nvSpPr>
      <dsp:spPr>
        <a:xfrm>
          <a:off x="0" y="398867"/>
          <a:ext cx="8229600" cy="9095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rtl="0">
            <a:lnSpc>
              <a:spcPct val="90000"/>
            </a:lnSpc>
            <a:spcBef>
              <a:spcPct val="0"/>
            </a:spcBef>
            <a:spcAft>
              <a:spcPct val="15000"/>
            </a:spcAft>
            <a:buChar char="••"/>
          </a:pPr>
          <a:r>
            <a:rPr lang="zh-CN" sz="2100" b="1" kern="1200" dirty="0" smtClean="0">
              <a:effectLst/>
            </a:rPr>
            <a:t>赤道及其两侧地带</a:t>
          </a:r>
          <a:endParaRPr lang="en-US" altLang="zh-CN" sz="2100" b="1" kern="1200" dirty="0" smtClean="0">
            <a:effectLst/>
          </a:endParaRPr>
        </a:p>
      </dsp:txBody>
      <dsp:txXfrm>
        <a:off x="0" y="398867"/>
        <a:ext cx="8229600" cy="909562"/>
      </dsp:txXfrm>
    </dsp:sp>
    <dsp:sp modelId="{5C67C89A-D049-404F-8DCB-3918412ABAAE}">
      <dsp:nvSpPr>
        <dsp:cNvPr id="0" name=""/>
        <dsp:cNvSpPr/>
      </dsp:nvSpPr>
      <dsp:spPr>
        <a:xfrm>
          <a:off x="411480" y="88907"/>
          <a:ext cx="5760720"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zh-CN" altLang="en-US" sz="2100" b="1" kern="1200" dirty="0" smtClean="0">
              <a:effectLst/>
            </a:rPr>
            <a:t>范围：</a:t>
          </a:r>
          <a:endParaRPr lang="zh-CN" sz="2100" b="1" kern="1200" dirty="0">
            <a:effectLst/>
          </a:endParaRPr>
        </a:p>
      </dsp:txBody>
      <dsp:txXfrm>
        <a:off x="441742" y="119169"/>
        <a:ext cx="5700196" cy="559396"/>
      </dsp:txXfrm>
    </dsp:sp>
    <dsp:sp modelId="{806FF670-BE67-488E-B586-41644F7DCDCA}">
      <dsp:nvSpPr>
        <dsp:cNvPr id="0" name=""/>
        <dsp:cNvSpPr/>
      </dsp:nvSpPr>
      <dsp:spPr>
        <a:xfrm>
          <a:off x="0" y="1731790"/>
          <a:ext cx="8229600" cy="12237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rtl="0">
            <a:lnSpc>
              <a:spcPct val="90000"/>
            </a:lnSpc>
            <a:spcBef>
              <a:spcPct val="0"/>
            </a:spcBef>
            <a:spcAft>
              <a:spcPct val="15000"/>
            </a:spcAft>
            <a:buChar char="••"/>
          </a:pPr>
          <a:r>
            <a:rPr lang="zh-CN" sz="2100" b="1" kern="1200" dirty="0" smtClean="0">
              <a:effectLst/>
            </a:rPr>
            <a:t>全球降水量最多地带，年降水量至少</a:t>
          </a:r>
          <a:r>
            <a:rPr lang="en-US" sz="2100" b="1" kern="1200" dirty="0" smtClean="0">
              <a:solidFill>
                <a:srgbClr val="FF0000"/>
              </a:solidFill>
              <a:effectLst/>
            </a:rPr>
            <a:t>1500</a:t>
          </a:r>
          <a:r>
            <a:rPr lang="zh-CN" sz="2100" b="1" kern="1200" dirty="0" smtClean="0">
              <a:solidFill>
                <a:srgbClr val="FF0000"/>
              </a:solidFill>
              <a:effectLst/>
            </a:rPr>
            <a:t>毫米</a:t>
          </a:r>
          <a:r>
            <a:rPr lang="zh-CN" sz="2100" b="1" kern="1200" dirty="0" smtClean="0">
              <a:effectLst/>
            </a:rPr>
            <a:t>，一般为</a:t>
          </a:r>
          <a:r>
            <a:rPr lang="en-US" sz="2100" b="1" kern="1200" dirty="0" smtClean="0">
              <a:solidFill>
                <a:srgbClr val="FF0000"/>
              </a:solidFill>
              <a:effectLst/>
            </a:rPr>
            <a:t>2000~3000</a:t>
          </a:r>
          <a:r>
            <a:rPr lang="zh-CN" sz="2100" b="1" kern="1200" dirty="0" smtClean="0">
              <a:solidFill>
                <a:srgbClr val="FF0000"/>
              </a:solidFill>
              <a:effectLst/>
            </a:rPr>
            <a:t>毫米</a:t>
          </a:r>
          <a:endParaRPr lang="zh-CN" sz="2100" b="1" kern="1200" dirty="0">
            <a:effectLst/>
          </a:endParaRPr>
        </a:p>
      </dsp:txBody>
      <dsp:txXfrm>
        <a:off x="0" y="1731790"/>
        <a:ext cx="8229600" cy="1223775"/>
      </dsp:txXfrm>
    </dsp:sp>
    <dsp:sp modelId="{0BD5FFAF-DCD0-49AA-9B72-12F52F22BFE0}">
      <dsp:nvSpPr>
        <dsp:cNvPr id="0" name=""/>
        <dsp:cNvSpPr/>
      </dsp:nvSpPr>
      <dsp:spPr>
        <a:xfrm>
          <a:off x="411480" y="1421830"/>
          <a:ext cx="5760720"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zh-CN" altLang="en-US" sz="2100" b="1" kern="1200" dirty="0" smtClean="0">
              <a:effectLst/>
            </a:rPr>
            <a:t>降水量：</a:t>
          </a:r>
          <a:endParaRPr lang="zh-CN" sz="2100" b="1" kern="1200" dirty="0">
            <a:effectLst/>
          </a:endParaRPr>
        </a:p>
      </dsp:txBody>
      <dsp:txXfrm>
        <a:off x="441742" y="1452092"/>
        <a:ext cx="5700196" cy="559396"/>
      </dsp:txXfrm>
    </dsp:sp>
    <dsp:sp modelId="{C2A2D3C5-46CA-4A36-B4EE-0A9963CD4018}">
      <dsp:nvSpPr>
        <dsp:cNvPr id="0" name=""/>
        <dsp:cNvSpPr/>
      </dsp:nvSpPr>
      <dsp:spPr>
        <a:xfrm>
          <a:off x="0" y="3378925"/>
          <a:ext cx="8229600" cy="12899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rtl="0">
            <a:lnSpc>
              <a:spcPct val="90000"/>
            </a:lnSpc>
            <a:spcBef>
              <a:spcPct val="0"/>
            </a:spcBef>
            <a:spcAft>
              <a:spcPct val="15000"/>
            </a:spcAft>
            <a:buChar char="••"/>
          </a:pPr>
          <a:r>
            <a:rPr lang="zh-CN" sz="2100" b="1" kern="1200" dirty="0" smtClean="0">
              <a:effectLst/>
            </a:rPr>
            <a:t>春分、秋分附近</a:t>
          </a:r>
          <a:r>
            <a:rPr lang="zh-CN" altLang="en-US" sz="2100" b="1" kern="1200" dirty="0" smtClean="0">
              <a:effectLst/>
            </a:rPr>
            <a:t>：</a:t>
          </a:r>
          <a:r>
            <a:rPr lang="zh-CN" sz="2100" b="1" kern="1200" dirty="0" smtClean="0">
              <a:effectLst/>
            </a:rPr>
            <a:t>降水很多</a:t>
          </a:r>
          <a:endParaRPr lang="zh-CN" sz="2100" b="1" kern="1200" dirty="0">
            <a:effectLst/>
          </a:endParaRPr>
        </a:p>
        <a:p>
          <a:pPr marL="228600" lvl="1" indent="-228600" algn="l" defTabSz="933450" rtl="0">
            <a:lnSpc>
              <a:spcPct val="90000"/>
            </a:lnSpc>
            <a:spcBef>
              <a:spcPct val="0"/>
            </a:spcBef>
            <a:spcAft>
              <a:spcPct val="15000"/>
            </a:spcAft>
            <a:buChar char="••"/>
          </a:pPr>
          <a:r>
            <a:rPr lang="zh-CN" sz="2100" b="1" kern="1200" dirty="0" smtClean="0">
              <a:effectLst/>
            </a:rPr>
            <a:t>夏至、冬至附近</a:t>
          </a:r>
          <a:r>
            <a:rPr lang="zh-CN" altLang="en-US" sz="2100" b="1" kern="1200" dirty="0" smtClean="0">
              <a:effectLst/>
            </a:rPr>
            <a:t>：</a:t>
          </a:r>
          <a:r>
            <a:rPr lang="zh-CN" sz="2100" b="1" kern="1200" dirty="0" smtClean="0">
              <a:effectLst/>
            </a:rPr>
            <a:t>降水最少</a:t>
          </a:r>
          <a:endParaRPr lang="zh-CN" sz="2100" b="1" kern="1200" dirty="0">
            <a:effectLst/>
          </a:endParaRPr>
        </a:p>
      </dsp:txBody>
      <dsp:txXfrm>
        <a:off x="0" y="3378925"/>
        <a:ext cx="8229600" cy="1289925"/>
      </dsp:txXfrm>
    </dsp:sp>
    <dsp:sp modelId="{9FCDBA82-1A46-4254-99FF-5FC6A2BDA463}">
      <dsp:nvSpPr>
        <dsp:cNvPr id="0" name=""/>
        <dsp:cNvSpPr/>
      </dsp:nvSpPr>
      <dsp:spPr>
        <a:xfrm>
          <a:off x="411480" y="3068965"/>
          <a:ext cx="5760720"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zh-CN" sz="2100" b="1" kern="1200" dirty="0" smtClean="0">
              <a:effectLst/>
            </a:rPr>
            <a:t>两个高值时期和两个低值时期：</a:t>
          </a:r>
          <a:endParaRPr lang="zh-CN" sz="2100" b="1" kern="1200" dirty="0">
            <a:effectLst/>
          </a:endParaRPr>
        </a:p>
      </dsp:txBody>
      <dsp:txXfrm>
        <a:off x="441742" y="3099227"/>
        <a:ext cx="5700196" cy="55939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802E2-30C7-4068-9582-73A3D7FE9512}">
      <dsp:nvSpPr>
        <dsp:cNvPr id="0" name=""/>
        <dsp:cNvSpPr/>
      </dsp:nvSpPr>
      <dsp:spPr>
        <a:xfrm>
          <a:off x="0" y="87861"/>
          <a:ext cx="8229600" cy="1404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温带年降水量比副热带多，一般在</a:t>
          </a:r>
          <a:r>
            <a:rPr lang="en-US" sz="2400" b="1" kern="1200" dirty="0" smtClean="0"/>
            <a:t>500—1000</a:t>
          </a:r>
          <a:r>
            <a:rPr lang="zh-CN" sz="2400" b="1" kern="1200" dirty="0" smtClean="0"/>
            <a:t>毫米。多雨的原因，主要受天气系统影响，即锋面、气旋活动频繁，以锋面雨、气旋雨为主</a:t>
          </a:r>
          <a:endParaRPr lang="zh-CN" sz="2400" kern="1200" dirty="0"/>
        </a:p>
      </dsp:txBody>
      <dsp:txXfrm>
        <a:off x="68538" y="156399"/>
        <a:ext cx="8092524" cy="1266924"/>
      </dsp:txXfrm>
    </dsp:sp>
    <dsp:sp modelId="{AC3307E1-1068-46D0-BFE0-24836C29B622}">
      <dsp:nvSpPr>
        <dsp:cNvPr id="0" name=""/>
        <dsp:cNvSpPr/>
      </dsp:nvSpPr>
      <dsp:spPr>
        <a:xfrm>
          <a:off x="0" y="1560981"/>
          <a:ext cx="8229600" cy="1404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大陆东岸还受到季风影响，夏季风来自海洋，局部地区的降水很丰富</a:t>
          </a:r>
          <a:endParaRPr lang="zh-CN" sz="2400" kern="1200" dirty="0"/>
        </a:p>
      </dsp:txBody>
      <dsp:txXfrm>
        <a:off x="68538" y="1629519"/>
        <a:ext cx="8092524" cy="1266924"/>
      </dsp:txXfrm>
    </dsp:sp>
    <dsp:sp modelId="{D8EAB609-6318-43B0-9EF5-D2BE9C9B2BE5}">
      <dsp:nvSpPr>
        <dsp:cNvPr id="0" name=""/>
        <dsp:cNvSpPr/>
      </dsp:nvSpPr>
      <dsp:spPr>
        <a:xfrm>
          <a:off x="0" y="3034101"/>
          <a:ext cx="8229600" cy="1404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中纬度大陆内部因距海洋较远，空气干燥，降水量很少，分布着大面积的温带荒漠</a:t>
          </a:r>
          <a:endParaRPr lang="zh-CN" sz="2400" kern="1200" dirty="0"/>
        </a:p>
      </dsp:txBody>
      <dsp:txXfrm>
        <a:off x="68538" y="3102639"/>
        <a:ext cx="8092524" cy="126692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10561-A34B-48A1-97D3-57633DA634BF}">
      <dsp:nvSpPr>
        <dsp:cNvPr id="0" name=""/>
        <dsp:cNvSpPr/>
      </dsp:nvSpPr>
      <dsp:spPr>
        <a:xfrm>
          <a:off x="0" y="0"/>
          <a:ext cx="6624736" cy="9547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空气的水平运动</a:t>
          </a:r>
          <a:endParaRPr lang="zh-CN" altLang="en-US" sz="3200" kern="1200" dirty="0"/>
        </a:p>
      </dsp:txBody>
      <dsp:txXfrm>
        <a:off x="46606" y="46606"/>
        <a:ext cx="6531524" cy="861508"/>
      </dsp:txXfrm>
    </dsp:sp>
    <dsp:sp modelId="{A958FFED-4349-4EE7-9A32-84610B55E058}">
      <dsp:nvSpPr>
        <dsp:cNvPr id="0" name=""/>
        <dsp:cNvSpPr/>
      </dsp:nvSpPr>
      <dsp:spPr>
        <a:xfrm>
          <a:off x="0" y="1105322"/>
          <a:ext cx="6624736" cy="9547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空气的垂直运动</a:t>
          </a:r>
          <a:endParaRPr lang="zh-CN" altLang="en-US" sz="3200" kern="1200" dirty="0"/>
        </a:p>
      </dsp:txBody>
      <dsp:txXfrm>
        <a:off x="46606" y="1151928"/>
        <a:ext cx="6531524" cy="86150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4B0B0-BEBC-40DF-8F70-6A874B23604A}">
      <dsp:nvSpPr>
        <dsp:cNvPr id="0" name=""/>
        <dsp:cNvSpPr/>
      </dsp:nvSpPr>
      <dsp:spPr>
        <a:xfrm>
          <a:off x="0" y="414561"/>
          <a:ext cx="7992888" cy="13403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20337" tIns="479044" rIns="620337"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dirty="0" smtClean="0"/>
            <a:t>运动状态不同的气层之间、空气和地面之间都会相互作用，产生阻碍气流运动的力。</a:t>
          </a:r>
          <a:endParaRPr lang="zh-CN" sz="2300" b="1" kern="1200" dirty="0"/>
        </a:p>
      </dsp:txBody>
      <dsp:txXfrm>
        <a:off x="0" y="414561"/>
        <a:ext cx="7992888" cy="1340325"/>
      </dsp:txXfrm>
    </dsp:sp>
    <dsp:sp modelId="{097564B1-1B27-458F-8117-57E3264723D2}">
      <dsp:nvSpPr>
        <dsp:cNvPr id="0" name=""/>
        <dsp:cNvSpPr/>
      </dsp:nvSpPr>
      <dsp:spPr>
        <a:xfrm>
          <a:off x="399644" y="75081"/>
          <a:ext cx="5595021" cy="678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1478" tIns="0" rIns="211478" bIns="0" numCol="1" spcCol="1270" anchor="ctr" anchorCtr="0">
          <a:noAutofit/>
        </a:bodyPr>
        <a:lstStyle/>
        <a:p>
          <a:pPr lvl="0" algn="l" defTabSz="1022350" rtl="0">
            <a:lnSpc>
              <a:spcPct val="90000"/>
            </a:lnSpc>
            <a:spcBef>
              <a:spcPct val="0"/>
            </a:spcBef>
            <a:spcAft>
              <a:spcPct val="35000"/>
            </a:spcAft>
          </a:pPr>
          <a:r>
            <a:rPr lang="zh-CN" sz="2300" b="1" kern="1200" dirty="0" smtClean="0"/>
            <a:t>定义：</a:t>
          </a:r>
          <a:endParaRPr lang="en-US" altLang="zh-CN" sz="2300" b="1" kern="1200" dirty="0" smtClean="0"/>
        </a:p>
      </dsp:txBody>
      <dsp:txXfrm>
        <a:off x="432788" y="108225"/>
        <a:ext cx="5528733" cy="612672"/>
      </dsp:txXfrm>
    </dsp:sp>
    <dsp:sp modelId="{BF594B7F-30DA-4832-9E3E-4C2D8BA898D4}">
      <dsp:nvSpPr>
        <dsp:cNvPr id="0" name=""/>
        <dsp:cNvSpPr/>
      </dsp:nvSpPr>
      <dsp:spPr>
        <a:xfrm>
          <a:off x="0" y="2218566"/>
          <a:ext cx="7992888" cy="1738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20337" tIns="479044" rIns="620337"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dirty="0" smtClean="0"/>
            <a:t>内摩擦力：气层间的阻力。主要通过湍</a:t>
          </a:r>
          <a:r>
            <a:rPr lang="en-US" sz="2300" b="1" kern="1200" dirty="0" smtClean="0"/>
            <a:t>(</a:t>
          </a:r>
          <a:r>
            <a:rPr lang="en-US" sz="2300" b="1" kern="1200" dirty="0" err="1" smtClean="0"/>
            <a:t>tuan</a:t>
          </a:r>
          <a:r>
            <a:rPr lang="en-US" sz="2300" b="1" kern="1200" dirty="0" smtClean="0"/>
            <a:t>)</a:t>
          </a:r>
          <a:r>
            <a:rPr lang="zh-CN" sz="2300" b="1" kern="1200" dirty="0" smtClean="0"/>
            <a:t>流交换作用使气流速度发生改变。</a:t>
          </a:r>
          <a:endParaRPr lang="zh-CN" sz="2300" b="1" kern="1200" dirty="0"/>
        </a:p>
        <a:p>
          <a:pPr marL="228600" lvl="1" indent="-228600" algn="l" defTabSz="1022350" rtl="0">
            <a:lnSpc>
              <a:spcPct val="90000"/>
            </a:lnSpc>
            <a:spcBef>
              <a:spcPct val="0"/>
            </a:spcBef>
            <a:spcAft>
              <a:spcPct val="15000"/>
            </a:spcAft>
            <a:buChar char="••"/>
          </a:pPr>
          <a:r>
            <a:rPr lang="zh-CN" sz="2300" b="1" kern="1200" dirty="0" smtClean="0"/>
            <a:t>外摩擦力：地面对气流运动的阻力。</a:t>
          </a:r>
          <a:endParaRPr lang="zh-CN" sz="2300" b="1" kern="1200" dirty="0"/>
        </a:p>
      </dsp:txBody>
      <dsp:txXfrm>
        <a:off x="0" y="2218566"/>
        <a:ext cx="7992888" cy="1738800"/>
      </dsp:txXfrm>
    </dsp:sp>
    <dsp:sp modelId="{4FF8B28F-4CDB-4DD6-921C-2D73C7A75C0F}">
      <dsp:nvSpPr>
        <dsp:cNvPr id="0" name=""/>
        <dsp:cNvSpPr/>
      </dsp:nvSpPr>
      <dsp:spPr>
        <a:xfrm>
          <a:off x="399644" y="1879086"/>
          <a:ext cx="5595021" cy="678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1478" tIns="0" rIns="211478" bIns="0" numCol="1" spcCol="1270" anchor="ctr" anchorCtr="0">
          <a:noAutofit/>
        </a:bodyPr>
        <a:lstStyle/>
        <a:p>
          <a:pPr lvl="0" algn="l" defTabSz="1022350" rtl="0">
            <a:lnSpc>
              <a:spcPct val="90000"/>
            </a:lnSpc>
            <a:spcBef>
              <a:spcPct val="0"/>
            </a:spcBef>
            <a:spcAft>
              <a:spcPct val="35000"/>
            </a:spcAft>
          </a:pPr>
          <a:r>
            <a:rPr lang="zh-CN" sz="2300" b="1" kern="1200" dirty="0" smtClean="0"/>
            <a:t>分类：</a:t>
          </a:r>
          <a:endParaRPr lang="zh-CN" sz="2300" b="1" kern="1200" dirty="0"/>
        </a:p>
      </dsp:txBody>
      <dsp:txXfrm>
        <a:off x="432788" y="1912230"/>
        <a:ext cx="5528733" cy="612672"/>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0F2A6-569E-4ED4-A566-AEDC0B29EA19}">
      <dsp:nvSpPr>
        <dsp:cNvPr id="0" name=""/>
        <dsp:cNvSpPr/>
      </dsp:nvSpPr>
      <dsp:spPr>
        <a:xfrm>
          <a:off x="0" y="0"/>
          <a:ext cx="7416824" cy="936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对流运动</a:t>
          </a:r>
          <a:endParaRPr lang="zh-CN" altLang="en-US" sz="2800" kern="1200" dirty="0"/>
        </a:p>
      </dsp:txBody>
      <dsp:txXfrm>
        <a:off x="45692" y="45692"/>
        <a:ext cx="7325440" cy="844616"/>
      </dsp:txXfrm>
    </dsp:sp>
    <dsp:sp modelId="{B6C9ED10-5017-4AEF-9932-4B7C92677B18}">
      <dsp:nvSpPr>
        <dsp:cNvPr id="0" name=""/>
        <dsp:cNvSpPr/>
      </dsp:nvSpPr>
      <dsp:spPr>
        <a:xfrm>
          <a:off x="0" y="1063503"/>
          <a:ext cx="7416824" cy="936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系统性垂直运动</a:t>
          </a:r>
          <a:endParaRPr lang="zh-CN" altLang="en-US" sz="2800" kern="1200" dirty="0"/>
        </a:p>
      </dsp:txBody>
      <dsp:txXfrm>
        <a:off x="45692" y="1109195"/>
        <a:ext cx="7325440" cy="8446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E062A-2044-4CEC-97BC-29233AFC6356}">
      <dsp:nvSpPr>
        <dsp:cNvPr id="0" name=""/>
        <dsp:cNvSpPr/>
      </dsp:nvSpPr>
      <dsp:spPr>
        <a:xfrm>
          <a:off x="0" y="11048"/>
          <a:ext cx="8229600" cy="880424"/>
        </a:xfrm>
        <a:prstGeom prst="roundRect">
          <a:avLst/>
        </a:prstGeom>
        <a:gradFill rotWithShape="0">
          <a:gsLst>
            <a:gs pos="0">
              <a:schemeClr val="accent2">
                <a:alpha val="90000"/>
                <a:hueOff val="0"/>
                <a:satOff val="0"/>
                <a:lumOff val="0"/>
                <a:alphaOff val="0"/>
                <a:shade val="51000"/>
                <a:satMod val="130000"/>
              </a:schemeClr>
            </a:gs>
            <a:gs pos="80000">
              <a:schemeClr val="accent2">
                <a:alpha val="90000"/>
                <a:hueOff val="0"/>
                <a:satOff val="0"/>
                <a:lumOff val="0"/>
                <a:alphaOff val="0"/>
                <a:shade val="93000"/>
                <a:satMod val="130000"/>
              </a:schemeClr>
            </a:gs>
            <a:gs pos="100000">
              <a:schemeClr val="accent2">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zh-CN" sz="3500" b="1" kern="1200" dirty="0" smtClean="0"/>
            <a:t>范围：对流层顶以上到</a:t>
          </a:r>
          <a:r>
            <a:rPr lang="en-US" sz="3500" b="1" kern="1200" dirty="0" smtClean="0"/>
            <a:t>50—55</a:t>
          </a:r>
          <a:r>
            <a:rPr lang="zh-CN" sz="3500" b="1" kern="1200" dirty="0" smtClean="0"/>
            <a:t>公里</a:t>
          </a:r>
          <a:endParaRPr lang="zh-CN" sz="3500" kern="1200" dirty="0"/>
        </a:p>
      </dsp:txBody>
      <dsp:txXfrm>
        <a:off x="42979" y="54027"/>
        <a:ext cx="8143642" cy="794466"/>
      </dsp:txXfrm>
    </dsp:sp>
    <dsp:sp modelId="{7A624325-E97A-45D1-8985-A95BBF7185C9}">
      <dsp:nvSpPr>
        <dsp:cNvPr id="0" name=""/>
        <dsp:cNvSpPr/>
      </dsp:nvSpPr>
      <dsp:spPr>
        <a:xfrm>
          <a:off x="0" y="992273"/>
          <a:ext cx="8229600" cy="880424"/>
        </a:xfrm>
        <a:prstGeom prst="roundRect">
          <a:avLst/>
        </a:prstGeom>
        <a:gradFill rotWithShape="0">
          <a:gsLst>
            <a:gs pos="0">
              <a:schemeClr val="accent2">
                <a:alpha val="90000"/>
                <a:hueOff val="0"/>
                <a:satOff val="0"/>
                <a:lumOff val="0"/>
                <a:alphaOff val="-40000"/>
                <a:shade val="51000"/>
                <a:satMod val="130000"/>
              </a:schemeClr>
            </a:gs>
            <a:gs pos="80000">
              <a:schemeClr val="accent2">
                <a:alpha val="90000"/>
                <a:hueOff val="0"/>
                <a:satOff val="0"/>
                <a:lumOff val="0"/>
                <a:alphaOff val="-40000"/>
                <a:shade val="93000"/>
                <a:satMod val="130000"/>
              </a:schemeClr>
            </a:gs>
            <a:gs pos="100000">
              <a:schemeClr val="accent2">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zh-CN" sz="3500" b="1" kern="1200" dirty="0" smtClean="0"/>
            <a:t>特点：</a:t>
          </a:r>
          <a:endParaRPr lang="zh-CN" sz="3500" kern="1200" dirty="0"/>
        </a:p>
      </dsp:txBody>
      <dsp:txXfrm>
        <a:off x="42979" y="1035252"/>
        <a:ext cx="8143642" cy="794466"/>
      </dsp:txXfrm>
    </dsp:sp>
    <dsp:sp modelId="{B63E4B31-3675-4F6A-BC1B-BD524EC0FAAA}">
      <dsp:nvSpPr>
        <dsp:cNvPr id="0" name=""/>
        <dsp:cNvSpPr/>
      </dsp:nvSpPr>
      <dsp:spPr>
        <a:xfrm>
          <a:off x="0" y="1872698"/>
          <a:ext cx="8229600" cy="228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zh-CN" sz="2700" b="1" kern="1200" dirty="0" smtClean="0"/>
            <a:t>气温受地面影响</a:t>
          </a:r>
          <a:r>
            <a:rPr lang="zh-CN" sz="2700" b="1" kern="1200" dirty="0" smtClean="0"/>
            <a:t>小</a:t>
          </a:r>
          <a:endParaRPr lang="zh-CN" sz="2700" kern="1200" dirty="0"/>
        </a:p>
        <a:p>
          <a:pPr marL="228600" lvl="1" indent="-228600" algn="l" defTabSz="1200150" rtl="0">
            <a:lnSpc>
              <a:spcPct val="90000"/>
            </a:lnSpc>
            <a:spcBef>
              <a:spcPct val="0"/>
            </a:spcBef>
            <a:spcAft>
              <a:spcPct val="20000"/>
            </a:spcAft>
            <a:buChar char="••"/>
          </a:pPr>
          <a:r>
            <a:rPr lang="zh-CN" sz="2700" b="1" kern="1200" dirty="0" smtClean="0"/>
            <a:t>水汽、尘埃等非常少，很少出现云和降雨，大气透明度</a:t>
          </a:r>
          <a:r>
            <a:rPr lang="zh-CN" sz="2700" b="1" kern="1200" dirty="0" smtClean="0"/>
            <a:t>良好</a:t>
          </a:r>
          <a:endParaRPr lang="zh-CN" sz="2700" kern="1200" dirty="0"/>
        </a:p>
        <a:p>
          <a:pPr marL="228600" lvl="1" indent="-228600" algn="l" defTabSz="1200150" rtl="0">
            <a:lnSpc>
              <a:spcPct val="90000"/>
            </a:lnSpc>
            <a:spcBef>
              <a:spcPct val="0"/>
            </a:spcBef>
            <a:spcAft>
              <a:spcPct val="20000"/>
            </a:spcAft>
            <a:buChar char="••"/>
          </a:pPr>
          <a:r>
            <a:rPr lang="zh-CN" altLang="en-US" sz="2700" b="1" kern="1200" dirty="0" smtClean="0"/>
            <a:t>由于</a:t>
          </a:r>
          <a:r>
            <a:rPr lang="zh-CN" sz="2700" b="1" kern="1200" dirty="0" smtClean="0"/>
            <a:t>上热下冷，</a:t>
          </a:r>
          <a:r>
            <a:rPr lang="zh-CN" altLang="en-US" sz="2700" b="1" kern="1200" dirty="0" smtClean="0"/>
            <a:t>空气</a:t>
          </a:r>
          <a:r>
            <a:rPr lang="zh-CN" sz="2700" b="1" kern="1200" dirty="0" smtClean="0"/>
            <a:t>多为</a:t>
          </a:r>
          <a:r>
            <a:rPr lang="zh-CN" sz="2700" b="1" kern="1200" dirty="0" smtClean="0">
              <a:solidFill>
                <a:srgbClr val="0000FF"/>
              </a:solidFill>
            </a:rPr>
            <a:t>平流运动</a:t>
          </a:r>
          <a:r>
            <a:rPr lang="zh-CN" altLang="en-US" sz="2700" b="1" kern="1200" dirty="0" smtClean="0"/>
            <a:t>，</a:t>
          </a:r>
          <a:r>
            <a:rPr lang="zh-CN" sz="2700" b="1" kern="1200" dirty="0" smtClean="0"/>
            <a:t>垂直对流运动</a:t>
          </a:r>
          <a:r>
            <a:rPr lang="zh-CN" sz="2700" b="1" kern="1200" dirty="0" smtClean="0"/>
            <a:t>很</a:t>
          </a:r>
          <a:r>
            <a:rPr lang="zh-CN" altLang="en-US" sz="2700" b="1" kern="1200" dirty="0" smtClean="0"/>
            <a:t>少</a:t>
          </a:r>
          <a:endParaRPr lang="zh-CN" sz="2700" kern="1200" dirty="0"/>
        </a:p>
      </dsp:txBody>
      <dsp:txXfrm>
        <a:off x="0" y="1872698"/>
        <a:ext cx="8229600" cy="2282175"/>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68040-5B2B-49D6-880C-946560699CFE}">
      <dsp:nvSpPr>
        <dsp:cNvPr id="0" name=""/>
        <dsp:cNvSpPr/>
      </dsp:nvSpPr>
      <dsp:spPr>
        <a:xfrm>
          <a:off x="0" y="341015"/>
          <a:ext cx="7920880" cy="14064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748" tIns="395732" rIns="614748" bIns="135128"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t>当某空气团的温度高于四周空气温度时，气团获得向上浮力产生上升运动，升至上层向外流散，而低层四周空气便随之辐和以补充上升气流，这样便形成了对流运动。</a:t>
          </a:r>
          <a:endParaRPr lang="zh-CN" sz="1900" b="1" kern="1200" dirty="0"/>
        </a:p>
      </dsp:txBody>
      <dsp:txXfrm>
        <a:off x="0" y="341015"/>
        <a:ext cx="7920880" cy="1406475"/>
      </dsp:txXfrm>
    </dsp:sp>
    <dsp:sp modelId="{95215C9C-FFCA-463C-885B-576022967968}">
      <dsp:nvSpPr>
        <dsp:cNvPr id="0" name=""/>
        <dsp:cNvSpPr/>
      </dsp:nvSpPr>
      <dsp:spPr>
        <a:xfrm>
          <a:off x="396044" y="60575"/>
          <a:ext cx="5544616" cy="5608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73" tIns="0" rIns="209573" bIns="0" numCol="1" spcCol="1270" anchor="ctr" anchorCtr="0">
          <a:noAutofit/>
        </a:bodyPr>
        <a:lstStyle/>
        <a:p>
          <a:pPr lvl="0" algn="l" defTabSz="844550" rtl="0">
            <a:lnSpc>
              <a:spcPct val="90000"/>
            </a:lnSpc>
            <a:spcBef>
              <a:spcPct val="0"/>
            </a:spcBef>
            <a:spcAft>
              <a:spcPct val="35000"/>
            </a:spcAft>
          </a:pPr>
          <a:r>
            <a:rPr lang="zh-CN" sz="1900" b="1" kern="1200" dirty="0" smtClean="0"/>
            <a:t>成因：</a:t>
          </a:r>
          <a:endParaRPr lang="en-US" altLang="zh-CN" sz="1900" b="1" kern="1200" dirty="0" smtClean="0"/>
        </a:p>
      </dsp:txBody>
      <dsp:txXfrm>
        <a:off x="423424" y="87955"/>
        <a:ext cx="5489856" cy="506120"/>
      </dsp:txXfrm>
    </dsp:sp>
    <dsp:sp modelId="{F8DF9CFC-B8F3-48B9-9B06-9C32375DA2CB}">
      <dsp:nvSpPr>
        <dsp:cNvPr id="0" name=""/>
        <dsp:cNvSpPr/>
      </dsp:nvSpPr>
      <dsp:spPr>
        <a:xfrm>
          <a:off x="0" y="2130530"/>
          <a:ext cx="7920880" cy="11072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748" tIns="395732" rIns="614748" bIns="135128"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t>规模较小，维持时间短暂，但对大气中热量、水分、固体杂质的垂直输送和云雨形成、天气发展演变具有重要的作用。</a:t>
          </a:r>
          <a:endParaRPr lang="zh-CN" sz="1900" b="1" kern="1200" dirty="0"/>
        </a:p>
      </dsp:txBody>
      <dsp:txXfrm>
        <a:off x="0" y="2130530"/>
        <a:ext cx="7920880" cy="1107225"/>
      </dsp:txXfrm>
    </dsp:sp>
    <dsp:sp modelId="{FC812D68-C895-4D08-AB62-3A11B7D101D6}">
      <dsp:nvSpPr>
        <dsp:cNvPr id="0" name=""/>
        <dsp:cNvSpPr/>
      </dsp:nvSpPr>
      <dsp:spPr>
        <a:xfrm>
          <a:off x="396044" y="1850090"/>
          <a:ext cx="5544616" cy="5608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73" tIns="0" rIns="209573" bIns="0" numCol="1" spcCol="1270" anchor="ctr" anchorCtr="0">
          <a:noAutofit/>
        </a:bodyPr>
        <a:lstStyle/>
        <a:p>
          <a:pPr lvl="0" algn="l" defTabSz="844550" rtl="0">
            <a:lnSpc>
              <a:spcPct val="90000"/>
            </a:lnSpc>
            <a:spcBef>
              <a:spcPct val="0"/>
            </a:spcBef>
            <a:spcAft>
              <a:spcPct val="35000"/>
            </a:spcAft>
          </a:pPr>
          <a:r>
            <a:rPr lang="zh-CN" sz="1900" b="1" kern="1200" dirty="0" smtClean="0"/>
            <a:t>特点：</a:t>
          </a:r>
          <a:endParaRPr lang="zh-CN" sz="1900" b="1" kern="1200" dirty="0"/>
        </a:p>
      </dsp:txBody>
      <dsp:txXfrm>
        <a:off x="423424" y="1877470"/>
        <a:ext cx="5489856" cy="506120"/>
      </dsp:txXfrm>
    </dsp:sp>
    <dsp:sp modelId="{3A9174A5-100C-4FAB-BA6B-AC18BDD16538}">
      <dsp:nvSpPr>
        <dsp:cNvPr id="0" name=""/>
        <dsp:cNvSpPr/>
      </dsp:nvSpPr>
      <dsp:spPr>
        <a:xfrm>
          <a:off x="0" y="3620795"/>
          <a:ext cx="7920880" cy="11072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748" tIns="395732" rIns="614748" bIns="135128"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t>对流的水平尺度多在</a:t>
          </a:r>
          <a:r>
            <a:rPr lang="en-US" sz="1900" b="1" kern="1200" dirty="0" smtClean="0"/>
            <a:t>0.1~50km</a:t>
          </a:r>
          <a:r>
            <a:rPr lang="zh-CN" sz="1900" b="1" kern="1200" dirty="0" smtClean="0"/>
            <a:t>，是温暖的低、中纬度地区和温暖季节经常发生的空气运动现象。</a:t>
          </a:r>
          <a:endParaRPr lang="zh-CN" sz="1900" b="1" kern="1200" dirty="0"/>
        </a:p>
      </dsp:txBody>
      <dsp:txXfrm>
        <a:off x="0" y="3620795"/>
        <a:ext cx="7920880" cy="1107225"/>
      </dsp:txXfrm>
    </dsp:sp>
    <dsp:sp modelId="{0DC0E860-42F3-4E83-B8CD-7B24C5E1A728}">
      <dsp:nvSpPr>
        <dsp:cNvPr id="0" name=""/>
        <dsp:cNvSpPr/>
      </dsp:nvSpPr>
      <dsp:spPr>
        <a:xfrm>
          <a:off x="396044" y="3340355"/>
          <a:ext cx="5544616" cy="5608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73" tIns="0" rIns="209573" bIns="0" numCol="1" spcCol="1270" anchor="ctr" anchorCtr="0">
          <a:noAutofit/>
        </a:bodyPr>
        <a:lstStyle/>
        <a:p>
          <a:pPr lvl="0" algn="l" defTabSz="844550" rtl="0">
            <a:lnSpc>
              <a:spcPct val="90000"/>
            </a:lnSpc>
            <a:spcBef>
              <a:spcPct val="0"/>
            </a:spcBef>
            <a:spcAft>
              <a:spcPct val="35000"/>
            </a:spcAft>
          </a:pPr>
          <a:r>
            <a:rPr lang="zh-CN" altLang="en-US" sz="1900" b="1" kern="1200" dirty="0" smtClean="0"/>
            <a:t>范围：</a:t>
          </a:r>
          <a:endParaRPr lang="zh-CN" sz="1900" b="1" kern="1200" dirty="0"/>
        </a:p>
      </dsp:txBody>
      <dsp:txXfrm>
        <a:off x="423424" y="3367735"/>
        <a:ext cx="5489856" cy="50612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3CF12-D7BD-42AD-91BA-B25A0E454E99}">
      <dsp:nvSpPr>
        <dsp:cNvPr id="0" name=""/>
        <dsp:cNvSpPr/>
      </dsp:nvSpPr>
      <dsp:spPr>
        <a:xfrm>
          <a:off x="0" y="366231"/>
          <a:ext cx="7992888" cy="1480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20337" tIns="416560" rIns="620337" bIns="142240" numCol="1" spcCol="1270" anchor="t" anchorCtr="0">
          <a:noAutofit/>
        </a:bodyPr>
        <a:lstStyle/>
        <a:p>
          <a:pPr marL="228600" lvl="1" indent="-228600" algn="l" defTabSz="889000" rtl="0">
            <a:lnSpc>
              <a:spcPct val="90000"/>
            </a:lnSpc>
            <a:spcBef>
              <a:spcPct val="0"/>
            </a:spcBef>
            <a:spcAft>
              <a:spcPct val="15000"/>
            </a:spcAft>
            <a:buChar char="••"/>
          </a:pPr>
          <a:r>
            <a:rPr lang="zh-CN" sz="2000" b="1" kern="1200" dirty="0" smtClean="0"/>
            <a:t>由于水平气流的辐合、辐散、暖气流沿峰面滑升，以及气流受山脉的阻滞等动力作用所引起的大范围、较规则的上升或下降运动</a:t>
          </a:r>
          <a:endParaRPr lang="zh-CN" sz="2000" b="1" kern="1200" dirty="0"/>
        </a:p>
      </dsp:txBody>
      <dsp:txXfrm>
        <a:off x="0" y="366231"/>
        <a:ext cx="7992888" cy="1480500"/>
      </dsp:txXfrm>
    </dsp:sp>
    <dsp:sp modelId="{051D27C7-4A61-4E8A-8545-00DFBE9F22A4}">
      <dsp:nvSpPr>
        <dsp:cNvPr id="0" name=""/>
        <dsp:cNvSpPr/>
      </dsp:nvSpPr>
      <dsp:spPr>
        <a:xfrm>
          <a:off x="399644" y="71031"/>
          <a:ext cx="5595021"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1478" tIns="0" rIns="211478" bIns="0" numCol="1" spcCol="1270" anchor="ctr" anchorCtr="0">
          <a:noAutofit/>
        </a:bodyPr>
        <a:lstStyle/>
        <a:p>
          <a:pPr lvl="0" algn="l" defTabSz="889000" rtl="0">
            <a:lnSpc>
              <a:spcPct val="90000"/>
            </a:lnSpc>
            <a:spcBef>
              <a:spcPct val="0"/>
            </a:spcBef>
            <a:spcAft>
              <a:spcPct val="35000"/>
            </a:spcAft>
          </a:pPr>
          <a:r>
            <a:rPr lang="zh-CN" sz="2000" b="1" kern="1200" dirty="0" smtClean="0"/>
            <a:t>成因：</a:t>
          </a:r>
          <a:endParaRPr lang="en-US" altLang="zh-CN" sz="2000" b="1" kern="1200" dirty="0" smtClean="0"/>
        </a:p>
      </dsp:txBody>
      <dsp:txXfrm>
        <a:off x="428465" y="99852"/>
        <a:ext cx="5537379" cy="532758"/>
      </dsp:txXfrm>
    </dsp:sp>
    <dsp:sp modelId="{CD7F429D-8DDC-4619-8712-6B212C7F39FD}">
      <dsp:nvSpPr>
        <dsp:cNvPr id="0" name=""/>
        <dsp:cNvSpPr/>
      </dsp:nvSpPr>
      <dsp:spPr>
        <a:xfrm>
          <a:off x="0" y="2249931"/>
          <a:ext cx="7992888" cy="2205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20337" tIns="416560" rIns="620337" bIns="142240" numCol="1" spcCol="1270" anchor="t" anchorCtr="0">
          <a:noAutofit/>
        </a:bodyPr>
        <a:lstStyle/>
        <a:p>
          <a:pPr marL="228600" lvl="1" indent="-228600" algn="l" defTabSz="889000" rtl="0">
            <a:lnSpc>
              <a:spcPct val="90000"/>
            </a:lnSpc>
            <a:spcBef>
              <a:spcPct val="0"/>
            </a:spcBef>
            <a:spcAft>
              <a:spcPct val="15000"/>
            </a:spcAft>
            <a:buChar char="••"/>
          </a:pPr>
          <a:r>
            <a:rPr lang="zh-CN" sz="2000" b="1" kern="1200" dirty="0" smtClean="0"/>
            <a:t>垂直运动速度很小，约为</a:t>
          </a:r>
          <a:r>
            <a:rPr lang="en-US" sz="2000" b="1" kern="1200" dirty="0" smtClean="0"/>
            <a:t>1.0~10.0m/s</a:t>
          </a:r>
          <a:endParaRPr lang="zh-CN" sz="2000" b="1" kern="1200" dirty="0"/>
        </a:p>
        <a:p>
          <a:pPr marL="228600" lvl="1" indent="-228600" algn="l" defTabSz="889000" rtl="0">
            <a:lnSpc>
              <a:spcPct val="90000"/>
            </a:lnSpc>
            <a:spcBef>
              <a:spcPct val="0"/>
            </a:spcBef>
            <a:spcAft>
              <a:spcPct val="15000"/>
            </a:spcAft>
            <a:buChar char="••"/>
          </a:pPr>
          <a:r>
            <a:rPr lang="zh-CN" sz="2000" b="1" kern="1200" dirty="0" smtClean="0"/>
            <a:t>范围很广，并能维持较长时间</a:t>
          </a:r>
          <a:endParaRPr lang="zh-CN" sz="2000" b="1" kern="1200" dirty="0"/>
        </a:p>
        <a:p>
          <a:pPr marL="228600" lvl="1" indent="-228600" algn="l" defTabSz="889000" rtl="0">
            <a:lnSpc>
              <a:spcPct val="90000"/>
            </a:lnSpc>
            <a:spcBef>
              <a:spcPct val="0"/>
            </a:spcBef>
            <a:spcAft>
              <a:spcPct val="15000"/>
            </a:spcAft>
            <a:buChar char="••"/>
          </a:pPr>
          <a:r>
            <a:rPr lang="zh-CN" sz="2000" b="1" kern="1200" dirty="0" smtClean="0"/>
            <a:t>对天气的形成和演变产生着重大影响。垂直运动往往和天气系统相联系，如高压、低压、槽、脊、锋面等有密切关系</a:t>
          </a:r>
          <a:endParaRPr lang="zh-CN" sz="2000" b="1" kern="1200" dirty="0"/>
        </a:p>
      </dsp:txBody>
      <dsp:txXfrm>
        <a:off x="0" y="2249931"/>
        <a:ext cx="7992888" cy="2205000"/>
      </dsp:txXfrm>
    </dsp:sp>
    <dsp:sp modelId="{3B07A195-71B8-4606-92F0-3B8976965197}">
      <dsp:nvSpPr>
        <dsp:cNvPr id="0" name=""/>
        <dsp:cNvSpPr/>
      </dsp:nvSpPr>
      <dsp:spPr>
        <a:xfrm>
          <a:off x="399644" y="1954731"/>
          <a:ext cx="5595021"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1478" tIns="0" rIns="211478" bIns="0" numCol="1" spcCol="1270" anchor="ctr" anchorCtr="0">
          <a:noAutofit/>
        </a:bodyPr>
        <a:lstStyle/>
        <a:p>
          <a:pPr lvl="0" algn="l" defTabSz="889000" rtl="0">
            <a:lnSpc>
              <a:spcPct val="90000"/>
            </a:lnSpc>
            <a:spcBef>
              <a:spcPct val="0"/>
            </a:spcBef>
            <a:spcAft>
              <a:spcPct val="35000"/>
            </a:spcAft>
          </a:pPr>
          <a:r>
            <a:rPr lang="zh-CN" sz="2000" b="1" kern="1200" dirty="0" smtClean="0"/>
            <a:t>特点：</a:t>
          </a:r>
          <a:endParaRPr lang="zh-CN" sz="2000" b="1" kern="1200" dirty="0"/>
        </a:p>
      </dsp:txBody>
      <dsp:txXfrm>
        <a:off x="428465" y="1983552"/>
        <a:ext cx="5537379" cy="53275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961E8-2123-4AD7-B816-7793732C66B8}">
      <dsp:nvSpPr>
        <dsp:cNvPr id="0" name=""/>
        <dsp:cNvSpPr/>
      </dsp:nvSpPr>
      <dsp:spPr>
        <a:xfrm>
          <a:off x="0" y="36974"/>
          <a:ext cx="6707088" cy="861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effectLst>
                <a:outerShdw blurRad="38100" dist="38100" dir="2700000" algn="tl">
                  <a:srgbClr val="000000">
                    <a:alpha val="43137"/>
                  </a:srgbClr>
                </a:outerShdw>
              </a:effectLst>
            </a:rPr>
            <a:t>全球气压带</a:t>
          </a:r>
          <a:endParaRPr lang="zh-CN" altLang="en-US" sz="3200" kern="1200" dirty="0">
            <a:effectLst>
              <a:outerShdw blurRad="38100" dist="38100" dir="2700000" algn="tl">
                <a:srgbClr val="000000">
                  <a:alpha val="43137"/>
                </a:srgbClr>
              </a:outerShdw>
            </a:effectLst>
          </a:endParaRPr>
        </a:p>
      </dsp:txBody>
      <dsp:txXfrm>
        <a:off x="42036" y="79010"/>
        <a:ext cx="6623016" cy="777048"/>
      </dsp:txXfrm>
    </dsp:sp>
    <dsp:sp modelId="{F6396911-EA58-48CE-AC6C-9AA340BD941B}">
      <dsp:nvSpPr>
        <dsp:cNvPr id="0" name=""/>
        <dsp:cNvSpPr/>
      </dsp:nvSpPr>
      <dsp:spPr>
        <a:xfrm>
          <a:off x="0" y="1009739"/>
          <a:ext cx="6707088" cy="861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effectLst>
                <a:outerShdw blurRad="38100" dist="38100" dir="2700000" algn="tl">
                  <a:srgbClr val="000000">
                    <a:alpha val="43137"/>
                  </a:srgbClr>
                </a:outerShdw>
              </a:effectLst>
            </a:rPr>
            <a:t>行星风系</a:t>
          </a:r>
          <a:endParaRPr lang="zh-CN" altLang="en-US" sz="3200" kern="1200" dirty="0">
            <a:effectLst>
              <a:outerShdw blurRad="38100" dist="38100" dir="2700000" algn="tl">
                <a:srgbClr val="000000">
                  <a:alpha val="43137"/>
                </a:srgbClr>
              </a:outerShdw>
            </a:effectLst>
          </a:endParaRPr>
        </a:p>
      </dsp:txBody>
      <dsp:txXfrm>
        <a:off x="42036" y="1051775"/>
        <a:ext cx="6623016" cy="777048"/>
      </dsp:txXfrm>
    </dsp:sp>
    <dsp:sp modelId="{1EDDF519-7340-463B-9F20-8E019A7F38CB}">
      <dsp:nvSpPr>
        <dsp:cNvPr id="0" name=""/>
        <dsp:cNvSpPr/>
      </dsp:nvSpPr>
      <dsp:spPr>
        <a:xfrm>
          <a:off x="0" y="2003339"/>
          <a:ext cx="6707088" cy="861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effectLst>
                <a:outerShdw blurRad="38100" dist="38100" dir="2700000" algn="tl">
                  <a:srgbClr val="000000">
                    <a:alpha val="43137"/>
                  </a:srgbClr>
                </a:outerShdw>
              </a:effectLst>
            </a:rPr>
            <a:t>经向三圈环流</a:t>
          </a:r>
          <a:endParaRPr lang="zh-CN" altLang="en-US" sz="3200" kern="1200" dirty="0">
            <a:effectLst>
              <a:outerShdw blurRad="38100" dist="38100" dir="2700000" algn="tl">
                <a:srgbClr val="000000">
                  <a:alpha val="43137"/>
                </a:srgbClr>
              </a:outerShdw>
            </a:effectLst>
          </a:endParaRPr>
        </a:p>
      </dsp:txBody>
      <dsp:txXfrm>
        <a:off x="42036" y="2045375"/>
        <a:ext cx="6623016" cy="77704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5D193-FC99-44F2-ABA6-1A67E8DC88FC}">
      <dsp:nvSpPr>
        <dsp:cNvPr id="0" name=""/>
        <dsp:cNvSpPr/>
      </dsp:nvSpPr>
      <dsp:spPr>
        <a:xfrm>
          <a:off x="0" y="215938"/>
          <a:ext cx="8229600" cy="13455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b="1" kern="1200" dirty="0" smtClean="0"/>
            <a:t>定义：在热力和动力因子作用下，由地表气温的纬度分布不均匀造成的气压的水平分布呈现规则的气压带，且高、低气压带交互排列。</a:t>
          </a:r>
          <a:endParaRPr lang="zh-CN" sz="2100" kern="1200" dirty="0"/>
        </a:p>
      </dsp:txBody>
      <dsp:txXfrm>
        <a:off x="65686" y="281624"/>
        <a:ext cx="8098228" cy="1214212"/>
      </dsp:txXfrm>
    </dsp:sp>
    <dsp:sp modelId="{1B172F2B-53F4-4787-BF18-EDB3266E08D8}">
      <dsp:nvSpPr>
        <dsp:cNvPr id="0" name=""/>
        <dsp:cNvSpPr/>
      </dsp:nvSpPr>
      <dsp:spPr>
        <a:xfrm>
          <a:off x="0" y="1622002"/>
          <a:ext cx="8229600" cy="639782"/>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b="1" kern="1200" dirty="0" smtClean="0"/>
            <a:t>实际的气压分布，不仅因纬度而不同，而且因海陆而不同。</a:t>
          </a:r>
          <a:endParaRPr lang="zh-CN" sz="2100" kern="1200" dirty="0"/>
        </a:p>
      </dsp:txBody>
      <dsp:txXfrm>
        <a:off x="31232" y="1653234"/>
        <a:ext cx="8167136" cy="577318"/>
      </dsp:txXfrm>
    </dsp:sp>
    <dsp:sp modelId="{5C802D69-0598-4F58-B5AB-6698F5C2EB12}">
      <dsp:nvSpPr>
        <dsp:cNvPr id="0" name=""/>
        <dsp:cNvSpPr/>
      </dsp:nvSpPr>
      <dsp:spPr>
        <a:xfrm>
          <a:off x="0" y="2322265"/>
          <a:ext cx="8229600" cy="602968"/>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b="1" kern="1200" dirty="0" smtClean="0"/>
            <a:t>四个低空纬线方向气压带：</a:t>
          </a:r>
          <a:endParaRPr lang="zh-CN" sz="2100" kern="1200" dirty="0"/>
        </a:p>
      </dsp:txBody>
      <dsp:txXfrm>
        <a:off x="29434" y="2351699"/>
        <a:ext cx="8170732" cy="544100"/>
      </dsp:txXfrm>
    </dsp:sp>
    <dsp:sp modelId="{45E44819-18E6-48B0-8481-A217E0B2B603}">
      <dsp:nvSpPr>
        <dsp:cNvPr id="0" name=""/>
        <dsp:cNvSpPr/>
      </dsp:nvSpPr>
      <dsp:spPr>
        <a:xfrm>
          <a:off x="0" y="2925233"/>
          <a:ext cx="8229600" cy="1688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b="1" kern="1200" dirty="0" smtClean="0"/>
            <a:t>赤道低压带</a:t>
          </a:r>
          <a:endParaRPr lang="zh-CN" sz="1600" kern="1200" dirty="0"/>
        </a:p>
        <a:p>
          <a:pPr marL="171450" lvl="1" indent="-171450" algn="l" defTabSz="711200" rtl="0">
            <a:lnSpc>
              <a:spcPct val="90000"/>
            </a:lnSpc>
            <a:spcBef>
              <a:spcPct val="0"/>
            </a:spcBef>
            <a:spcAft>
              <a:spcPct val="20000"/>
            </a:spcAft>
            <a:buChar char="••"/>
          </a:pPr>
          <a:r>
            <a:rPr lang="zh-CN" sz="1600" b="1" kern="1200" dirty="0" smtClean="0"/>
            <a:t>副热带高压带</a:t>
          </a:r>
          <a:endParaRPr lang="zh-CN" sz="1600" kern="1200" dirty="0"/>
        </a:p>
        <a:p>
          <a:pPr marL="171450" lvl="1" indent="-171450" algn="l" defTabSz="711200" rtl="0">
            <a:lnSpc>
              <a:spcPct val="90000"/>
            </a:lnSpc>
            <a:spcBef>
              <a:spcPct val="0"/>
            </a:spcBef>
            <a:spcAft>
              <a:spcPct val="20000"/>
            </a:spcAft>
            <a:buChar char="••"/>
          </a:pPr>
          <a:r>
            <a:rPr lang="zh-CN" sz="1600" b="1" kern="1200" dirty="0" smtClean="0"/>
            <a:t>副极地低压带</a:t>
          </a:r>
          <a:endParaRPr lang="zh-CN" sz="1600" kern="1200" dirty="0"/>
        </a:p>
        <a:p>
          <a:pPr marL="171450" lvl="1" indent="-171450" algn="l" defTabSz="711200" rtl="0">
            <a:lnSpc>
              <a:spcPct val="90000"/>
            </a:lnSpc>
            <a:spcBef>
              <a:spcPct val="0"/>
            </a:spcBef>
            <a:spcAft>
              <a:spcPct val="20000"/>
            </a:spcAft>
            <a:buChar char="••"/>
          </a:pPr>
          <a:r>
            <a:rPr lang="zh-CN" sz="1600" b="1" kern="1200" dirty="0" smtClean="0"/>
            <a:t>极地高压带</a:t>
          </a:r>
          <a:endParaRPr lang="zh-CN" sz="1600" kern="1200" dirty="0"/>
        </a:p>
      </dsp:txBody>
      <dsp:txXfrm>
        <a:off x="0" y="2925233"/>
        <a:ext cx="8229600" cy="1688024"/>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A9283-379B-4231-99BC-72069A8F9DF2}">
      <dsp:nvSpPr>
        <dsp:cNvPr id="0" name=""/>
        <dsp:cNvSpPr/>
      </dsp:nvSpPr>
      <dsp:spPr>
        <a:xfrm>
          <a:off x="0" y="142191"/>
          <a:ext cx="7992888" cy="12168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定义：不考虑海陆和地形的影响，地面盛行风的全球性型式称为</a:t>
          </a:r>
          <a:r>
            <a:rPr lang="zh-CN" altLang="en-US" sz="2800" b="1" kern="1200" dirty="0" smtClean="0"/>
            <a:t>行星风系</a:t>
          </a:r>
          <a:endParaRPr lang="zh-CN" altLang="en-US" sz="2800" kern="1200" dirty="0"/>
        </a:p>
      </dsp:txBody>
      <dsp:txXfrm>
        <a:off x="59399" y="201590"/>
        <a:ext cx="7874090" cy="1098002"/>
      </dsp:txXfrm>
    </dsp:sp>
    <dsp:sp modelId="{991A228A-521F-48B0-9756-D7C873229DF2}">
      <dsp:nvSpPr>
        <dsp:cNvPr id="0" name=""/>
        <dsp:cNvSpPr/>
      </dsp:nvSpPr>
      <dsp:spPr>
        <a:xfrm>
          <a:off x="0" y="1462492"/>
          <a:ext cx="7992888" cy="796152"/>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三个盛行风带：</a:t>
          </a:r>
          <a:endParaRPr lang="zh-CN" altLang="en-US" sz="2800" kern="1200" dirty="0"/>
        </a:p>
      </dsp:txBody>
      <dsp:txXfrm>
        <a:off x="38865" y="1501357"/>
        <a:ext cx="7915158" cy="718422"/>
      </dsp:txXfrm>
    </dsp:sp>
    <dsp:sp modelId="{6503C881-34E7-4BEA-96D6-BFF9C0744275}">
      <dsp:nvSpPr>
        <dsp:cNvPr id="0" name=""/>
        <dsp:cNvSpPr/>
      </dsp:nvSpPr>
      <dsp:spPr>
        <a:xfrm>
          <a:off x="0" y="2258644"/>
          <a:ext cx="7992888" cy="13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774"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smtClean="0"/>
            <a:t>信风带</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smtClean="0"/>
            <a:t>西风带</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smtClean="0"/>
            <a:t>极地东风带</a:t>
          </a:r>
          <a:endParaRPr lang="zh-CN" altLang="en-US" sz="2400" kern="1200" dirty="0"/>
        </a:p>
      </dsp:txBody>
      <dsp:txXfrm>
        <a:off x="0" y="2258644"/>
        <a:ext cx="7992888" cy="1311862"/>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9579F-E9BE-4978-B3E5-6D8F5B16EBEB}">
      <dsp:nvSpPr>
        <dsp:cNvPr id="0" name=""/>
        <dsp:cNvSpPr/>
      </dsp:nvSpPr>
      <dsp:spPr>
        <a:xfrm>
          <a:off x="0" y="10263"/>
          <a:ext cx="8229600" cy="101994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成因：</a:t>
          </a:r>
          <a:endParaRPr lang="zh-CN" sz="3000" kern="1200" dirty="0"/>
        </a:p>
      </dsp:txBody>
      <dsp:txXfrm>
        <a:off x="49790" y="60053"/>
        <a:ext cx="8130020" cy="920366"/>
      </dsp:txXfrm>
    </dsp:sp>
    <dsp:sp modelId="{40133986-466F-4EA5-BCE6-09BC16AE5AF7}">
      <dsp:nvSpPr>
        <dsp:cNvPr id="0" name=""/>
        <dsp:cNvSpPr/>
      </dsp:nvSpPr>
      <dsp:spPr>
        <a:xfrm>
          <a:off x="0" y="1030210"/>
          <a:ext cx="8229600" cy="22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smtClean="0"/>
            <a:t>南北纬</a:t>
          </a:r>
          <a:r>
            <a:rPr lang="en-US" sz="2300" b="1" kern="1200" dirty="0" smtClean="0"/>
            <a:t>300—350</a:t>
          </a:r>
          <a:r>
            <a:rPr lang="zh-CN" sz="2300" b="1" kern="1200" dirty="0" smtClean="0"/>
            <a:t>附近</a:t>
          </a:r>
          <a:r>
            <a:rPr lang="zh-CN" sz="2300" b="1" kern="1200" dirty="0" smtClean="0">
              <a:solidFill>
                <a:srgbClr val="FF0000"/>
              </a:solidFill>
            </a:rPr>
            <a:t>副热带高压和赤道低压之间</a:t>
          </a:r>
          <a:r>
            <a:rPr lang="zh-CN" sz="2300" b="1" kern="1200" dirty="0" smtClean="0"/>
            <a:t>存在气压梯度，从副热带高压辐散的一部分气流便流向赤道，因受地转偏向力的作用，</a:t>
          </a:r>
          <a:r>
            <a:rPr lang="zh-CN" sz="2300" b="1" kern="1200" dirty="0" smtClean="0">
              <a:solidFill>
                <a:srgbClr val="0000FF"/>
              </a:solidFill>
            </a:rPr>
            <a:t>在北半球形成东北风，南半球为东南风</a:t>
          </a:r>
          <a:endParaRPr lang="zh-CN" sz="2300" kern="1200" dirty="0"/>
        </a:p>
        <a:p>
          <a:pPr marL="228600" lvl="1" indent="-228600" algn="l" defTabSz="1022350" rtl="0">
            <a:lnSpc>
              <a:spcPct val="90000"/>
            </a:lnSpc>
            <a:spcBef>
              <a:spcPct val="0"/>
            </a:spcBef>
            <a:spcAft>
              <a:spcPct val="20000"/>
            </a:spcAft>
            <a:buChar char="••"/>
          </a:pPr>
          <a:r>
            <a:rPr lang="zh-CN" sz="2300" b="1" kern="1200" dirty="0" smtClean="0"/>
            <a:t>其位置、范围和强度随副热带高压带作比较规律的季节性变化</a:t>
          </a:r>
          <a:endParaRPr lang="zh-CN" sz="2300" kern="1200" dirty="0"/>
        </a:p>
      </dsp:txBody>
      <dsp:txXfrm>
        <a:off x="0" y="1030210"/>
        <a:ext cx="8229600" cy="2235600"/>
      </dsp:txXfrm>
    </dsp:sp>
    <dsp:sp modelId="{3908E830-EAB7-4C74-B18E-D077411B6FC6}">
      <dsp:nvSpPr>
        <dsp:cNvPr id="0" name=""/>
        <dsp:cNvSpPr/>
      </dsp:nvSpPr>
      <dsp:spPr>
        <a:xfrm>
          <a:off x="0" y="3265810"/>
          <a:ext cx="8229600" cy="124988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由于可以预期在一定季节海上盛行的风系，称为信风，也称贸易风</a:t>
          </a:r>
          <a:endParaRPr lang="zh-CN" sz="3000" kern="1200" dirty="0"/>
        </a:p>
      </dsp:txBody>
      <dsp:txXfrm>
        <a:off x="61015" y="3326825"/>
        <a:ext cx="8107570" cy="1127859"/>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D137E-711F-4CC3-B34F-63CF7F4E4605}">
      <dsp:nvSpPr>
        <dsp:cNvPr id="0" name=""/>
        <dsp:cNvSpPr/>
      </dsp:nvSpPr>
      <dsp:spPr>
        <a:xfrm>
          <a:off x="0" y="101842"/>
          <a:ext cx="8229600" cy="1670331"/>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成因：南北纬</a:t>
          </a:r>
          <a:r>
            <a:rPr lang="en-US" sz="2600" b="1" kern="1200" dirty="0" smtClean="0"/>
            <a:t>350~600</a:t>
          </a:r>
          <a:r>
            <a:rPr lang="zh-CN" sz="2600" b="1" kern="1200" dirty="0" smtClean="0"/>
            <a:t>之间，因副热带高压与副极地低压之间存在气压梯度，从副热带高压辐散的气流</a:t>
          </a:r>
          <a:r>
            <a:rPr lang="en-US" sz="2600" b="1" kern="1200" dirty="0" smtClean="0"/>
            <a:t>:</a:t>
          </a:r>
          <a:endParaRPr lang="zh-CN" sz="2600" kern="1200" dirty="0"/>
        </a:p>
      </dsp:txBody>
      <dsp:txXfrm>
        <a:off x="81539" y="183381"/>
        <a:ext cx="8066522" cy="1507253"/>
      </dsp:txXfrm>
    </dsp:sp>
    <dsp:sp modelId="{43DF6409-E520-43D2-BFE0-0101F834631A}">
      <dsp:nvSpPr>
        <dsp:cNvPr id="0" name=""/>
        <dsp:cNvSpPr/>
      </dsp:nvSpPr>
      <dsp:spPr>
        <a:xfrm>
          <a:off x="0" y="1772174"/>
          <a:ext cx="8229600" cy="155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t>一部分流向高纬度，因受地转偏向力的作用，变成偏西方向即西风</a:t>
          </a:r>
          <a:endParaRPr lang="zh-CN" sz="2000" kern="1200" dirty="0"/>
        </a:p>
        <a:p>
          <a:pPr marL="228600" lvl="1" indent="-228600" algn="l" defTabSz="889000" rtl="0">
            <a:lnSpc>
              <a:spcPct val="90000"/>
            </a:lnSpc>
            <a:spcBef>
              <a:spcPct val="0"/>
            </a:spcBef>
            <a:spcAft>
              <a:spcPct val="20000"/>
            </a:spcAft>
            <a:buChar char="••"/>
          </a:pPr>
          <a:r>
            <a:rPr lang="zh-CN" sz="2000" b="1" kern="1200" dirty="0" smtClean="0"/>
            <a:t>在北半球地面风是西南风，而南半球是西北风</a:t>
          </a:r>
          <a:endParaRPr lang="zh-CN" sz="2000" kern="1200" dirty="0"/>
        </a:p>
        <a:p>
          <a:pPr marL="228600" lvl="1" indent="-228600" algn="l" defTabSz="889000" rtl="0">
            <a:lnSpc>
              <a:spcPct val="90000"/>
            </a:lnSpc>
            <a:spcBef>
              <a:spcPct val="0"/>
            </a:spcBef>
            <a:spcAft>
              <a:spcPct val="20000"/>
            </a:spcAft>
            <a:buChar char="••"/>
          </a:pPr>
          <a:r>
            <a:rPr lang="zh-CN" sz="2000" b="1" kern="1200" dirty="0" smtClean="0"/>
            <a:t>西风带内吹各种方向的风，但以西风占支配地位</a:t>
          </a:r>
          <a:endParaRPr lang="zh-CN" sz="2000" kern="1200" dirty="0"/>
        </a:p>
      </dsp:txBody>
      <dsp:txXfrm>
        <a:off x="0" y="1772174"/>
        <a:ext cx="8229600" cy="1556825"/>
      </dsp:txXfrm>
    </dsp:sp>
    <dsp:sp modelId="{67843813-F24F-4E4D-AE8C-49D594BBC26B}">
      <dsp:nvSpPr>
        <dsp:cNvPr id="0" name=""/>
        <dsp:cNvSpPr/>
      </dsp:nvSpPr>
      <dsp:spPr>
        <a:xfrm>
          <a:off x="0" y="3329000"/>
          <a:ext cx="8229600" cy="1095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西风带内，常见速度极快的气旋性风暴</a:t>
          </a:r>
          <a:endParaRPr lang="zh-CN" sz="2600" kern="1200" dirty="0"/>
        </a:p>
      </dsp:txBody>
      <dsp:txXfrm>
        <a:off x="53459" y="3382459"/>
        <a:ext cx="8122682" cy="98820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93B3C-8179-4F07-85EA-4A58CC922F61}">
      <dsp:nvSpPr>
        <dsp:cNvPr id="0" name=""/>
        <dsp:cNvSpPr/>
      </dsp:nvSpPr>
      <dsp:spPr>
        <a:xfrm>
          <a:off x="0" y="0"/>
          <a:ext cx="8229600" cy="12168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成因：自极地高压向外辐散的气流，因地转偏向力的作用变成偏东风，故称极地东风带</a:t>
          </a:r>
          <a:endParaRPr lang="zh-CN" altLang="en-US" sz="2800" kern="1200" dirty="0"/>
        </a:p>
      </dsp:txBody>
      <dsp:txXfrm>
        <a:off x="59399" y="59399"/>
        <a:ext cx="8110802" cy="1098002"/>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CE562-DA87-4DEB-AD80-456BB06F5454}">
      <dsp:nvSpPr>
        <dsp:cNvPr id="0" name=""/>
        <dsp:cNvSpPr/>
      </dsp:nvSpPr>
      <dsp:spPr>
        <a:xfrm>
          <a:off x="0" y="256386"/>
          <a:ext cx="8229600" cy="77980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CN" sz="3100" b="1" kern="1200" dirty="0" smtClean="0"/>
            <a:t>成因：</a:t>
          </a:r>
          <a:endParaRPr lang="zh-CN" sz="3100" kern="1200" dirty="0"/>
        </a:p>
      </dsp:txBody>
      <dsp:txXfrm>
        <a:off x="38067" y="294453"/>
        <a:ext cx="8153466" cy="703671"/>
      </dsp:txXfrm>
    </dsp:sp>
    <dsp:sp modelId="{82247B06-4CE1-4141-928B-E2C8DF0EC674}">
      <dsp:nvSpPr>
        <dsp:cNvPr id="0" name=""/>
        <dsp:cNvSpPr/>
      </dsp:nvSpPr>
      <dsp:spPr>
        <a:xfrm>
          <a:off x="0" y="1036191"/>
          <a:ext cx="8229600" cy="34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smtClean="0">
              <a:solidFill>
                <a:srgbClr val="0000FF"/>
              </a:solidFill>
            </a:rPr>
            <a:t>一圈环流</a:t>
          </a:r>
          <a:r>
            <a:rPr lang="zh-CN" altLang="en-US" sz="2400" b="1" kern="1200" dirty="0" smtClean="0"/>
            <a:t>：</a:t>
          </a:r>
          <a:endParaRPr lang="zh-CN" sz="2400" kern="1200" dirty="0"/>
        </a:p>
        <a:p>
          <a:pPr marL="457200" lvl="2" indent="-228600" algn="l" defTabSz="1066800" rtl="0">
            <a:lnSpc>
              <a:spcPct val="90000"/>
            </a:lnSpc>
            <a:spcBef>
              <a:spcPct val="0"/>
            </a:spcBef>
            <a:spcAft>
              <a:spcPct val="20000"/>
            </a:spcAft>
            <a:buChar char="••"/>
          </a:pPr>
          <a:r>
            <a:rPr lang="zh-CN" sz="2400" b="1" kern="1200" dirty="0" smtClean="0"/>
            <a:t>假设地球不自转</a:t>
          </a:r>
          <a:endParaRPr lang="zh-CN" sz="2400" kern="1200" dirty="0"/>
        </a:p>
        <a:p>
          <a:pPr marL="457200" lvl="2" indent="-228600" algn="l" defTabSz="1066800" rtl="0">
            <a:lnSpc>
              <a:spcPct val="90000"/>
            </a:lnSpc>
            <a:spcBef>
              <a:spcPct val="0"/>
            </a:spcBef>
            <a:spcAft>
              <a:spcPct val="20000"/>
            </a:spcAft>
            <a:buChar char="••"/>
          </a:pPr>
          <a:r>
            <a:rPr lang="zh-CN" altLang="en-US" sz="2400" b="1" kern="1200" dirty="0" smtClean="0"/>
            <a:t>且</a:t>
          </a:r>
          <a:r>
            <a:rPr lang="zh-CN" sz="2400" b="1" kern="1200" dirty="0" smtClean="0"/>
            <a:t>表面均匀</a:t>
          </a:r>
          <a:endParaRPr lang="zh-CN" sz="2400" kern="1200" dirty="0"/>
        </a:p>
        <a:p>
          <a:pPr marL="457200" lvl="2" indent="-228600" algn="l" defTabSz="1066800" rtl="0">
            <a:lnSpc>
              <a:spcPct val="90000"/>
            </a:lnSpc>
            <a:spcBef>
              <a:spcPct val="0"/>
            </a:spcBef>
            <a:spcAft>
              <a:spcPct val="20000"/>
            </a:spcAft>
            <a:buChar char="••"/>
          </a:pPr>
          <a:r>
            <a:rPr lang="zh-CN" sz="2400" b="1" kern="1200" dirty="0" smtClean="0"/>
            <a:t>由于赤道和两极受热不均，赤道上空的空气流向极地，低层气流自极地流向赤道，补偿赤道上空流出的空气</a:t>
          </a:r>
          <a:endParaRPr lang="zh-CN" sz="2400" kern="1200" dirty="0"/>
        </a:p>
        <a:p>
          <a:pPr marL="228600" lvl="1" indent="-228600" algn="l" defTabSz="1066800" rtl="0">
            <a:lnSpc>
              <a:spcPct val="90000"/>
            </a:lnSpc>
            <a:spcBef>
              <a:spcPct val="0"/>
            </a:spcBef>
            <a:spcAft>
              <a:spcPct val="20000"/>
            </a:spcAft>
            <a:buChar char="••"/>
          </a:pPr>
          <a:r>
            <a:rPr lang="zh-CN" altLang="en-US" sz="2400" b="1" kern="1200" dirty="0" smtClean="0">
              <a:solidFill>
                <a:srgbClr val="0000FF"/>
              </a:solidFill>
            </a:rPr>
            <a:t>三圈环流</a:t>
          </a:r>
          <a:r>
            <a:rPr lang="zh-CN" altLang="en-US" sz="2400" b="1" kern="1200" dirty="0" smtClean="0"/>
            <a:t>：</a:t>
          </a:r>
          <a:endParaRPr lang="zh-CN" sz="2400" kern="1200" dirty="0"/>
        </a:p>
        <a:p>
          <a:pPr marL="457200" lvl="2" indent="-228600" algn="l" defTabSz="1066800" rtl="0">
            <a:lnSpc>
              <a:spcPct val="90000"/>
            </a:lnSpc>
            <a:spcBef>
              <a:spcPct val="0"/>
            </a:spcBef>
            <a:spcAft>
              <a:spcPct val="20000"/>
            </a:spcAft>
            <a:buChar char="••"/>
          </a:pPr>
          <a:r>
            <a:rPr lang="zh-CN" sz="2400" b="1" kern="1200" dirty="0" smtClean="0"/>
            <a:t>地球自转</a:t>
          </a:r>
          <a:endParaRPr lang="zh-CN" sz="2400" kern="1200" dirty="0"/>
        </a:p>
        <a:p>
          <a:pPr marL="457200" lvl="2" indent="-228600" algn="l" defTabSz="1066800" rtl="0">
            <a:lnSpc>
              <a:spcPct val="90000"/>
            </a:lnSpc>
            <a:spcBef>
              <a:spcPct val="0"/>
            </a:spcBef>
            <a:spcAft>
              <a:spcPct val="20000"/>
            </a:spcAft>
            <a:buChar char="••"/>
          </a:pPr>
          <a:r>
            <a:rPr lang="zh-CN" sz="2400" b="1" kern="1200" dirty="0" smtClean="0"/>
            <a:t>在地转偏向力作用下，南北半球分别形成三圈环流</a:t>
          </a:r>
          <a:endParaRPr lang="zh-CN" sz="2400" kern="1200" dirty="0"/>
        </a:p>
      </dsp:txBody>
      <dsp:txXfrm>
        <a:off x="0" y="1036191"/>
        <a:ext cx="8229600" cy="346518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CEAD0-21F2-4FFA-94BC-9217BBDB1626}">
      <dsp:nvSpPr>
        <dsp:cNvPr id="0" name=""/>
        <dsp:cNvSpPr/>
      </dsp:nvSpPr>
      <dsp:spPr>
        <a:xfrm>
          <a:off x="0" y="48981"/>
          <a:ext cx="8229600" cy="1053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b="1" kern="1200" dirty="0" smtClean="0"/>
            <a:t>在极地地区，由于气温低，气流收缩下沉，气压高，气流向赤道方向流动。</a:t>
          </a:r>
          <a:endParaRPr lang="zh-CN" sz="2500" b="1" kern="1200" dirty="0"/>
        </a:p>
      </dsp:txBody>
      <dsp:txXfrm>
        <a:off x="51403" y="100384"/>
        <a:ext cx="8126794" cy="950194"/>
      </dsp:txXfrm>
    </dsp:sp>
    <dsp:sp modelId="{66EF3B9E-85E1-4671-A154-9D1489CF0DD1}">
      <dsp:nvSpPr>
        <dsp:cNvPr id="0" name=""/>
        <dsp:cNvSpPr/>
      </dsp:nvSpPr>
      <dsp:spPr>
        <a:xfrm>
          <a:off x="0" y="1173981"/>
          <a:ext cx="8229600" cy="1053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b="1" kern="1200" dirty="0" smtClean="0"/>
            <a:t>极地的气流和来自副热带的气流在</a:t>
          </a:r>
          <a:r>
            <a:rPr lang="en-US" altLang="zh-CN" sz="2500" b="1" kern="1200" dirty="0" smtClean="0"/>
            <a:t>60</a:t>
          </a:r>
          <a:r>
            <a:rPr lang="zh-CN" altLang="en-US" sz="2500" b="1" kern="1200" dirty="0" smtClean="0"/>
            <a:t>度附近相遇，形成极锋。</a:t>
          </a:r>
          <a:endParaRPr lang="zh-CN" sz="2500" b="1" kern="1200" dirty="0"/>
        </a:p>
      </dsp:txBody>
      <dsp:txXfrm>
        <a:off x="51403" y="1225384"/>
        <a:ext cx="8126794" cy="950194"/>
      </dsp:txXfrm>
    </dsp:sp>
    <dsp:sp modelId="{6DD3B525-AE81-4F85-BA27-D235DCB1F518}">
      <dsp:nvSpPr>
        <dsp:cNvPr id="0" name=""/>
        <dsp:cNvSpPr/>
      </dsp:nvSpPr>
      <dsp:spPr>
        <a:xfrm>
          <a:off x="0" y="2298981"/>
          <a:ext cx="8229600" cy="1053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b="1" kern="1200" dirty="0" smtClean="0"/>
            <a:t>在极锋地区气流被迫抬升，形成副极地低气压带。</a:t>
          </a:r>
          <a:endParaRPr lang="zh-CN" sz="2500" b="1" kern="1200" dirty="0"/>
        </a:p>
      </dsp:txBody>
      <dsp:txXfrm>
        <a:off x="51403" y="2350384"/>
        <a:ext cx="8126794" cy="950194"/>
      </dsp:txXfrm>
    </dsp:sp>
    <dsp:sp modelId="{AF927136-BB0A-4D19-B567-62876F1D64B7}">
      <dsp:nvSpPr>
        <dsp:cNvPr id="0" name=""/>
        <dsp:cNvSpPr/>
      </dsp:nvSpPr>
      <dsp:spPr>
        <a:xfrm>
          <a:off x="0" y="3423981"/>
          <a:ext cx="8229600" cy="1053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b="1" kern="1200" dirty="0" smtClean="0"/>
            <a:t>抬升后气流在高空分为两支，一支向极地流动，形成极地环流。</a:t>
          </a:r>
          <a:endParaRPr lang="zh-CN" sz="2500" b="1" kern="1200" dirty="0"/>
        </a:p>
      </dsp:txBody>
      <dsp:txXfrm>
        <a:off x="51403" y="3475384"/>
        <a:ext cx="8126794" cy="9501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52637-DD57-4520-B722-038DF68B5325}">
      <dsp:nvSpPr>
        <dsp:cNvPr id="0" name=""/>
        <dsp:cNvSpPr/>
      </dsp:nvSpPr>
      <dsp:spPr>
        <a:xfrm>
          <a:off x="0" y="7266"/>
          <a:ext cx="8229600" cy="9172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范围：自平流层顶到</a:t>
          </a:r>
          <a:r>
            <a:rPr lang="en-US" sz="3200" b="1" kern="1200" dirty="0" smtClean="0"/>
            <a:t>85</a:t>
          </a:r>
          <a:r>
            <a:rPr lang="zh-CN" sz="3200" b="1" kern="1200" dirty="0" smtClean="0"/>
            <a:t>公里</a:t>
          </a:r>
          <a:endParaRPr lang="zh-CN" sz="3200" kern="1200" dirty="0"/>
        </a:p>
      </dsp:txBody>
      <dsp:txXfrm>
        <a:off x="44778" y="52044"/>
        <a:ext cx="8140044" cy="827724"/>
      </dsp:txXfrm>
    </dsp:sp>
    <dsp:sp modelId="{D0481BEB-F381-4FD3-8FC9-2887C84E437D}">
      <dsp:nvSpPr>
        <dsp:cNvPr id="0" name=""/>
        <dsp:cNvSpPr/>
      </dsp:nvSpPr>
      <dsp:spPr>
        <a:xfrm>
          <a:off x="0" y="1065666"/>
          <a:ext cx="8229600" cy="9172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特点：</a:t>
          </a:r>
          <a:endParaRPr lang="zh-CN" altLang="en-US" sz="3200" kern="1200" dirty="0"/>
        </a:p>
      </dsp:txBody>
      <dsp:txXfrm>
        <a:off x="44778" y="1110444"/>
        <a:ext cx="8140044" cy="827724"/>
      </dsp:txXfrm>
    </dsp:sp>
    <dsp:sp modelId="{74CBFB45-E5A0-4703-A66B-E95B2E34CCB4}">
      <dsp:nvSpPr>
        <dsp:cNvPr id="0" name=""/>
        <dsp:cNvSpPr/>
      </dsp:nvSpPr>
      <dsp:spPr>
        <a:xfrm>
          <a:off x="0" y="1982946"/>
          <a:ext cx="8229600" cy="253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9210" rIns="163576" bIns="29210" numCol="1" spcCol="1270" anchor="t" anchorCtr="0">
          <a:noAutofit/>
        </a:bodyPr>
        <a:lstStyle/>
        <a:p>
          <a:pPr marL="228600" lvl="1" indent="-228600" algn="l" defTabSz="1022350" rtl="0">
            <a:lnSpc>
              <a:spcPct val="90000"/>
            </a:lnSpc>
            <a:spcBef>
              <a:spcPct val="0"/>
            </a:spcBef>
            <a:spcAft>
              <a:spcPct val="20000"/>
            </a:spcAft>
            <a:buChar char="••"/>
          </a:pPr>
          <a:r>
            <a:rPr lang="zh-CN" sz="2300" b="1" kern="1200" dirty="0" smtClean="0"/>
            <a:t>气温随高度</a:t>
          </a:r>
          <a:r>
            <a:rPr lang="zh-CN" sz="2300" b="1" kern="1200" dirty="0" smtClean="0">
              <a:solidFill>
                <a:srgbClr val="FF0000"/>
              </a:solidFill>
            </a:rPr>
            <a:t>增加而迅速下降</a:t>
          </a:r>
          <a:r>
            <a:rPr lang="zh-CN" sz="2300" b="1" kern="1200" dirty="0" smtClean="0"/>
            <a:t>，到顶部降至</a:t>
          </a:r>
          <a:r>
            <a:rPr lang="zh-CN" altLang="en-US" sz="2300" kern="1200" dirty="0" smtClean="0">
              <a:solidFill>
                <a:srgbClr val="FF0000"/>
              </a:solidFill>
            </a:rPr>
            <a:t>－</a:t>
          </a:r>
          <a:r>
            <a:rPr lang="en-US" altLang="zh-CN" sz="2300" kern="1200" dirty="0" smtClean="0">
              <a:solidFill>
                <a:srgbClr val="FF0000"/>
              </a:solidFill>
            </a:rPr>
            <a:t>83</a:t>
          </a:r>
          <a:r>
            <a:rPr lang="en-US" altLang="zh-CN" sz="2300" kern="1200" dirty="0" smtClean="0">
              <a:solidFill>
                <a:srgbClr val="FF0000"/>
              </a:solidFill>
            </a:rPr>
            <a:t>℃</a:t>
          </a:r>
          <a:endParaRPr lang="zh-CN" sz="2300" kern="1200" dirty="0"/>
        </a:p>
        <a:p>
          <a:pPr marL="228600" lvl="1" indent="-228600" algn="l" defTabSz="1022350" rtl="0">
            <a:lnSpc>
              <a:spcPct val="90000"/>
            </a:lnSpc>
            <a:spcBef>
              <a:spcPct val="0"/>
            </a:spcBef>
            <a:spcAft>
              <a:spcPct val="20000"/>
            </a:spcAft>
            <a:buChar char="••"/>
          </a:pPr>
          <a:r>
            <a:rPr lang="zh-CN" altLang="en-US" sz="2300" b="1" kern="1200" dirty="0" smtClean="0"/>
            <a:t>由于下层气温比上层高，故空气有</a:t>
          </a:r>
          <a:r>
            <a:rPr lang="zh-CN" altLang="en-US" sz="2300" b="1" kern="1200" dirty="0" smtClean="0">
              <a:solidFill>
                <a:srgbClr val="FF0000"/>
              </a:solidFill>
            </a:rPr>
            <a:t>垂直对流运动</a:t>
          </a:r>
          <a:r>
            <a:rPr lang="zh-CN" altLang="en-US" sz="2300" b="1" kern="1200" dirty="0" smtClean="0"/>
            <a:t>，又</a:t>
          </a:r>
          <a:r>
            <a:rPr lang="zh-CN" altLang="en-US" sz="2300" b="1" kern="1200" dirty="0" smtClean="0"/>
            <a:t>称</a:t>
          </a:r>
          <a:r>
            <a:rPr lang="zh-CN" altLang="en-US" sz="2400" b="1" kern="1200" dirty="0" smtClean="0">
              <a:solidFill>
                <a:srgbClr val="FF0000"/>
              </a:solidFill>
            </a:rPr>
            <a:t>高空</a:t>
          </a:r>
          <a:r>
            <a:rPr lang="zh-CN" altLang="en-US" sz="2400" b="1" kern="1200" dirty="0" smtClean="0">
              <a:solidFill>
                <a:srgbClr val="FF0000"/>
              </a:solidFill>
            </a:rPr>
            <a:t>对流层或上</a:t>
          </a:r>
          <a:r>
            <a:rPr lang="zh-CN" altLang="en-US" sz="2400" b="1" kern="1200" dirty="0" smtClean="0">
              <a:solidFill>
                <a:srgbClr val="FF0000"/>
              </a:solidFill>
            </a:rPr>
            <a:t>对流层</a:t>
          </a:r>
          <a:endParaRPr lang="zh-CN" altLang="en-US" sz="2300" kern="1200" dirty="0">
            <a:solidFill>
              <a:srgbClr val="FF0000"/>
            </a:solidFill>
          </a:endParaRPr>
        </a:p>
        <a:p>
          <a:pPr marL="228600" lvl="1" indent="-228600" algn="l" defTabSz="1022350" rtl="0">
            <a:lnSpc>
              <a:spcPct val="90000"/>
            </a:lnSpc>
            <a:spcBef>
              <a:spcPct val="0"/>
            </a:spcBef>
            <a:spcAft>
              <a:spcPct val="20000"/>
            </a:spcAft>
            <a:buChar char="••"/>
          </a:pPr>
          <a:r>
            <a:rPr lang="zh-CN" altLang="en-US" sz="2300" b="1" kern="1200" dirty="0" smtClean="0"/>
            <a:t>虽然有相当强烈的空气垂直运动，但因</a:t>
          </a:r>
          <a:r>
            <a:rPr lang="zh-CN" altLang="en-US" sz="2300" b="1" u="sng" kern="1200" dirty="0" smtClean="0">
              <a:solidFill>
                <a:srgbClr val="0033CC"/>
              </a:solidFill>
            </a:rPr>
            <a:t>空气稀薄，垂直运动不能与对流层</a:t>
          </a:r>
          <a:r>
            <a:rPr lang="zh-CN" altLang="en-US" sz="2300" b="1" u="sng" kern="1200" dirty="0" smtClean="0">
              <a:solidFill>
                <a:srgbClr val="0033CC"/>
              </a:solidFill>
            </a:rPr>
            <a:t>相比</a:t>
          </a:r>
          <a:endParaRPr lang="zh-CN" altLang="en-US" sz="2300" kern="1200" dirty="0"/>
        </a:p>
        <a:p>
          <a:pPr marL="228600" lvl="1" indent="-228600" algn="l" defTabSz="1022350" rtl="0">
            <a:lnSpc>
              <a:spcPct val="90000"/>
            </a:lnSpc>
            <a:spcBef>
              <a:spcPct val="0"/>
            </a:spcBef>
            <a:spcAft>
              <a:spcPct val="20000"/>
            </a:spcAft>
            <a:buChar char="••"/>
          </a:pPr>
          <a:r>
            <a:rPr lang="zh-CN" altLang="en-US" sz="2300" b="1" kern="1200" dirty="0" smtClean="0"/>
            <a:t>层</a:t>
          </a:r>
          <a:r>
            <a:rPr lang="zh-CN" altLang="en-US" sz="2300" b="1" kern="1200" dirty="0" smtClean="0"/>
            <a:t>内</a:t>
          </a:r>
          <a:r>
            <a:rPr lang="zh-CN" altLang="en-US" sz="2300" b="1" u="sng" kern="1200" dirty="0" smtClean="0">
              <a:solidFill>
                <a:srgbClr val="0033CC"/>
              </a:solidFill>
            </a:rPr>
            <a:t>水汽很少</a:t>
          </a:r>
          <a:r>
            <a:rPr lang="zh-CN" altLang="en-US" sz="2300" b="1" kern="1200" dirty="0" smtClean="0"/>
            <a:t>，几乎没有云，高纬地区偶尔出现</a:t>
          </a:r>
          <a:r>
            <a:rPr lang="zh-CN" altLang="en-US" sz="2300" b="1" kern="1200" dirty="0" smtClean="0"/>
            <a:t>夜光云</a:t>
          </a:r>
          <a:endParaRPr lang="zh-CN" altLang="en-US" sz="2300" kern="1200" dirty="0"/>
        </a:p>
      </dsp:txBody>
      <dsp:txXfrm>
        <a:off x="0" y="1982946"/>
        <a:ext cx="8229600" cy="2535750"/>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62319-2CE6-4E4F-AFDB-AC36C43FC1AE}">
      <dsp:nvSpPr>
        <dsp:cNvPr id="0" name=""/>
        <dsp:cNvSpPr/>
      </dsp:nvSpPr>
      <dsp:spPr>
        <a:xfrm>
          <a:off x="0" y="867"/>
          <a:ext cx="7704856"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地面是在副热带纬度下沉往高纬的分气流</a:t>
          </a:r>
          <a:endParaRPr lang="zh-CN" altLang="en-US" sz="2800" b="1" kern="1200" dirty="0"/>
        </a:p>
      </dsp:txBody>
      <dsp:txXfrm>
        <a:off x="39295" y="40162"/>
        <a:ext cx="7626266" cy="726370"/>
      </dsp:txXfrm>
    </dsp:sp>
    <dsp:sp modelId="{CE6363C9-775E-4266-A310-6EE1C30867FD}">
      <dsp:nvSpPr>
        <dsp:cNvPr id="0" name=""/>
        <dsp:cNvSpPr/>
      </dsp:nvSpPr>
      <dsp:spPr>
        <a:xfrm>
          <a:off x="0" y="929668"/>
          <a:ext cx="7704856"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高空是极锋地区被迫抬升气流的分支</a:t>
          </a:r>
          <a:endParaRPr lang="zh-CN" altLang="en-US" sz="2800" b="1" kern="1200" dirty="0"/>
        </a:p>
      </dsp:txBody>
      <dsp:txXfrm>
        <a:off x="39295" y="968963"/>
        <a:ext cx="7626266" cy="726370"/>
      </dsp:txXfrm>
    </dsp:sp>
    <dsp:sp modelId="{162FDB9A-9269-4B2D-ADFB-C32A5202C487}">
      <dsp:nvSpPr>
        <dsp:cNvPr id="0" name=""/>
        <dsp:cNvSpPr/>
      </dsp:nvSpPr>
      <dsp:spPr>
        <a:xfrm>
          <a:off x="0" y="1858467"/>
          <a:ext cx="7704856" cy="8049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两者共同形成了一个中纬度环流圈</a:t>
          </a:r>
          <a:endParaRPr lang="zh-CN" altLang="en-US" sz="2800" b="1" kern="1200" dirty="0"/>
        </a:p>
      </dsp:txBody>
      <dsp:txXfrm>
        <a:off x="39295" y="1897762"/>
        <a:ext cx="7626266" cy="726370"/>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94F82-E651-43C0-8D7E-5FC48CE15DEA}">
      <dsp:nvSpPr>
        <dsp:cNvPr id="0" name=""/>
        <dsp:cNvSpPr/>
      </dsp:nvSpPr>
      <dsp:spPr>
        <a:xfrm>
          <a:off x="0" y="20676"/>
          <a:ext cx="8229600" cy="1095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定义：大陆和海洋间的广大地区，以一年为周期、随着季节变化而方向相反的风系</a:t>
          </a:r>
          <a:endParaRPr lang="zh-CN" sz="2600" kern="1200" dirty="0"/>
        </a:p>
      </dsp:txBody>
      <dsp:txXfrm>
        <a:off x="53459" y="74135"/>
        <a:ext cx="8122682" cy="988202"/>
      </dsp:txXfrm>
    </dsp:sp>
    <dsp:sp modelId="{83DD4133-7762-4EE1-AA71-D72DFEFF13F9}">
      <dsp:nvSpPr>
        <dsp:cNvPr id="0" name=""/>
        <dsp:cNvSpPr/>
      </dsp:nvSpPr>
      <dsp:spPr>
        <a:xfrm>
          <a:off x="0" y="1190676"/>
          <a:ext cx="8229600" cy="1095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成因：由大尺度的海洋和大陆间的热力差异形成的大范围热力环流</a:t>
          </a:r>
          <a:endParaRPr lang="zh-CN" sz="2600" kern="1200" dirty="0"/>
        </a:p>
      </dsp:txBody>
      <dsp:txXfrm>
        <a:off x="53459" y="1244135"/>
        <a:ext cx="8122682" cy="988202"/>
      </dsp:txXfrm>
    </dsp:sp>
    <dsp:sp modelId="{46E483AA-7BBD-4283-BE62-FF73E0A30A15}">
      <dsp:nvSpPr>
        <dsp:cNvPr id="0" name=""/>
        <dsp:cNvSpPr/>
      </dsp:nvSpPr>
      <dsp:spPr>
        <a:xfrm>
          <a:off x="0" y="2360676"/>
          <a:ext cx="8229600" cy="1095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分类：</a:t>
          </a:r>
          <a:endParaRPr lang="zh-CN" sz="2600" kern="1200" dirty="0"/>
        </a:p>
      </dsp:txBody>
      <dsp:txXfrm>
        <a:off x="53459" y="2414135"/>
        <a:ext cx="8122682" cy="988202"/>
      </dsp:txXfrm>
    </dsp:sp>
    <dsp:sp modelId="{CAE5E0E4-2031-439C-AA67-B479F302C59C}">
      <dsp:nvSpPr>
        <dsp:cNvPr id="0" name=""/>
        <dsp:cNvSpPr/>
      </dsp:nvSpPr>
      <dsp:spPr>
        <a:xfrm>
          <a:off x="0" y="3455796"/>
          <a:ext cx="8229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t>夏季风：夏季由海洋吹向大陆的风由暖湿热带海洋气团或赤道海洋气团构成</a:t>
          </a:r>
          <a:endParaRPr lang="zh-CN" sz="2000" kern="1200" dirty="0"/>
        </a:p>
        <a:p>
          <a:pPr marL="228600" lvl="1" indent="-228600" algn="l" defTabSz="889000" rtl="0">
            <a:lnSpc>
              <a:spcPct val="90000"/>
            </a:lnSpc>
            <a:spcBef>
              <a:spcPct val="0"/>
            </a:spcBef>
            <a:spcAft>
              <a:spcPct val="20000"/>
            </a:spcAft>
            <a:buChar char="••"/>
          </a:pPr>
          <a:r>
            <a:rPr lang="zh-CN" sz="2000" b="1" kern="1200" dirty="0" smtClean="0"/>
            <a:t>冬季风：冬季由大陆吹向海洋的风，由干冷的极地大陆气团构成</a:t>
          </a:r>
          <a:endParaRPr lang="zh-CN" sz="2000" kern="1200" dirty="0"/>
        </a:p>
      </dsp:txBody>
      <dsp:txXfrm>
        <a:off x="0" y="3455796"/>
        <a:ext cx="8229600" cy="104949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FE78C-7547-4DF5-B27B-3644467A6E50}">
      <dsp:nvSpPr>
        <dsp:cNvPr id="0" name=""/>
        <dsp:cNvSpPr/>
      </dsp:nvSpPr>
      <dsp:spPr>
        <a:xfrm>
          <a:off x="0" y="522587"/>
          <a:ext cx="8229600" cy="15312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定义：由</a:t>
          </a:r>
          <a:r>
            <a:rPr lang="zh-CN" altLang="en-US" sz="3200" b="1" kern="1200" dirty="0" smtClean="0">
              <a:solidFill>
                <a:srgbClr val="FFFF00"/>
              </a:solidFill>
              <a:effectLst>
                <a:outerShdw blurRad="38100" dist="38100" dir="2700000" algn="tl">
                  <a:srgbClr val="000000">
                    <a:alpha val="43137"/>
                  </a:srgbClr>
                </a:outerShdw>
              </a:effectLst>
            </a:rPr>
            <a:t>局部环境</a:t>
          </a:r>
          <a:r>
            <a:rPr lang="zh-CN" altLang="en-US" sz="2800" b="1" kern="1200" dirty="0" smtClean="0"/>
            <a:t>如地形起伏、地表受热不均等引起的小范围气流。</a:t>
          </a:r>
          <a:endParaRPr lang="zh-CN" altLang="en-US" sz="2800" kern="1200" dirty="0"/>
        </a:p>
      </dsp:txBody>
      <dsp:txXfrm>
        <a:off x="74751" y="597338"/>
        <a:ext cx="8080098" cy="1381781"/>
      </dsp:txXfrm>
    </dsp:sp>
    <dsp:sp modelId="{A4F22A4B-3C08-4803-BA4E-237E06A2ACD5}">
      <dsp:nvSpPr>
        <dsp:cNvPr id="0" name=""/>
        <dsp:cNvSpPr/>
      </dsp:nvSpPr>
      <dsp:spPr>
        <a:xfrm>
          <a:off x="0" y="2188388"/>
          <a:ext cx="8229600" cy="687251"/>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包括：</a:t>
          </a:r>
          <a:endParaRPr lang="zh-CN" altLang="en-US" sz="2800" kern="1200" dirty="0"/>
        </a:p>
      </dsp:txBody>
      <dsp:txXfrm>
        <a:off x="33549" y="2221937"/>
        <a:ext cx="8162502" cy="620153"/>
      </dsp:txXfrm>
    </dsp:sp>
    <dsp:sp modelId="{5366D423-74EE-47FE-BFE5-10D4A654FD27}">
      <dsp:nvSpPr>
        <dsp:cNvPr id="0" name=""/>
        <dsp:cNvSpPr/>
      </dsp:nvSpPr>
      <dsp:spPr>
        <a:xfrm>
          <a:off x="0" y="3000771"/>
          <a:ext cx="8229600" cy="125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smtClean="0"/>
            <a:t>海陆风</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smtClean="0"/>
            <a:t>山谷风</a:t>
          </a:r>
          <a:endParaRPr lang="zh-CN" altLang="en-US" sz="2400" kern="1200" dirty="0"/>
        </a:p>
        <a:p>
          <a:pPr marL="228600" lvl="1" indent="-228600" algn="l" defTabSz="1066800" rtl="0">
            <a:lnSpc>
              <a:spcPct val="90000"/>
            </a:lnSpc>
            <a:spcBef>
              <a:spcPct val="0"/>
            </a:spcBef>
            <a:spcAft>
              <a:spcPct val="20000"/>
            </a:spcAft>
            <a:buChar char="••"/>
          </a:pPr>
          <a:r>
            <a:rPr lang="zh-CN" altLang="en-US" sz="2400" b="1" kern="1200" dirty="0" smtClean="0"/>
            <a:t>焚风</a:t>
          </a:r>
          <a:endParaRPr lang="zh-CN" altLang="en-US" sz="2400" kern="1200" dirty="0"/>
        </a:p>
      </dsp:txBody>
      <dsp:txXfrm>
        <a:off x="0" y="3000771"/>
        <a:ext cx="8229600" cy="1254273"/>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8FD63-5A41-43FC-BABD-58603B000897}">
      <dsp:nvSpPr>
        <dsp:cNvPr id="0" name=""/>
        <dsp:cNvSpPr/>
      </dsp:nvSpPr>
      <dsp:spPr>
        <a:xfrm>
          <a:off x="0" y="2070"/>
          <a:ext cx="8229600" cy="96947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定义：在滨海地区，白天风从海上吹向陆地；晚间风从陆地吹向海洋。</a:t>
          </a:r>
          <a:endParaRPr lang="zh-CN" altLang="en-US" sz="2800" kern="1200" dirty="0"/>
        </a:p>
      </dsp:txBody>
      <dsp:txXfrm>
        <a:off x="47326" y="49396"/>
        <a:ext cx="8134948" cy="874822"/>
      </dsp:txXfrm>
    </dsp:sp>
    <dsp:sp modelId="{789C8196-5DB1-449F-85A5-1E1AC35F3241}">
      <dsp:nvSpPr>
        <dsp:cNvPr id="0" name=""/>
        <dsp:cNvSpPr/>
      </dsp:nvSpPr>
      <dsp:spPr>
        <a:xfrm>
          <a:off x="0" y="1155865"/>
          <a:ext cx="8229600" cy="65218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成因：由海陆热力差异引起。</a:t>
          </a:r>
          <a:endParaRPr lang="zh-CN" altLang="en-US" sz="2800" kern="1200" dirty="0"/>
        </a:p>
      </dsp:txBody>
      <dsp:txXfrm>
        <a:off x="31837" y="1187702"/>
        <a:ext cx="8165926" cy="588512"/>
      </dsp:txXfrm>
    </dsp:sp>
    <dsp:sp modelId="{5EEFE7C8-CF01-4B9D-9C04-B258F5397AE4}">
      <dsp:nvSpPr>
        <dsp:cNvPr id="0" name=""/>
        <dsp:cNvSpPr/>
      </dsp:nvSpPr>
      <dsp:spPr>
        <a:xfrm>
          <a:off x="0" y="1808052"/>
          <a:ext cx="8229600" cy="271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zh-CN" altLang="en-US" sz="2800" b="1" kern="1200" dirty="0" smtClean="0">
              <a:solidFill>
                <a:srgbClr val="FF0000"/>
              </a:solidFill>
            </a:rPr>
            <a:t>白天</a:t>
          </a:r>
          <a:r>
            <a:rPr lang="zh-CN" altLang="en-US" sz="2800" b="1" kern="1200" dirty="0" smtClean="0"/>
            <a:t>：陆地增温比海面快，陆面气温高于海面，因而下层风由海面吹向陆地，上层则有反向气流。</a:t>
          </a:r>
          <a:endParaRPr lang="zh-CN" altLang="en-US" sz="2800" kern="1200" dirty="0"/>
        </a:p>
        <a:p>
          <a:pPr marL="285750" lvl="1" indent="-285750" algn="l" defTabSz="1244600" rtl="0">
            <a:lnSpc>
              <a:spcPct val="90000"/>
            </a:lnSpc>
            <a:spcBef>
              <a:spcPct val="0"/>
            </a:spcBef>
            <a:spcAft>
              <a:spcPct val="20000"/>
            </a:spcAft>
            <a:buChar char="••"/>
          </a:pPr>
          <a:r>
            <a:rPr lang="zh-CN" altLang="en-US" sz="2800" b="1" kern="1200" dirty="0" smtClean="0">
              <a:solidFill>
                <a:srgbClr val="0000FF"/>
              </a:solidFill>
            </a:rPr>
            <a:t>夜间</a:t>
          </a:r>
          <a:r>
            <a:rPr lang="zh-CN" altLang="en-US" sz="2800" b="1" kern="1200" dirty="0" smtClean="0"/>
            <a:t>：陆地降温快，海面降温缓慢，海面气温高于陆面，海岸和附近海面间形成与白天相反的热力环流，气流由陆地吹向海面。</a:t>
          </a:r>
          <a:endParaRPr lang="zh-CN" altLang="en-US" sz="2800" kern="1200" dirty="0"/>
        </a:p>
      </dsp:txBody>
      <dsp:txXfrm>
        <a:off x="0" y="1808052"/>
        <a:ext cx="8229600" cy="2715840"/>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4BC16-9C84-42BA-ADB0-3B892C798214}">
      <dsp:nvSpPr>
        <dsp:cNvPr id="0" name=""/>
        <dsp:cNvSpPr/>
      </dsp:nvSpPr>
      <dsp:spPr>
        <a:xfrm>
          <a:off x="0" y="345859"/>
          <a:ext cx="4968552" cy="428400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5615" tIns="416560" rIns="385615"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0" i="0" kern="1200" dirty="0" smtClean="0"/>
            <a:t>白天，山坡接受</a:t>
          </a:r>
          <a:r>
            <a:rPr lang="zh-CN" altLang="en-US" sz="2000" b="0" i="0" kern="1200" dirty="0" smtClean="0">
              <a:hlinkClick xmlns:r="http://schemas.openxmlformats.org/officeDocument/2006/relationships" r:id="rId1"/>
            </a:rPr>
            <a:t>太阳光</a:t>
          </a:r>
          <a:r>
            <a:rPr lang="zh-CN" altLang="en-US" sz="2000" b="0" i="0" kern="1200" dirty="0" smtClean="0"/>
            <a:t>热较多，成为一只小小的“加热炉”，空气增温较多；与山顶相同高度的山谷上空，因离地较远，空气增温较少。</a:t>
          </a:r>
          <a:endParaRPr lang="zh-CN" altLang="en-US" sz="2000" b="1" kern="1200" dirty="0"/>
        </a:p>
        <a:p>
          <a:pPr marL="228600" lvl="1" indent="-228600" algn="l" defTabSz="889000" rtl="0">
            <a:lnSpc>
              <a:spcPct val="90000"/>
            </a:lnSpc>
            <a:spcBef>
              <a:spcPct val="0"/>
            </a:spcBef>
            <a:spcAft>
              <a:spcPct val="15000"/>
            </a:spcAft>
            <a:buChar char="••"/>
          </a:pPr>
          <a:r>
            <a:rPr lang="zh-CN" altLang="en-US" sz="2000" b="0" i="0" kern="1200" dirty="0" smtClean="0"/>
            <a:t>山坡上的</a:t>
          </a:r>
          <a:r>
            <a:rPr lang="zh-CN" altLang="en-US" sz="2000" b="0" i="0" kern="1200" dirty="0" smtClean="0">
              <a:hlinkClick xmlns:r="http://schemas.openxmlformats.org/officeDocument/2006/relationships" r:id="rId2"/>
            </a:rPr>
            <a:t>暖空气</a:t>
          </a:r>
          <a:r>
            <a:rPr lang="zh-CN" altLang="en-US" sz="2000" b="0" i="0" kern="1200" dirty="0" smtClean="0"/>
            <a:t>不断膨胀上升，在山顶近地面形成低压，并在上空从山坡流向谷地上空，谷地上空空气收缩下沉，在谷底近地面形成高压，谷底的空气则沿山坡向山顶补充，这样便在山坡与山谷之间形成一个</a:t>
          </a:r>
          <a:r>
            <a:rPr lang="zh-CN" altLang="en-US" sz="2000" b="0" i="0" kern="1200" dirty="0" smtClean="0">
              <a:hlinkClick xmlns:r="http://schemas.openxmlformats.org/officeDocument/2006/relationships" r:id="rId3"/>
            </a:rPr>
            <a:t>热力环流</a:t>
          </a:r>
          <a:r>
            <a:rPr lang="zh-CN" altLang="en-US" sz="2000" b="0" i="0" kern="1200" dirty="0" smtClean="0"/>
            <a:t>。</a:t>
          </a:r>
          <a:endParaRPr lang="zh-CN" altLang="en-US" sz="2000" b="1" kern="1200" dirty="0"/>
        </a:p>
        <a:p>
          <a:pPr marL="228600" lvl="1" indent="-228600" algn="l" defTabSz="889000" rtl="0">
            <a:lnSpc>
              <a:spcPct val="90000"/>
            </a:lnSpc>
            <a:spcBef>
              <a:spcPct val="0"/>
            </a:spcBef>
            <a:spcAft>
              <a:spcPct val="15000"/>
            </a:spcAft>
            <a:buChar char="••"/>
          </a:pPr>
          <a:r>
            <a:rPr lang="zh-CN" altLang="en-US" sz="2000" b="0" i="0" kern="1200" dirty="0" smtClean="0"/>
            <a:t>下层风由谷底吹向山坡。</a:t>
          </a:r>
          <a:endParaRPr lang="zh-CN" altLang="en-US" sz="2000" b="1" kern="1200" dirty="0"/>
        </a:p>
      </dsp:txBody>
      <dsp:txXfrm>
        <a:off x="0" y="345859"/>
        <a:ext cx="4968552" cy="4284000"/>
      </dsp:txXfrm>
    </dsp:sp>
    <dsp:sp modelId="{D72BB33D-F7D8-4DF6-A35A-04ECA987EDAD}">
      <dsp:nvSpPr>
        <dsp:cNvPr id="0" name=""/>
        <dsp:cNvSpPr/>
      </dsp:nvSpPr>
      <dsp:spPr>
        <a:xfrm>
          <a:off x="248427" y="50659"/>
          <a:ext cx="3477986" cy="59040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1460" tIns="0" rIns="131460" bIns="0" numCol="1" spcCol="1270" anchor="ctr" anchorCtr="0">
          <a:noAutofit/>
        </a:bodyPr>
        <a:lstStyle/>
        <a:p>
          <a:pPr lvl="0" algn="l" defTabSz="889000" rtl="0">
            <a:lnSpc>
              <a:spcPct val="90000"/>
            </a:lnSpc>
            <a:spcBef>
              <a:spcPct val="0"/>
            </a:spcBef>
            <a:spcAft>
              <a:spcPct val="35000"/>
            </a:spcAft>
          </a:pPr>
          <a:r>
            <a:rPr lang="zh-CN" altLang="en-US" sz="2000" b="1" kern="1200" dirty="0" smtClean="0"/>
            <a:t>谷风：</a:t>
          </a:r>
          <a:endParaRPr lang="en-US" altLang="zh-CN" sz="2000" b="1" kern="1200" dirty="0" smtClean="0"/>
        </a:p>
      </dsp:txBody>
      <dsp:txXfrm>
        <a:off x="277248" y="79480"/>
        <a:ext cx="3420344" cy="532758"/>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BD405-0CAA-4F86-A264-7A7080B448D2}">
      <dsp:nvSpPr>
        <dsp:cNvPr id="0" name=""/>
        <dsp:cNvSpPr/>
      </dsp:nvSpPr>
      <dsp:spPr>
        <a:xfrm>
          <a:off x="0" y="450042"/>
          <a:ext cx="7920880" cy="21546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748" tIns="374904" rIns="614748" bIns="128016" numCol="1" spcCol="1270" anchor="t" anchorCtr="0">
          <a:noAutofit/>
        </a:bodyPr>
        <a:lstStyle/>
        <a:p>
          <a:pPr marL="171450" lvl="1" indent="-171450" algn="l" defTabSz="800100" rtl="0">
            <a:lnSpc>
              <a:spcPct val="90000"/>
            </a:lnSpc>
            <a:spcBef>
              <a:spcPct val="0"/>
            </a:spcBef>
            <a:spcAft>
              <a:spcPct val="15000"/>
            </a:spcAft>
            <a:buChar char="••"/>
          </a:pPr>
          <a:r>
            <a:rPr lang="zh-CN" sz="1800" b="1" kern="1200" dirty="0" smtClean="0">
              <a:effectLst/>
            </a:rPr>
            <a:t>气流受山地阻挡被迫抬升．迎风坡空气上升冷却，起初按干绝热直减率降温</a:t>
          </a:r>
          <a:r>
            <a:rPr lang="en-US" sz="1800" b="1" kern="1200" dirty="0" smtClean="0">
              <a:effectLst/>
            </a:rPr>
            <a:t>(1 0C </a:t>
          </a:r>
          <a:r>
            <a:rPr lang="zh-CN" sz="1800" b="1" kern="1200" dirty="0" smtClean="0">
              <a:effectLst/>
            </a:rPr>
            <a:t>／ </a:t>
          </a:r>
          <a:r>
            <a:rPr lang="en-US" sz="1800" b="1" kern="1200" dirty="0" smtClean="0">
              <a:effectLst/>
            </a:rPr>
            <a:t>100m)</a:t>
          </a:r>
          <a:r>
            <a:rPr lang="zh-CN" sz="1800" b="1" kern="1200" dirty="0" smtClean="0">
              <a:effectLst/>
            </a:rPr>
            <a:t>，空气温度达到饱和状态时，按湿绝热直减率降温</a:t>
          </a:r>
          <a:r>
            <a:rPr lang="en-US" sz="1800" b="1" kern="1200" dirty="0" smtClean="0">
              <a:effectLst/>
            </a:rPr>
            <a:t>(0.5-0.60C</a:t>
          </a:r>
          <a:r>
            <a:rPr lang="zh-CN" sz="1800" b="1" kern="1200" dirty="0" smtClean="0">
              <a:effectLst/>
            </a:rPr>
            <a:t>／</a:t>
          </a:r>
          <a:r>
            <a:rPr lang="en-US" sz="1800" b="1" kern="1200" dirty="0" smtClean="0">
              <a:effectLst/>
            </a:rPr>
            <a:t>100 m)</a:t>
          </a:r>
          <a:r>
            <a:rPr lang="zh-CN" sz="1800" b="1" kern="1200" dirty="0" smtClean="0">
              <a:effectLst/>
            </a:rPr>
            <a:t>，水汽凝结，产生降水。</a:t>
          </a:r>
          <a:endParaRPr lang="zh-CN" sz="1800" b="1" kern="1200" dirty="0">
            <a:effectLst/>
          </a:endParaRPr>
        </a:p>
        <a:p>
          <a:pPr marL="171450" lvl="1" indent="-171450" algn="l" defTabSz="800100" rtl="0">
            <a:lnSpc>
              <a:spcPct val="90000"/>
            </a:lnSpc>
            <a:spcBef>
              <a:spcPct val="0"/>
            </a:spcBef>
            <a:spcAft>
              <a:spcPct val="15000"/>
            </a:spcAft>
            <a:buChar char="••"/>
          </a:pPr>
          <a:r>
            <a:rPr lang="zh-CN" sz="1800" b="1" kern="1200" dirty="0" smtClean="0">
              <a:effectLst/>
            </a:rPr>
            <a:t>气流越山后顺坡下沉，空气中的水汽含量大大减少，下沉气流按干绝热直减率增温，以致背风坡气温比迎风坡同高度气温高，湿度也小的多，从而形成相对干热的风，这就是焚风。</a:t>
          </a:r>
          <a:endParaRPr lang="zh-CN" sz="1800" b="1" kern="1200" dirty="0">
            <a:effectLst/>
          </a:endParaRPr>
        </a:p>
      </dsp:txBody>
      <dsp:txXfrm>
        <a:off x="0" y="450042"/>
        <a:ext cx="7920880" cy="2154600"/>
      </dsp:txXfrm>
    </dsp:sp>
    <dsp:sp modelId="{F391514A-3E8C-4AC1-9266-D243EF257467}">
      <dsp:nvSpPr>
        <dsp:cNvPr id="0" name=""/>
        <dsp:cNvSpPr/>
      </dsp:nvSpPr>
      <dsp:spPr>
        <a:xfrm>
          <a:off x="396044" y="184362"/>
          <a:ext cx="5544616" cy="5313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73" tIns="0" rIns="209573" bIns="0" numCol="1" spcCol="1270" anchor="ctr" anchorCtr="0">
          <a:noAutofit/>
        </a:bodyPr>
        <a:lstStyle/>
        <a:p>
          <a:pPr lvl="0" algn="l" defTabSz="800100" rtl="0">
            <a:lnSpc>
              <a:spcPct val="90000"/>
            </a:lnSpc>
            <a:spcBef>
              <a:spcPct val="0"/>
            </a:spcBef>
            <a:spcAft>
              <a:spcPct val="35000"/>
            </a:spcAft>
          </a:pPr>
          <a:r>
            <a:rPr lang="zh-CN" sz="1800" b="1" kern="1200" dirty="0" smtClean="0">
              <a:effectLst/>
            </a:rPr>
            <a:t>成因：</a:t>
          </a:r>
          <a:endParaRPr lang="zh-CN" sz="1800" b="1" kern="1200" dirty="0">
            <a:effectLst/>
          </a:endParaRPr>
        </a:p>
      </dsp:txBody>
      <dsp:txXfrm>
        <a:off x="421983" y="210301"/>
        <a:ext cx="5492738" cy="479482"/>
      </dsp:txXfrm>
    </dsp:sp>
    <dsp:sp modelId="{4A7505FB-6E9B-43A6-93D8-0DCCD07E49CA}">
      <dsp:nvSpPr>
        <dsp:cNvPr id="0" name=""/>
        <dsp:cNvSpPr/>
      </dsp:nvSpPr>
      <dsp:spPr>
        <a:xfrm>
          <a:off x="0" y="2967523"/>
          <a:ext cx="7920880" cy="1672650"/>
        </a:xfrm>
        <a:prstGeom prst="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748" tIns="374904" rIns="614748" bIns="128016" numCol="1" spcCol="1270" anchor="t" anchorCtr="0">
          <a:noAutofit/>
        </a:bodyPr>
        <a:lstStyle/>
        <a:p>
          <a:pPr marL="171450" lvl="1" indent="-171450" algn="l" defTabSz="800100" rtl="0">
            <a:lnSpc>
              <a:spcPct val="90000"/>
            </a:lnSpc>
            <a:spcBef>
              <a:spcPct val="0"/>
            </a:spcBef>
            <a:spcAft>
              <a:spcPct val="15000"/>
            </a:spcAft>
            <a:buChar char="••"/>
          </a:pPr>
          <a:r>
            <a:rPr lang="zh-CN" sz="1800" b="1" kern="1200" dirty="0" smtClean="0">
              <a:effectLst/>
            </a:rPr>
            <a:t>无论冬夏与昼夜，山区都可出现</a:t>
          </a:r>
          <a:r>
            <a:rPr lang="zh-CN" sz="1800" b="1" kern="1200" dirty="0" smtClean="0">
              <a:effectLst/>
            </a:rPr>
            <a:t>焚风</a:t>
          </a:r>
          <a:endParaRPr lang="zh-CN" sz="1800" b="1" kern="1200" dirty="0">
            <a:effectLst/>
          </a:endParaRPr>
        </a:p>
        <a:p>
          <a:pPr marL="171450" lvl="1" indent="-171450" algn="l" defTabSz="800100" rtl="0">
            <a:lnSpc>
              <a:spcPct val="90000"/>
            </a:lnSpc>
            <a:spcBef>
              <a:spcPct val="0"/>
            </a:spcBef>
            <a:spcAft>
              <a:spcPct val="15000"/>
            </a:spcAft>
            <a:buChar char="••"/>
          </a:pPr>
          <a:r>
            <a:rPr lang="zh-CN" sz="1800" b="1" kern="1200" dirty="0" smtClean="0">
              <a:effectLst/>
            </a:rPr>
            <a:t>焚风</a:t>
          </a:r>
          <a:r>
            <a:rPr lang="zh-CN" sz="1800" b="1" kern="1200" dirty="0" smtClean="0">
              <a:effectLst/>
            </a:rPr>
            <a:t>效应对植被类型与生态特征、成土过程和土壤类都有一定</a:t>
          </a:r>
          <a:r>
            <a:rPr lang="zh-CN" sz="1800" b="1" kern="1200" dirty="0" smtClean="0">
              <a:effectLst/>
            </a:rPr>
            <a:t>影响</a:t>
          </a:r>
          <a:endParaRPr lang="zh-CN" sz="1800" b="1" kern="1200" dirty="0">
            <a:effectLst/>
          </a:endParaRPr>
        </a:p>
        <a:p>
          <a:pPr marL="171450" lvl="1" indent="-171450" algn="l" defTabSz="800100" rtl="0">
            <a:lnSpc>
              <a:spcPct val="90000"/>
            </a:lnSpc>
            <a:spcBef>
              <a:spcPct val="0"/>
            </a:spcBef>
            <a:spcAft>
              <a:spcPct val="15000"/>
            </a:spcAft>
            <a:buChar char="••"/>
          </a:pPr>
          <a:r>
            <a:rPr lang="zh-CN" sz="1800" b="1" kern="1200" dirty="0" smtClean="0">
              <a:effectLst/>
            </a:rPr>
            <a:t>在</a:t>
          </a:r>
          <a:r>
            <a:rPr lang="zh-CN" sz="1800" b="1" kern="1200" dirty="0" smtClean="0">
              <a:effectLst/>
            </a:rPr>
            <a:t>我国西南山地区表现特别</a:t>
          </a:r>
          <a:r>
            <a:rPr lang="zh-CN" sz="1800" b="1" kern="1200" dirty="0" smtClean="0">
              <a:effectLst/>
            </a:rPr>
            <a:t>显著</a:t>
          </a:r>
          <a:endParaRPr lang="zh-CN" sz="1800" b="1" kern="1200" dirty="0">
            <a:effectLst/>
          </a:endParaRPr>
        </a:p>
      </dsp:txBody>
      <dsp:txXfrm>
        <a:off x="0" y="2967523"/>
        <a:ext cx="7920880" cy="1672650"/>
      </dsp:txXfrm>
    </dsp:sp>
    <dsp:sp modelId="{0E2D9468-0CE7-47A6-9ECF-5065B0C2AF34}">
      <dsp:nvSpPr>
        <dsp:cNvPr id="0" name=""/>
        <dsp:cNvSpPr/>
      </dsp:nvSpPr>
      <dsp:spPr>
        <a:xfrm>
          <a:off x="396044" y="2701842"/>
          <a:ext cx="5544616" cy="531360"/>
        </a:xfrm>
        <a:prstGeom prst="roundRect">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73" tIns="0" rIns="209573" bIns="0" numCol="1" spcCol="1270" anchor="ctr" anchorCtr="0">
          <a:noAutofit/>
        </a:bodyPr>
        <a:lstStyle/>
        <a:p>
          <a:pPr lvl="0" algn="l" defTabSz="800100" rtl="0">
            <a:lnSpc>
              <a:spcPct val="90000"/>
            </a:lnSpc>
            <a:spcBef>
              <a:spcPct val="0"/>
            </a:spcBef>
            <a:spcAft>
              <a:spcPct val="35000"/>
            </a:spcAft>
          </a:pPr>
          <a:r>
            <a:rPr lang="zh-CN" sz="1800" b="1" kern="1200" dirty="0" smtClean="0">
              <a:effectLst/>
            </a:rPr>
            <a:t>意义：</a:t>
          </a:r>
          <a:endParaRPr lang="en-US" altLang="zh-CN" sz="1800" b="1" kern="1200" dirty="0" smtClean="0">
            <a:effectLst/>
          </a:endParaRPr>
        </a:p>
      </dsp:txBody>
      <dsp:txXfrm>
        <a:off x="421983" y="2727781"/>
        <a:ext cx="5492738" cy="479482"/>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6F365-86EB-48CE-94C4-33B9A755DA15}">
      <dsp:nvSpPr>
        <dsp:cNvPr id="0" name=""/>
        <dsp:cNvSpPr/>
      </dsp:nvSpPr>
      <dsp:spPr>
        <a:xfrm>
          <a:off x="0" y="281181"/>
          <a:ext cx="8229600" cy="12636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天气：是一定区域短时段内的大气状态（如冷暖、风雨、干湿、阴晴等）及其变化的总称</a:t>
          </a:r>
          <a:endParaRPr lang="zh-CN" sz="3000" kern="1200" dirty="0"/>
        </a:p>
      </dsp:txBody>
      <dsp:txXfrm>
        <a:off x="61684" y="342865"/>
        <a:ext cx="8106232" cy="1140232"/>
      </dsp:txXfrm>
    </dsp:sp>
    <dsp:sp modelId="{A6BBFF9A-FF7C-41BB-9A02-39B80044E57A}">
      <dsp:nvSpPr>
        <dsp:cNvPr id="0" name=""/>
        <dsp:cNvSpPr/>
      </dsp:nvSpPr>
      <dsp:spPr>
        <a:xfrm>
          <a:off x="0" y="1631181"/>
          <a:ext cx="8229600" cy="12636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天气系统：大气中引起天气变化和分布的各种尺度的大气运动系统</a:t>
          </a:r>
          <a:endParaRPr lang="zh-CN" sz="3000" kern="1200" dirty="0"/>
        </a:p>
      </dsp:txBody>
      <dsp:txXfrm>
        <a:off x="61684" y="1692865"/>
        <a:ext cx="8106232" cy="1140232"/>
      </dsp:txXfrm>
    </dsp:sp>
    <dsp:sp modelId="{01D690F9-6E1C-419E-A0B9-D6816FF03B7F}">
      <dsp:nvSpPr>
        <dsp:cNvPr id="0" name=""/>
        <dsp:cNvSpPr/>
      </dsp:nvSpPr>
      <dsp:spPr>
        <a:xfrm>
          <a:off x="0" y="2981181"/>
          <a:ext cx="8229600" cy="12636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dirty="0" smtClean="0"/>
            <a:t>各种天气系统都具有一定的空间尺度和时间尺度，而且各种尺度系统间相互交织，相互作用</a:t>
          </a:r>
          <a:endParaRPr lang="zh-CN" sz="3000" kern="1200" dirty="0"/>
        </a:p>
      </dsp:txBody>
      <dsp:txXfrm>
        <a:off x="61684" y="3042865"/>
        <a:ext cx="8106232" cy="114023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AD8A0-C17D-4C22-8C1D-F8A0542C08D6}">
      <dsp:nvSpPr>
        <dsp:cNvPr id="0" name=""/>
        <dsp:cNvSpPr/>
      </dsp:nvSpPr>
      <dsp:spPr>
        <a:xfrm>
          <a:off x="0" y="380067"/>
          <a:ext cx="8229600" cy="8424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气团的定义：是指在广大区域内水平方向上温度，湿度、铅直稳定度等物理属性较均匀的大块空气团</a:t>
          </a:r>
          <a:endParaRPr lang="zh-CN" sz="2000" kern="1200" dirty="0"/>
        </a:p>
      </dsp:txBody>
      <dsp:txXfrm>
        <a:off x="41123" y="421190"/>
        <a:ext cx="8147354" cy="760154"/>
      </dsp:txXfrm>
    </dsp:sp>
    <dsp:sp modelId="{5209E098-1B43-405A-9CEC-63DB68B7E7A9}">
      <dsp:nvSpPr>
        <dsp:cNvPr id="0" name=""/>
        <dsp:cNvSpPr/>
      </dsp:nvSpPr>
      <dsp:spPr>
        <a:xfrm>
          <a:off x="0" y="1280068"/>
          <a:ext cx="8229600" cy="8424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气团形成的条件：</a:t>
          </a:r>
          <a:endParaRPr lang="zh-CN" sz="2000" kern="1200" dirty="0"/>
        </a:p>
      </dsp:txBody>
      <dsp:txXfrm>
        <a:off x="41123" y="1321191"/>
        <a:ext cx="8147354" cy="760154"/>
      </dsp:txXfrm>
    </dsp:sp>
    <dsp:sp modelId="{16236601-996C-4B2B-88A0-CF8DF4D2B1A0}">
      <dsp:nvSpPr>
        <dsp:cNvPr id="0" name=""/>
        <dsp:cNvSpPr/>
      </dsp:nvSpPr>
      <dsp:spPr>
        <a:xfrm>
          <a:off x="0" y="2122468"/>
          <a:ext cx="822960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CN" sz="1600" b="1" kern="1200" dirty="0" smtClean="0"/>
            <a:t>大范围性质比较均匀的下垫面</a:t>
          </a:r>
          <a:endParaRPr lang="zh-CN" sz="1600" kern="1200" dirty="0"/>
        </a:p>
        <a:p>
          <a:pPr marL="171450" lvl="1" indent="-171450" algn="l" defTabSz="711200" rtl="0">
            <a:lnSpc>
              <a:spcPct val="90000"/>
            </a:lnSpc>
            <a:spcBef>
              <a:spcPct val="0"/>
            </a:spcBef>
            <a:spcAft>
              <a:spcPct val="20000"/>
            </a:spcAft>
            <a:buChar char="••"/>
          </a:pPr>
          <a:r>
            <a:rPr lang="zh-CN" sz="1600" b="1" kern="1200" dirty="0" smtClean="0"/>
            <a:t>比较静稳的环流条件</a:t>
          </a:r>
          <a:endParaRPr lang="zh-CN" sz="1600" kern="1200" dirty="0"/>
        </a:p>
      </dsp:txBody>
      <dsp:txXfrm>
        <a:off x="0" y="2122468"/>
        <a:ext cx="8229600" cy="579600"/>
      </dsp:txXfrm>
    </dsp:sp>
    <dsp:sp modelId="{5576931C-301A-464D-9165-9814E8A2A56A}">
      <dsp:nvSpPr>
        <dsp:cNvPr id="0" name=""/>
        <dsp:cNvSpPr/>
      </dsp:nvSpPr>
      <dsp:spPr>
        <a:xfrm>
          <a:off x="0" y="2702068"/>
          <a:ext cx="8229600" cy="8424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气团的性质：大气中的热量和水分主要来自下垫面，因而气团的属性由下垫面决定</a:t>
          </a:r>
          <a:endParaRPr lang="zh-CN" sz="2000" kern="1200" dirty="0"/>
        </a:p>
      </dsp:txBody>
      <dsp:txXfrm>
        <a:off x="41123" y="2743191"/>
        <a:ext cx="8147354" cy="760154"/>
      </dsp:txXfrm>
    </dsp:sp>
    <dsp:sp modelId="{6D3BD46B-E2E9-4364-9CC8-776350B0D384}">
      <dsp:nvSpPr>
        <dsp:cNvPr id="0" name=""/>
        <dsp:cNvSpPr/>
      </dsp:nvSpPr>
      <dsp:spPr>
        <a:xfrm>
          <a:off x="0" y="3602068"/>
          <a:ext cx="8229600" cy="8424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气团变性：在气团移动的过程中，由于下垫面性质的改变和大范围空气垂直运动状况的变化，气团的物理属性及其天气特点也随之改变的过程</a:t>
          </a:r>
          <a:endParaRPr lang="zh-CN" sz="2000" kern="1200" dirty="0"/>
        </a:p>
      </dsp:txBody>
      <dsp:txXfrm>
        <a:off x="41123" y="3643191"/>
        <a:ext cx="8147354" cy="760154"/>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5E807-9ED3-4763-ACD3-9EE8248D4944}">
      <dsp:nvSpPr>
        <dsp:cNvPr id="0" name=""/>
        <dsp:cNvSpPr/>
      </dsp:nvSpPr>
      <dsp:spPr>
        <a:xfrm>
          <a:off x="0" y="139198"/>
          <a:ext cx="8229600" cy="99036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按热力分类法可将气团分为：</a:t>
          </a:r>
          <a:endParaRPr lang="zh-CN" altLang="en-US" sz="3200" kern="1200" dirty="0"/>
        </a:p>
      </dsp:txBody>
      <dsp:txXfrm>
        <a:off x="48346" y="187544"/>
        <a:ext cx="8132908" cy="893673"/>
      </dsp:txXfrm>
    </dsp:sp>
    <dsp:sp modelId="{44C0BB5E-ACB8-4124-8748-8674912571A3}">
      <dsp:nvSpPr>
        <dsp:cNvPr id="0" name=""/>
        <dsp:cNvSpPr/>
      </dsp:nvSpPr>
      <dsp:spPr>
        <a:xfrm>
          <a:off x="0" y="1580851"/>
          <a:ext cx="8229600" cy="235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zh-CN" altLang="en-US" sz="2800" b="1" kern="1200" dirty="0" smtClean="0">
              <a:solidFill>
                <a:srgbClr val="0000FF"/>
              </a:solidFill>
            </a:rPr>
            <a:t>暖气团</a:t>
          </a:r>
          <a:r>
            <a:rPr lang="zh-CN" altLang="en-US" sz="2800" b="1" kern="1200" dirty="0" smtClean="0"/>
            <a:t>：气团温度高于流经地区下垫面温度。一般含有大量的水汽，容易形成云雨天气。</a:t>
          </a:r>
          <a:endParaRPr lang="zh-CN" altLang="en-US" sz="2800" kern="1200" dirty="0"/>
        </a:p>
        <a:p>
          <a:pPr marL="285750" lvl="1" indent="-285750" algn="l" defTabSz="1244600" rtl="0">
            <a:lnSpc>
              <a:spcPct val="90000"/>
            </a:lnSpc>
            <a:spcBef>
              <a:spcPct val="0"/>
            </a:spcBef>
            <a:spcAft>
              <a:spcPct val="20000"/>
            </a:spcAft>
            <a:buChar char="••"/>
          </a:pPr>
          <a:endParaRPr lang="zh-CN" altLang="en-US" sz="2800" kern="1200" dirty="0"/>
        </a:p>
        <a:p>
          <a:pPr marL="285750" lvl="1" indent="-285750" algn="l" defTabSz="1244600" rtl="0">
            <a:lnSpc>
              <a:spcPct val="90000"/>
            </a:lnSpc>
            <a:spcBef>
              <a:spcPct val="0"/>
            </a:spcBef>
            <a:spcAft>
              <a:spcPct val="20000"/>
            </a:spcAft>
            <a:buChar char="••"/>
          </a:pPr>
          <a:r>
            <a:rPr lang="zh-CN" altLang="en-US" sz="2800" b="1" kern="1200" dirty="0" smtClean="0">
              <a:solidFill>
                <a:srgbClr val="0000FF"/>
              </a:solidFill>
            </a:rPr>
            <a:t>冷气团</a:t>
          </a:r>
          <a:r>
            <a:rPr lang="zh-CN" altLang="en-US" sz="2800" b="1" kern="1200" dirty="0" smtClean="0"/>
            <a:t>：气团温度低于流经地区下垫面温度。一般形成干冷天气。</a:t>
          </a:r>
          <a:endParaRPr lang="zh-CN" altLang="en-US" sz="2800" kern="1200" dirty="0"/>
        </a:p>
      </dsp:txBody>
      <dsp:txXfrm>
        <a:off x="0" y="1580851"/>
        <a:ext cx="8229600" cy="2354625"/>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6ECAB-202A-4780-B768-0542E11F2F80}">
      <dsp:nvSpPr>
        <dsp:cNvPr id="0" name=""/>
        <dsp:cNvSpPr/>
      </dsp:nvSpPr>
      <dsp:spPr>
        <a:xfrm>
          <a:off x="0" y="169176"/>
          <a:ext cx="8229600" cy="9687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b="1" kern="1200" dirty="0" smtClean="0"/>
            <a:t>定义：温度或密度差异很大的两个气团相遇形成的狭窄过渡区域</a:t>
          </a:r>
          <a:endParaRPr lang="zh-CN" sz="2300" kern="1200" dirty="0"/>
        </a:p>
      </dsp:txBody>
      <dsp:txXfrm>
        <a:off x="47291" y="216467"/>
        <a:ext cx="8135018" cy="874178"/>
      </dsp:txXfrm>
    </dsp:sp>
    <dsp:sp modelId="{3D1CA01B-A148-40B7-9AD6-33312E8A8920}">
      <dsp:nvSpPr>
        <dsp:cNvPr id="0" name=""/>
        <dsp:cNvSpPr/>
      </dsp:nvSpPr>
      <dsp:spPr>
        <a:xfrm>
          <a:off x="0" y="1204176"/>
          <a:ext cx="8229600" cy="9687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b="1" kern="1200" dirty="0" smtClean="0"/>
            <a:t>锋线：锋与地面的交线</a:t>
          </a:r>
          <a:endParaRPr lang="zh-CN" sz="2300" kern="1200" dirty="0"/>
        </a:p>
      </dsp:txBody>
      <dsp:txXfrm>
        <a:off x="47291" y="1251467"/>
        <a:ext cx="8135018" cy="874178"/>
      </dsp:txXfrm>
    </dsp:sp>
    <dsp:sp modelId="{6E30B206-E06A-42A1-BE65-9519C87BD9CC}">
      <dsp:nvSpPr>
        <dsp:cNvPr id="0" name=""/>
        <dsp:cNvSpPr/>
      </dsp:nvSpPr>
      <dsp:spPr>
        <a:xfrm>
          <a:off x="0" y="2239177"/>
          <a:ext cx="8229600" cy="96876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b="1" kern="1200" dirty="0" smtClean="0"/>
            <a:t>特点：</a:t>
          </a:r>
          <a:endParaRPr lang="zh-CN" sz="2300" kern="1200" dirty="0"/>
        </a:p>
      </dsp:txBody>
      <dsp:txXfrm>
        <a:off x="47291" y="2286468"/>
        <a:ext cx="8135018" cy="874178"/>
      </dsp:txXfrm>
    </dsp:sp>
    <dsp:sp modelId="{C27D8F36-6AFD-44C1-ABA6-C7D9DB35483A}">
      <dsp:nvSpPr>
        <dsp:cNvPr id="0" name=""/>
        <dsp:cNvSpPr/>
      </dsp:nvSpPr>
      <dsp:spPr>
        <a:xfrm>
          <a:off x="0" y="3207937"/>
          <a:ext cx="8229600" cy="152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sz="1800" b="1" kern="1200" dirty="0" smtClean="0"/>
            <a:t>锋是占据三维空间的天气系统，其水平宽度约数十到数百千米，垂直范围可达数千米到十余千米，远比气团小，可以将其看作两个气团的界面</a:t>
          </a:r>
          <a:endParaRPr lang="zh-CN" sz="1800" kern="1200" dirty="0"/>
        </a:p>
        <a:p>
          <a:pPr marL="171450" lvl="1" indent="-171450" algn="l" defTabSz="800100" rtl="0">
            <a:lnSpc>
              <a:spcPct val="90000"/>
            </a:lnSpc>
            <a:spcBef>
              <a:spcPct val="0"/>
            </a:spcBef>
            <a:spcAft>
              <a:spcPct val="20000"/>
            </a:spcAft>
            <a:buChar char="••"/>
          </a:pPr>
          <a:r>
            <a:rPr lang="zh-CN" sz="1800" b="1" kern="1200" dirty="0" smtClean="0"/>
            <a:t>锋面两侧的空气温度、湿度、气压、风、云等气象要素有明显的差异，常常形成广阔的云系和降水天气，甚至出现大风、降温、雷暴等剧烈天气现象</a:t>
          </a:r>
          <a:endParaRPr lang="zh-CN" sz="1800" kern="1200" dirty="0"/>
        </a:p>
        <a:p>
          <a:pPr marL="171450" lvl="1" indent="-171450" algn="l" defTabSz="800100" rtl="0">
            <a:lnSpc>
              <a:spcPct val="90000"/>
            </a:lnSpc>
            <a:spcBef>
              <a:spcPct val="0"/>
            </a:spcBef>
            <a:spcAft>
              <a:spcPct val="20000"/>
            </a:spcAft>
            <a:buChar char="••"/>
          </a:pPr>
          <a:r>
            <a:rPr lang="zh-CN" sz="1800" b="1" kern="1200" dirty="0" smtClean="0"/>
            <a:t>锋附近等温线特别密集，这是确定锋线的重要标志</a:t>
          </a:r>
          <a:endParaRPr lang="zh-CN" sz="1800" kern="1200" dirty="0"/>
        </a:p>
      </dsp:txBody>
      <dsp:txXfrm>
        <a:off x="0" y="3207937"/>
        <a:ext cx="8229600" cy="15235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6E00D-DEF5-4B4C-A660-D3185691DE80}">
      <dsp:nvSpPr>
        <dsp:cNvPr id="0" name=""/>
        <dsp:cNvSpPr/>
      </dsp:nvSpPr>
      <dsp:spPr>
        <a:xfrm>
          <a:off x="0" y="10991"/>
          <a:ext cx="8229600" cy="748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effectLst>
                <a:outerShdw blurRad="38100" dist="38100" dir="2700000" algn="tl">
                  <a:srgbClr val="000000">
                    <a:alpha val="43137"/>
                  </a:srgbClr>
                </a:outerShdw>
              </a:effectLst>
            </a:rPr>
            <a:t>范围：自中间层顶到</a:t>
          </a:r>
          <a:r>
            <a:rPr lang="en-US" sz="2800" b="1" kern="1200" dirty="0" smtClean="0">
              <a:effectLst>
                <a:outerShdw blurRad="38100" dist="38100" dir="2700000" algn="tl">
                  <a:srgbClr val="000000">
                    <a:alpha val="43137"/>
                  </a:srgbClr>
                </a:outerShdw>
              </a:effectLst>
            </a:rPr>
            <a:t>800</a:t>
          </a:r>
          <a:r>
            <a:rPr lang="zh-CN" sz="2800" b="1" kern="1200" dirty="0" smtClean="0">
              <a:effectLst>
                <a:outerShdw blurRad="38100" dist="38100" dir="2700000" algn="tl">
                  <a:srgbClr val="000000">
                    <a:alpha val="43137"/>
                  </a:srgbClr>
                </a:outerShdw>
              </a:effectLst>
            </a:rPr>
            <a:t>公里</a:t>
          </a:r>
          <a:r>
            <a:rPr lang="zh-CN" sz="2800" b="1" kern="1200" dirty="0" smtClean="0">
              <a:effectLst>
                <a:outerShdw blurRad="38100" dist="38100" dir="2700000" algn="tl">
                  <a:srgbClr val="000000">
                    <a:alpha val="43137"/>
                  </a:srgbClr>
                </a:outerShdw>
              </a:effectLst>
            </a:rPr>
            <a:t>高空</a:t>
          </a:r>
          <a:endParaRPr lang="zh-CN" sz="2800" b="1" kern="1200" dirty="0">
            <a:effectLst>
              <a:outerShdw blurRad="38100" dist="38100" dir="2700000" algn="tl">
                <a:srgbClr val="000000">
                  <a:alpha val="43137"/>
                </a:srgbClr>
              </a:outerShdw>
            </a:effectLst>
          </a:endParaRPr>
        </a:p>
      </dsp:txBody>
      <dsp:txXfrm>
        <a:off x="36553" y="47544"/>
        <a:ext cx="8156494" cy="675694"/>
      </dsp:txXfrm>
    </dsp:sp>
    <dsp:sp modelId="{EA811CC8-7E8B-4E30-B057-D21907D22D4A}">
      <dsp:nvSpPr>
        <dsp:cNvPr id="0" name=""/>
        <dsp:cNvSpPr/>
      </dsp:nvSpPr>
      <dsp:spPr>
        <a:xfrm>
          <a:off x="0" y="874991"/>
          <a:ext cx="8229600" cy="748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effectLst>
                <a:outerShdw blurRad="38100" dist="38100" dir="2700000" algn="tl">
                  <a:srgbClr val="000000">
                    <a:alpha val="43137"/>
                  </a:srgbClr>
                </a:outerShdw>
              </a:effectLst>
            </a:rPr>
            <a:t>特点：</a:t>
          </a:r>
          <a:endParaRPr lang="zh-CN" altLang="en-US" sz="2800" b="1" kern="1200" dirty="0">
            <a:effectLst>
              <a:outerShdw blurRad="38100" dist="38100" dir="2700000" algn="tl">
                <a:srgbClr val="000000">
                  <a:alpha val="43137"/>
                </a:srgbClr>
              </a:outerShdw>
            </a:effectLst>
          </a:endParaRPr>
        </a:p>
      </dsp:txBody>
      <dsp:txXfrm>
        <a:off x="36553" y="911544"/>
        <a:ext cx="8156494" cy="675694"/>
      </dsp:txXfrm>
    </dsp:sp>
    <dsp:sp modelId="{A3CB3FD5-8CD7-4044-932C-7E20D8492128}">
      <dsp:nvSpPr>
        <dsp:cNvPr id="0" name=""/>
        <dsp:cNvSpPr/>
      </dsp:nvSpPr>
      <dsp:spPr>
        <a:xfrm>
          <a:off x="0" y="1623791"/>
          <a:ext cx="8229600"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228600" lvl="1" indent="-228600" algn="l" defTabSz="1066800" rtl="0">
            <a:lnSpc>
              <a:spcPct val="90000"/>
            </a:lnSpc>
            <a:spcBef>
              <a:spcPct val="0"/>
            </a:spcBef>
            <a:spcAft>
              <a:spcPts val="1200"/>
            </a:spcAft>
            <a:buChar char="••"/>
          </a:pPr>
          <a:r>
            <a:rPr lang="zh-CN" sz="2400" b="1" u="sng" kern="1200" dirty="0" smtClean="0">
              <a:solidFill>
                <a:srgbClr val="FF0000"/>
              </a:solidFill>
            </a:rPr>
            <a:t>大气密度</a:t>
          </a:r>
          <a:r>
            <a:rPr lang="zh-CN" sz="2400" b="1" kern="1200" dirty="0" smtClean="0"/>
            <a:t>很小，</a:t>
          </a:r>
          <a:r>
            <a:rPr lang="en-US" sz="2400" b="1" kern="1200" dirty="0" smtClean="0"/>
            <a:t>700</a:t>
          </a:r>
          <a:r>
            <a:rPr lang="zh-CN" sz="2400" b="1" kern="1200" dirty="0" smtClean="0"/>
            <a:t>公里厚气层只</a:t>
          </a:r>
          <a:r>
            <a:rPr lang="zh-CN" altLang="en-US" sz="2400" b="1" kern="1200" dirty="0" smtClean="0"/>
            <a:t>占</a:t>
          </a:r>
          <a:r>
            <a:rPr lang="zh-CN" sz="2400" b="1" kern="1200" dirty="0" smtClean="0"/>
            <a:t>大气总质量的</a:t>
          </a:r>
          <a:r>
            <a:rPr lang="en-US" sz="2400" b="1" kern="1200" dirty="0" smtClean="0"/>
            <a:t>0.5</a:t>
          </a:r>
          <a:r>
            <a:rPr lang="zh-CN" sz="2400" b="1" kern="1200" dirty="0" smtClean="0"/>
            <a:t>％</a:t>
          </a:r>
          <a:endParaRPr lang="zh-CN" sz="2400" b="1" kern="1200" dirty="0"/>
        </a:p>
        <a:p>
          <a:pPr marL="228600" lvl="1" indent="-228600" algn="l" defTabSz="1066800" rtl="0">
            <a:lnSpc>
              <a:spcPct val="90000"/>
            </a:lnSpc>
            <a:spcBef>
              <a:spcPct val="0"/>
            </a:spcBef>
            <a:spcAft>
              <a:spcPts val="1200"/>
            </a:spcAft>
            <a:buChar char="••"/>
          </a:pPr>
          <a:r>
            <a:rPr lang="zh-CN" altLang="en-US" sz="2400" b="1" kern="1200" dirty="0" smtClean="0"/>
            <a:t>由于吸收太阳紫外辐射，气温随高度的</a:t>
          </a:r>
          <a:r>
            <a:rPr lang="zh-CN" altLang="en-US" sz="2400" b="1" kern="1200" dirty="0" smtClean="0">
              <a:solidFill>
                <a:srgbClr val="FF0000"/>
              </a:solidFill>
            </a:rPr>
            <a:t>增加而迅速升高，顶部可达</a:t>
          </a:r>
          <a:r>
            <a:rPr lang="en-US" altLang="zh-CN" sz="2400" b="1" kern="1200" dirty="0" smtClean="0">
              <a:solidFill>
                <a:srgbClr val="FF0000"/>
              </a:solidFill>
            </a:rPr>
            <a:t>1000</a:t>
          </a:r>
          <a:r>
            <a:rPr lang="zh-CN" altLang="en-US" sz="2400" b="1" kern="1200" dirty="0" smtClean="0">
              <a:solidFill>
                <a:srgbClr val="FF0000"/>
              </a:solidFill>
            </a:rPr>
            <a:t>摄氏度</a:t>
          </a:r>
          <a:r>
            <a:rPr lang="zh-CN" altLang="en-US" sz="2400" b="1" kern="1200" dirty="0" smtClean="0">
              <a:solidFill>
                <a:srgbClr val="FF0000"/>
              </a:solidFill>
            </a:rPr>
            <a:t>以上</a:t>
          </a:r>
          <a:endParaRPr lang="zh-CN" altLang="en-US" sz="2400" b="1" kern="1200" dirty="0"/>
        </a:p>
        <a:p>
          <a:pPr marL="228600" lvl="1" indent="-228600" algn="l" defTabSz="1066800" rtl="0">
            <a:lnSpc>
              <a:spcPct val="90000"/>
            </a:lnSpc>
            <a:spcBef>
              <a:spcPct val="0"/>
            </a:spcBef>
            <a:spcAft>
              <a:spcPts val="1200"/>
            </a:spcAft>
            <a:buChar char="••"/>
          </a:pPr>
          <a:r>
            <a:rPr lang="zh-CN" altLang="en-US" sz="2400" b="1" kern="1200" dirty="0" smtClean="0"/>
            <a:t>空气处于高度电离</a:t>
          </a:r>
          <a:r>
            <a:rPr lang="zh-CN" altLang="en-US" sz="2400" b="1" kern="1200" dirty="0" smtClean="0"/>
            <a:t>状态</a:t>
          </a:r>
          <a:endParaRPr lang="zh-CN" altLang="en-US" sz="2400" b="1" kern="1200" dirty="0"/>
        </a:p>
      </dsp:txBody>
      <dsp:txXfrm>
        <a:off x="0" y="1623791"/>
        <a:ext cx="8229600" cy="182160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1CD63-A9E4-41AC-B2EF-69138FBA9809}">
      <dsp:nvSpPr>
        <dsp:cNvPr id="0" name=""/>
        <dsp:cNvSpPr/>
      </dsp:nvSpPr>
      <dsp:spPr>
        <a:xfrm>
          <a:off x="0" y="699388"/>
          <a:ext cx="8229600" cy="3780000"/>
        </a:xfrm>
        <a:prstGeom prst="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rtl="0">
            <a:lnSpc>
              <a:spcPct val="90000"/>
            </a:lnSpc>
            <a:spcBef>
              <a:spcPct val="0"/>
            </a:spcBef>
            <a:spcAft>
              <a:spcPts val="600"/>
            </a:spcAft>
            <a:buChar char="••"/>
          </a:pPr>
          <a:r>
            <a:rPr lang="zh-CN" sz="2400" b="1" u="sng" kern="1200" dirty="0" smtClean="0">
              <a:solidFill>
                <a:srgbClr val="0000FF"/>
              </a:solidFill>
              <a:effectLst/>
            </a:rPr>
            <a:t>冷锋</a:t>
          </a:r>
          <a:r>
            <a:rPr lang="zh-CN" sz="2400" b="1" kern="1200" dirty="0" smtClean="0">
              <a:effectLst/>
            </a:rPr>
            <a:t>：指冷气团主动向暖气团方向移动的锋</a:t>
          </a:r>
          <a:endParaRPr lang="zh-CN" sz="2400" b="1" kern="1200" dirty="0">
            <a:effectLst/>
          </a:endParaRPr>
        </a:p>
        <a:p>
          <a:pPr marL="228600" lvl="1" indent="-228600" algn="l" defTabSz="1066800" rtl="0">
            <a:lnSpc>
              <a:spcPct val="90000"/>
            </a:lnSpc>
            <a:spcBef>
              <a:spcPct val="0"/>
            </a:spcBef>
            <a:spcAft>
              <a:spcPts val="600"/>
            </a:spcAft>
            <a:buChar char="••"/>
          </a:pPr>
          <a:r>
            <a:rPr lang="zh-CN" sz="2400" b="1" u="sng" kern="1200" dirty="0" smtClean="0">
              <a:solidFill>
                <a:srgbClr val="0000FF"/>
              </a:solidFill>
              <a:effectLst/>
            </a:rPr>
            <a:t>暖锋</a:t>
          </a:r>
          <a:r>
            <a:rPr lang="zh-CN" sz="2400" b="1" kern="1200" dirty="0" smtClean="0">
              <a:effectLst/>
            </a:rPr>
            <a:t>：指暖气团主动向冷气团方向移动的锋</a:t>
          </a:r>
          <a:endParaRPr lang="zh-CN" sz="2400" b="1" kern="1200" dirty="0">
            <a:effectLst/>
          </a:endParaRPr>
        </a:p>
        <a:p>
          <a:pPr marL="228600" lvl="1" indent="-228600" algn="l" defTabSz="1066800" rtl="0">
            <a:lnSpc>
              <a:spcPct val="90000"/>
            </a:lnSpc>
            <a:spcBef>
              <a:spcPct val="0"/>
            </a:spcBef>
            <a:spcAft>
              <a:spcPts val="600"/>
            </a:spcAft>
            <a:buChar char="••"/>
          </a:pPr>
          <a:r>
            <a:rPr lang="zh-CN" sz="2400" b="1" u="sng" kern="1200" dirty="0" smtClean="0">
              <a:solidFill>
                <a:srgbClr val="0000FF"/>
              </a:solidFill>
              <a:effectLst/>
            </a:rPr>
            <a:t>准静止锋</a:t>
          </a:r>
          <a:r>
            <a:rPr lang="zh-CN" sz="2400" b="1" kern="1200" dirty="0" smtClean="0">
              <a:effectLst/>
            </a:rPr>
            <a:t>：指很少移动或移动速度非常缓慢的锋</a:t>
          </a:r>
          <a:endParaRPr lang="zh-CN" sz="2400" b="1" kern="1200" dirty="0">
            <a:effectLst/>
          </a:endParaRPr>
        </a:p>
        <a:p>
          <a:pPr marL="228600" lvl="1" indent="-228600" algn="l" defTabSz="1066800" rtl="0">
            <a:lnSpc>
              <a:spcPct val="90000"/>
            </a:lnSpc>
            <a:spcBef>
              <a:spcPct val="0"/>
            </a:spcBef>
            <a:spcAft>
              <a:spcPts val="600"/>
            </a:spcAft>
            <a:buChar char="••"/>
          </a:pPr>
          <a:r>
            <a:rPr lang="zh-CN" sz="2400" b="1" u="sng" kern="1200" dirty="0" smtClean="0">
              <a:solidFill>
                <a:srgbClr val="0000FF"/>
              </a:solidFill>
              <a:effectLst/>
            </a:rPr>
            <a:t>锢囚锋</a:t>
          </a:r>
          <a:r>
            <a:rPr lang="zh-CN" sz="2400" b="1" kern="1200" dirty="0" smtClean="0">
              <a:effectLst/>
            </a:rPr>
            <a:t>：如果冷锋移动速度快，追上了前方暖锋，或者两条冷锋相遇，并逐渐合并起来，使地面完全被冷气团所占据，原来的暖气团被迫抬离地面，锢囚到高空，这种由两条锋面相遇、合并后形成的锋</a:t>
          </a:r>
          <a:endParaRPr lang="zh-CN" sz="2400" b="1" kern="1200" dirty="0">
            <a:effectLst/>
          </a:endParaRPr>
        </a:p>
      </dsp:txBody>
      <dsp:txXfrm>
        <a:off x="0" y="699388"/>
        <a:ext cx="8229600" cy="3780000"/>
      </dsp:txXfrm>
    </dsp:sp>
    <dsp:sp modelId="{32750CE6-46BF-4B08-8D16-4D154880CE85}">
      <dsp:nvSpPr>
        <dsp:cNvPr id="0" name=""/>
        <dsp:cNvSpPr/>
      </dsp:nvSpPr>
      <dsp:spPr>
        <a:xfrm>
          <a:off x="411480" y="345147"/>
          <a:ext cx="5760720" cy="70848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rtl="0">
            <a:lnSpc>
              <a:spcPct val="90000"/>
            </a:lnSpc>
            <a:spcBef>
              <a:spcPct val="0"/>
            </a:spcBef>
            <a:spcAft>
              <a:spcPct val="35000"/>
            </a:spcAft>
          </a:pPr>
          <a:r>
            <a:rPr lang="zh-CN" sz="2400" b="1" kern="1200" dirty="0" smtClean="0">
              <a:effectLst/>
            </a:rPr>
            <a:t>根据锋面两侧冷暖气团的移动方向分为：</a:t>
          </a:r>
          <a:endParaRPr lang="zh-CN" sz="2400" b="1" kern="1200" dirty="0">
            <a:effectLst/>
          </a:endParaRPr>
        </a:p>
      </dsp:txBody>
      <dsp:txXfrm>
        <a:off x="446065" y="379732"/>
        <a:ext cx="5691550" cy="639310"/>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08710-77B9-4246-B8F3-25A89E04744F}">
      <dsp:nvSpPr>
        <dsp:cNvPr id="0" name=""/>
        <dsp:cNvSpPr/>
      </dsp:nvSpPr>
      <dsp:spPr>
        <a:xfrm>
          <a:off x="0" y="577573"/>
          <a:ext cx="8075240" cy="13403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728" tIns="479044" rIns="626728"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dirty="0" smtClean="0">
              <a:effectLst/>
            </a:rPr>
            <a:t>由锋面上或不同密度空气分界面上发生波动形成的，占有三度空间、中心气压比四周低的水平空气涡旋</a:t>
          </a:r>
          <a:endParaRPr lang="zh-CN" sz="2300" kern="1200" dirty="0">
            <a:effectLst/>
          </a:endParaRPr>
        </a:p>
      </dsp:txBody>
      <dsp:txXfrm>
        <a:off x="0" y="577573"/>
        <a:ext cx="8075240" cy="1340325"/>
      </dsp:txXfrm>
    </dsp:sp>
    <dsp:sp modelId="{939DB1CD-B45C-4268-B9DB-803C1A112E4B}">
      <dsp:nvSpPr>
        <dsp:cNvPr id="0" name=""/>
        <dsp:cNvSpPr/>
      </dsp:nvSpPr>
      <dsp:spPr>
        <a:xfrm>
          <a:off x="403762" y="238093"/>
          <a:ext cx="5652668" cy="6789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3657" tIns="0" rIns="213657" bIns="0" numCol="1" spcCol="1270" anchor="ctr" anchorCtr="0">
          <a:noAutofit/>
        </a:bodyPr>
        <a:lstStyle/>
        <a:p>
          <a:pPr lvl="0" algn="l" defTabSz="1022350" rtl="0">
            <a:lnSpc>
              <a:spcPct val="90000"/>
            </a:lnSpc>
            <a:spcBef>
              <a:spcPct val="0"/>
            </a:spcBef>
            <a:spcAft>
              <a:spcPct val="35000"/>
            </a:spcAft>
          </a:pPr>
          <a:r>
            <a:rPr lang="zh-CN" sz="2300" b="1" kern="1200" dirty="0" smtClean="0">
              <a:effectLst/>
            </a:rPr>
            <a:t>定义：</a:t>
          </a:r>
          <a:endParaRPr lang="en-US" altLang="zh-CN" sz="2300" b="1" kern="1200" dirty="0" smtClean="0">
            <a:effectLst/>
          </a:endParaRPr>
        </a:p>
      </dsp:txBody>
      <dsp:txXfrm>
        <a:off x="436906" y="271237"/>
        <a:ext cx="5586380" cy="612672"/>
      </dsp:txXfrm>
    </dsp:sp>
    <dsp:sp modelId="{EBEF67A3-6719-40CE-9CA4-13EF7215C686}">
      <dsp:nvSpPr>
        <dsp:cNvPr id="0" name=""/>
        <dsp:cNvSpPr/>
      </dsp:nvSpPr>
      <dsp:spPr>
        <a:xfrm>
          <a:off x="0" y="2381579"/>
          <a:ext cx="8075240" cy="14127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728" tIns="479044" rIns="626728"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dirty="0" smtClean="0">
              <a:effectLst/>
            </a:rPr>
            <a:t>温带气旋（锋面气旋）：产生于极锋上</a:t>
          </a:r>
          <a:endParaRPr lang="zh-CN" sz="2300" kern="1200" dirty="0">
            <a:effectLst/>
          </a:endParaRPr>
        </a:p>
        <a:p>
          <a:pPr marL="228600" lvl="1" indent="-228600" algn="l" defTabSz="1022350" rtl="0">
            <a:lnSpc>
              <a:spcPct val="90000"/>
            </a:lnSpc>
            <a:spcBef>
              <a:spcPct val="0"/>
            </a:spcBef>
            <a:spcAft>
              <a:spcPct val="15000"/>
            </a:spcAft>
            <a:buChar char="••"/>
          </a:pPr>
          <a:r>
            <a:rPr lang="zh-CN" sz="2300" b="1" kern="1200" dirty="0" smtClean="0">
              <a:effectLst/>
            </a:rPr>
            <a:t>热带气旋：产生于赤道锋上</a:t>
          </a:r>
          <a:endParaRPr lang="zh-CN" sz="2300" kern="1200" dirty="0">
            <a:effectLst/>
          </a:endParaRPr>
        </a:p>
      </dsp:txBody>
      <dsp:txXfrm>
        <a:off x="0" y="2381579"/>
        <a:ext cx="8075240" cy="1412775"/>
      </dsp:txXfrm>
    </dsp:sp>
    <dsp:sp modelId="{CD639084-19F3-4AE7-A34A-A5A467042AA8}">
      <dsp:nvSpPr>
        <dsp:cNvPr id="0" name=""/>
        <dsp:cNvSpPr/>
      </dsp:nvSpPr>
      <dsp:spPr>
        <a:xfrm>
          <a:off x="403762" y="2042098"/>
          <a:ext cx="5652668" cy="6789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3657" tIns="0" rIns="213657" bIns="0" numCol="1" spcCol="1270" anchor="ctr" anchorCtr="0">
          <a:noAutofit/>
        </a:bodyPr>
        <a:lstStyle/>
        <a:p>
          <a:pPr lvl="0" algn="l" defTabSz="1022350" rtl="0">
            <a:lnSpc>
              <a:spcPct val="90000"/>
            </a:lnSpc>
            <a:spcBef>
              <a:spcPct val="0"/>
            </a:spcBef>
            <a:spcAft>
              <a:spcPct val="35000"/>
            </a:spcAft>
          </a:pPr>
          <a:r>
            <a:rPr lang="zh-CN" sz="2300" b="1" kern="1200" dirty="0" smtClean="0">
              <a:effectLst/>
            </a:rPr>
            <a:t>分类：</a:t>
          </a:r>
          <a:endParaRPr lang="zh-CN" sz="2300" kern="1200" dirty="0">
            <a:effectLst/>
          </a:endParaRPr>
        </a:p>
      </dsp:txBody>
      <dsp:txXfrm>
        <a:off x="436906" y="2075242"/>
        <a:ext cx="5586380" cy="612672"/>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3523D-D8D9-4944-B37C-3AEA6860172C}">
      <dsp:nvSpPr>
        <dsp:cNvPr id="0" name=""/>
        <dsp:cNvSpPr/>
      </dsp:nvSpPr>
      <dsp:spPr>
        <a:xfrm>
          <a:off x="0" y="967120"/>
          <a:ext cx="8229600" cy="4788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BF115CF-7FDC-4272-87F1-47A60AD41866}">
      <dsp:nvSpPr>
        <dsp:cNvPr id="0" name=""/>
        <dsp:cNvSpPr/>
      </dsp:nvSpPr>
      <dsp:spPr>
        <a:xfrm>
          <a:off x="411480" y="686680"/>
          <a:ext cx="5760720" cy="56088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44550" rtl="0">
            <a:lnSpc>
              <a:spcPct val="90000"/>
            </a:lnSpc>
            <a:spcBef>
              <a:spcPct val="0"/>
            </a:spcBef>
            <a:spcAft>
              <a:spcPct val="35000"/>
            </a:spcAft>
          </a:pPr>
          <a:r>
            <a:rPr lang="zh-CN" altLang="en-US" sz="1900" b="1" kern="1200" dirty="0" smtClean="0">
              <a:effectLst/>
            </a:rPr>
            <a:t>既有气团天气，也有锋面天气；</a:t>
          </a:r>
          <a:endParaRPr lang="zh-CN" sz="1900" b="1" kern="1200" dirty="0">
            <a:effectLst/>
          </a:endParaRPr>
        </a:p>
      </dsp:txBody>
      <dsp:txXfrm>
        <a:off x="438860" y="714060"/>
        <a:ext cx="5705960" cy="506120"/>
      </dsp:txXfrm>
    </dsp:sp>
    <dsp:sp modelId="{914EF5F6-29B9-4493-AF89-51B217A39B75}">
      <dsp:nvSpPr>
        <dsp:cNvPr id="0" name=""/>
        <dsp:cNvSpPr/>
      </dsp:nvSpPr>
      <dsp:spPr>
        <a:xfrm>
          <a:off x="0" y="1828960"/>
          <a:ext cx="8229600" cy="2812950"/>
        </a:xfrm>
        <a:prstGeom prst="rect">
          <a:avLst/>
        </a:prstGeom>
        <a:solidFill>
          <a:schemeClr val="lt1">
            <a:alpha val="90000"/>
            <a:hueOff val="0"/>
            <a:satOff val="0"/>
            <a:lumOff val="0"/>
            <a:alphaOff val="0"/>
          </a:schemeClr>
        </a:solidFill>
        <a:ln w="9525" cap="flat" cmpd="sng" algn="ctr">
          <a:solidFill>
            <a:schemeClr val="accent5">
              <a:hueOff val="-9933876"/>
              <a:satOff val="39811"/>
              <a:lumOff val="862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effectLst/>
            </a:rPr>
            <a:t>气团湿度大</a:t>
          </a:r>
          <a:r>
            <a:rPr lang="zh-CN" altLang="en-US" sz="1900" b="1" kern="1200" dirty="0" smtClean="0">
              <a:effectLst/>
            </a:rPr>
            <a:t>：</a:t>
          </a:r>
          <a:r>
            <a:rPr lang="zh-CN" sz="1900" b="1" kern="1200" dirty="0" smtClean="0">
              <a:effectLst/>
            </a:rPr>
            <a:t>易发生降水</a:t>
          </a:r>
          <a:endParaRPr lang="zh-CN" sz="1900" b="1" kern="1200" dirty="0">
            <a:effectLst/>
          </a:endParaRPr>
        </a:p>
        <a:p>
          <a:pPr marL="171450" lvl="1" indent="-171450" algn="l" defTabSz="844550" rtl="0">
            <a:lnSpc>
              <a:spcPct val="90000"/>
            </a:lnSpc>
            <a:spcBef>
              <a:spcPct val="0"/>
            </a:spcBef>
            <a:spcAft>
              <a:spcPct val="15000"/>
            </a:spcAft>
            <a:buChar char="••"/>
          </a:pPr>
          <a:r>
            <a:rPr lang="zh-CN" altLang="en-US" sz="1900" b="1" kern="1200" dirty="0" smtClean="0">
              <a:effectLst/>
            </a:rPr>
            <a:t>气团干燥：形成薄云</a:t>
          </a:r>
          <a:endParaRPr lang="zh-CN" sz="1900" b="1" kern="1200" dirty="0">
            <a:effectLst/>
          </a:endParaRPr>
        </a:p>
        <a:p>
          <a:pPr marL="171450" lvl="1" indent="-171450" algn="l" defTabSz="844550" rtl="0">
            <a:lnSpc>
              <a:spcPct val="90000"/>
            </a:lnSpc>
            <a:spcBef>
              <a:spcPct val="0"/>
            </a:spcBef>
            <a:spcAft>
              <a:spcPct val="15000"/>
            </a:spcAft>
            <a:buChar char="••"/>
          </a:pPr>
          <a:r>
            <a:rPr lang="zh-CN" sz="1900" b="1" kern="1200" dirty="0" smtClean="0">
              <a:effectLst/>
            </a:rPr>
            <a:t>气团层结稳定</a:t>
          </a:r>
          <a:r>
            <a:rPr lang="zh-CN" altLang="en-US" sz="1900" b="1" kern="1200" dirty="0" smtClean="0">
              <a:effectLst/>
            </a:rPr>
            <a:t>：</a:t>
          </a:r>
          <a:r>
            <a:rPr lang="zh-CN" sz="1900" b="1" kern="1200" dirty="0" smtClean="0">
              <a:effectLst/>
            </a:rPr>
            <a:t>产生层状云系和</a:t>
          </a:r>
          <a:r>
            <a:rPr lang="zh-CN" altLang="en-US" sz="1900" b="1" kern="1200" dirty="0" smtClean="0">
              <a:effectLst/>
            </a:rPr>
            <a:t>连续</a:t>
          </a:r>
          <a:r>
            <a:rPr lang="zh-CN" sz="1900" b="1" kern="1200" dirty="0" smtClean="0">
              <a:effectLst/>
            </a:rPr>
            <a:t>性降水</a:t>
          </a:r>
          <a:endParaRPr lang="zh-CN" sz="1900" b="1" kern="1200" dirty="0">
            <a:effectLst/>
          </a:endParaRPr>
        </a:p>
        <a:p>
          <a:pPr marL="171450" lvl="1" indent="-171450" algn="l" defTabSz="844550" rtl="0">
            <a:lnSpc>
              <a:spcPct val="90000"/>
            </a:lnSpc>
            <a:spcBef>
              <a:spcPct val="0"/>
            </a:spcBef>
            <a:spcAft>
              <a:spcPct val="15000"/>
            </a:spcAft>
            <a:buChar char="••"/>
          </a:pPr>
          <a:r>
            <a:rPr lang="zh-CN" sz="1900" b="1" kern="1200" dirty="0" smtClean="0">
              <a:effectLst/>
            </a:rPr>
            <a:t>气团层结不稳定</a:t>
          </a:r>
          <a:r>
            <a:rPr lang="zh-CN" altLang="en-US" sz="1900" b="1" kern="1200" dirty="0" smtClean="0">
              <a:effectLst/>
            </a:rPr>
            <a:t>：</a:t>
          </a:r>
          <a:r>
            <a:rPr lang="zh-CN" sz="1900" b="1" kern="1200" dirty="0" smtClean="0">
              <a:effectLst/>
            </a:rPr>
            <a:t>有利于对流发展，产生积状云和阵性降水</a:t>
          </a:r>
          <a:endParaRPr lang="zh-CN" sz="1900" b="1" kern="1200" dirty="0">
            <a:effectLst/>
          </a:endParaRPr>
        </a:p>
        <a:p>
          <a:pPr marL="171450" lvl="1" indent="-171450" algn="l" defTabSz="844550" rtl="0">
            <a:lnSpc>
              <a:spcPct val="90000"/>
            </a:lnSpc>
            <a:spcBef>
              <a:spcPct val="0"/>
            </a:spcBef>
            <a:spcAft>
              <a:spcPct val="15000"/>
            </a:spcAft>
            <a:buChar char="••"/>
          </a:pPr>
          <a:r>
            <a:rPr lang="zh-CN" altLang="en-US" sz="1900" b="1" kern="1200" dirty="0" smtClean="0">
              <a:effectLst/>
            </a:rPr>
            <a:t>有冷暖锋：</a:t>
          </a:r>
          <a:endParaRPr lang="zh-CN" sz="1900" b="1" kern="1200" dirty="0">
            <a:effectLst/>
          </a:endParaRPr>
        </a:p>
        <a:p>
          <a:pPr marL="342900" lvl="2" indent="-171450" algn="l" defTabSz="844550" rtl="0">
            <a:lnSpc>
              <a:spcPct val="90000"/>
            </a:lnSpc>
            <a:spcBef>
              <a:spcPct val="0"/>
            </a:spcBef>
            <a:spcAft>
              <a:spcPct val="15000"/>
            </a:spcAft>
            <a:buChar char="••"/>
          </a:pPr>
          <a:r>
            <a:rPr lang="zh-CN" altLang="en-US" sz="1900" b="1" kern="1200" dirty="0" smtClean="0">
              <a:effectLst/>
            </a:rPr>
            <a:t>前方为暖锋云系及连续性降水</a:t>
          </a:r>
          <a:endParaRPr lang="zh-CN" sz="1900" b="1" kern="1200" dirty="0">
            <a:effectLst/>
          </a:endParaRPr>
        </a:p>
        <a:p>
          <a:pPr marL="342900" lvl="2" indent="-171450" algn="l" defTabSz="844550" rtl="0">
            <a:lnSpc>
              <a:spcPct val="90000"/>
            </a:lnSpc>
            <a:spcBef>
              <a:spcPct val="0"/>
            </a:spcBef>
            <a:spcAft>
              <a:spcPct val="15000"/>
            </a:spcAft>
            <a:buChar char="••"/>
          </a:pPr>
          <a:r>
            <a:rPr lang="zh-CN" altLang="en-US" sz="1900" b="1" kern="1200" dirty="0" smtClean="0">
              <a:effectLst/>
            </a:rPr>
            <a:t>后方为冷锋云系及阵性降水</a:t>
          </a:r>
          <a:endParaRPr lang="zh-CN" sz="1900" b="1" kern="1200" dirty="0">
            <a:effectLst/>
          </a:endParaRPr>
        </a:p>
      </dsp:txBody>
      <dsp:txXfrm>
        <a:off x="0" y="1828960"/>
        <a:ext cx="8229600" cy="2812950"/>
      </dsp:txXfrm>
    </dsp:sp>
    <dsp:sp modelId="{7F5CE27E-58F6-4804-88D9-64A454D16E81}">
      <dsp:nvSpPr>
        <dsp:cNvPr id="0" name=""/>
        <dsp:cNvSpPr/>
      </dsp:nvSpPr>
      <dsp:spPr>
        <a:xfrm>
          <a:off x="411480" y="1548520"/>
          <a:ext cx="5760720" cy="560880"/>
        </a:xfrm>
        <a:prstGeom prst="round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44550" rtl="0">
            <a:lnSpc>
              <a:spcPct val="90000"/>
            </a:lnSpc>
            <a:spcBef>
              <a:spcPct val="0"/>
            </a:spcBef>
            <a:spcAft>
              <a:spcPct val="35000"/>
            </a:spcAft>
          </a:pPr>
          <a:r>
            <a:rPr lang="zh-CN" sz="1900" b="1" kern="1200" dirty="0" smtClean="0">
              <a:effectLst/>
            </a:rPr>
            <a:t>锋面气旋中的上升气流，有利于云和降水的形成；</a:t>
          </a:r>
          <a:endParaRPr lang="zh-CN" sz="1900" b="1" kern="1200" dirty="0">
            <a:effectLst/>
          </a:endParaRPr>
        </a:p>
      </dsp:txBody>
      <dsp:txXfrm>
        <a:off x="438860" y="1575900"/>
        <a:ext cx="5705960" cy="506120"/>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49D99-7803-457A-8C35-81F17EE909DB}">
      <dsp:nvSpPr>
        <dsp:cNvPr id="0" name=""/>
        <dsp:cNvSpPr/>
      </dsp:nvSpPr>
      <dsp:spPr>
        <a:xfrm>
          <a:off x="0" y="356411"/>
          <a:ext cx="8229600" cy="1412775"/>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dirty="0" smtClean="0"/>
            <a:t>冷性反气旋</a:t>
          </a:r>
          <a:r>
            <a:rPr lang="en-US" sz="2300" b="1" kern="1200" dirty="0" smtClean="0"/>
            <a:t>(</a:t>
          </a:r>
          <a:r>
            <a:rPr lang="zh-CN" sz="2300" b="1" kern="1200" dirty="0" smtClean="0"/>
            <a:t>冷高压</a:t>
          </a:r>
          <a:r>
            <a:rPr lang="en-US" sz="2300" b="1" kern="1200" dirty="0" smtClean="0"/>
            <a:t>)</a:t>
          </a:r>
          <a:endParaRPr lang="zh-CN" sz="2300" kern="1200" dirty="0"/>
        </a:p>
        <a:p>
          <a:pPr marL="228600" lvl="1" indent="-228600" algn="l" defTabSz="1022350" rtl="0">
            <a:lnSpc>
              <a:spcPct val="90000"/>
            </a:lnSpc>
            <a:spcBef>
              <a:spcPct val="0"/>
            </a:spcBef>
            <a:spcAft>
              <a:spcPct val="15000"/>
            </a:spcAft>
            <a:buChar char="••"/>
          </a:pPr>
          <a:r>
            <a:rPr lang="zh-CN" sz="2300" b="1" kern="1200" dirty="0" smtClean="0"/>
            <a:t>暖性反气旋</a:t>
          </a:r>
          <a:r>
            <a:rPr lang="en-US" sz="2300" b="1" kern="1200" dirty="0" smtClean="0"/>
            <a:t>(</a:t>
          </a:r>
          <a:r>
            <a:rPr lang="zh-CN" sz="2300" b="1" kern="1200" dirty="0" smtClean="0"/>
            <a:t>暖高压</a:t>
          </a:r>
          <a:r>
            <a:rPr lang="en-US" sz="2300" b="1" kern="1200" dirty="0" smtClean="0"/>
            <a:t>) </a:t>
          </a:r>
          <a:endParaRPr lang="zh-CN" sz="2300" kern="1200" dirty="0"/>
        </a:p>
      </dsp:txBody>
      <dsp:txXfrm>
        <a:off x="0" y="356411"/>
        <a:ext cx="8229600" cy="1412775"/>
      </dsp:txXfrm>
    </dsp:sp>
    <dsp:sp modelId="{23F223EC-D1CC-4C2C-BA7F-BF0A5055CD51}">
      <dsp:nvSpPr>
        <dsp:cNvPr id="0" name=""/>
        <dsp:cNvSpPr/>
      </dsp:nvSpPr>
      <dsp:spPr>
        <a:xfrm>
          <a:off x="411480" y="16931"/>
          <a:ext cx="5760720" cy="6789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22350" rtl="0">
            <a:lnSpc>
              <a:spcPct val="90000"/>
            </a:lnSpc>
            <a:spcBef>
              <a:spcPct val="0"/>
            </a:spcBef>
            <a:spcAft>
              <a:spcPct val="35000"/>
            </a:spcAft>
          </a:pPr>
          <a:r>
            <a:rPr lang="zh-CN" altLang="en-US" sz="2300" b="1" kern="1200" dirty="0" smtClean="0"/>
            <a:t>根据</a:t>
          </a:r>
          <a:r>
            <a:rPr lang="zh-CN" altLang="en-US" sz="2400" b="1" kern="1200" dirty="0" smtClean="0">
              <a:solidFill>
                <a:srgbClr val="FF0000"/>
              </a:solidFill>
            </a:rPr>
            <a:t>温压结构</a:t>
          </a:r>
          <a:r>
            <a:rPr lang="zh-CN" altLang="en-US" sz="2300" b="1" kern="1200" dirty="0" smtClean="0"/>
            <a:t>，可分为：</a:t>
          </a:r>
          <a:endParaRPr lang="zh-CN" altLang="en-US" sz="2300" kern="1200" dirty="0"/>
        </a:p>
      </dsp:txBody>
      <dsp:txXfrm>
        <a:off x="444624" y="50075"/>
        <a:ext cx="5694432" cy="612672"/>
      </dsp:txXfrm>
    </dsp:sp>
    <dsp:sp modelId="{107EEF7D-09C7-4B39-909B-32D0B19EA170}">
      <dsp:nvSpPr>
        <dsp:cNvPr id="0" name=""/>
        <dsp:cNvSpPr/>
      </dsp:nvSpPr>
      <dsp:spPr>
        <a:xfrm>
          <a:off x="0" y="2232866"/>
          <a:ext cx="8229600" cy="18112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rtl="0">
            <a:lnSpc>
              <a:spcPct val="90000"/>
            </a:lnSpc>
            <a:spcBef>
              <a:spcPct val="0"/>
            </a:spcBef>
            <a:spcAft>
              <a:spcPct val="15000"/>
            </a:spcAft>
            <a:buChar char="••"/>
          </a:pPr>
          <a:r>
            <a:rPr lang="zh-CN" sz="2300" b="1" kern="1200" dirty="0" smtClean="0"/>
            <a:t>极地反气旋</a:t>
          </a:r>
          <a:endParaRPr lang="zh-CN" sz="2300" kern="1200" dirty="0"/>
        </a:p>
        <a:p>
          <a:pPr marL="228600" lvl="1" indent="-228600" algn="l" defTabSz="1022350" rtl="0">
            <a:lnSpc>
              <a:spcPct val="90000"/>
            </a:lnSpc>
            <a:spcBef>
              <a:spcPct val="0"/>
            </a:spcBef>
            <a:spcAft>
              <a:spcPct val="15000"/>
            </a:spcAft>
            <a:buChar char="••"/>
          </a:pPr>
          <a:r>
            <a:rPr lang="zh-CN" sz="2300" b="1" kern="1200" dirty="0" smtClean="0"/>
            <a:t>温带反气旋</a:t>
          </a:r>
          <a:endParaRPr lang="zh-CN" sz="2300" kern="1200" dirty="0"/>
        </a:p>
        <a:p>
          <a:pPr marL="228600" lvl="1" indent="-228600" algn="l" defTabSz="1022350" rtl="0">
            <a:lnSpc>
              <a:spcPct val="90000"/>
            </a:lnSpc>
            <a:spcBef>
              <a:spcPct val="0"/>
            </a:spcBef>
            <a:spcAft>
              <a:spcPct val="15000"/>
            </a:spcAft>
            <a:buChar char="••"/>
          </a:pPr>
          <a:r>
            <a:rPr lang="zh-CN" sz="2300" b="1" kern="1200" dirty="0" smtClean="0"/>
            <a:t>副热带反气旋</a:t>
          </a:r>
          <a:endParaRPr lang="zh-CN" sz="2300" kern="1200" dirty="0"/>
        </a:p>
      </dsp:txBody>
      <dsp:txXfrm>
        <a:off x="0" y="2232866"/>
        <a:ext cx="8229600" cy="1811250"/>
      </dsp:txXfrm>
    </dsp:sp>
    <dsp:sp modelId="{7B3BE138-91BB-47F9-A8AA-3022F31B25AB}">
      <dsp:nvSpPr>
        <dsp:cNvPr id="0" name=""/>
        <dsp:cNvSpPr/>
      </dsp:nvSpPr>
      <dsp:spPr>
        <a:xfrm>
          <a:off x="411480" y="1893386"/>
          <a:ext cx="5760720" cy="6789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22350" rtl="0">
            <a:lnSpc>
              <a:spcPct val="90000"/>
            </a:lnSpc>
            <a:spcBef>
              <a:spcPct val="0"/>
            </a:spcBef>
            <a:spcAft>
              <a:spcPct val="35000"/>
            </a:spcAft>
          </a:pPr>
          <a:r>
            <a:rPr lang="zh-CN" sz="2300" b="1" kern="1200" dirty="0" smtClean="0"/>
            <a:t>根据</a:t>
          </a:r>
          <a:r>
            <a:rPr lang="zh-CN" sz="2300" b="1" kern="1200" dirty="0" smtClean="0">
              <a:solidFill>
                <a:srgbClr val="FF0000"/>
              </a:solidFill>
            </a:rPr>
            <a:t>生成地区</a:t>
          </a:r>
          <a:r>
            <a:rPr lang="zh-CN" sz="2300" b="1" kern="1200" dirty="0" smtClean="0"/>
            <a:t>，可分为：</a:t>
          </a:r>
          <a:endParaRPr lang="zh-CN" sz="2300" kern="1200" dirty="0"/>
        </a:p>
      </dsp:txBody>
      <dsp:txXfrm>
        <a:off x="444624" y="1926530"/>
        <a:ext cx="5694432" cy="61267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B67FB-2FF4-4FCB-8D63-6313CE786143}">
      <dsp:nvSpPr>
        <dsp:cNvPr id="0" name=""/>
        <dsp:cNvSpPr/>
      </dsp:nvSpPr>
      <dsp:spPr>
        <a:xfrm>
          <a:off x="0" y="421581"/>
          <a:ext cx="8229600" cy="1776600"/>
        </a:xfrm>
        <a:prstGeom prst="rect">
          <a:avLst/>
        </a:prstGeom>
        <a:solidFill>
          <a:schemeClr val="lt1">
            <a:alpha val="90000"/>
            <a:hueOff val="0"/>
            <a:satOff val="0"/>
            <a:lumOff val="0"/>
            <a:alphaOff val="0"/>
          </a:schemeClr>
        </a:solidFill>
        <a:ln w="9525" cap="flat" cmpd="sng" algn="ctr">
          <a:solidFill>
            <a:schemeClr val="accent1">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smtClean="0">
              <a:effectLst/>
            </a:rPr>
            <a:t>不同地区的气候差异及气候季节更替，主要是由太阳辐射能在地球表面时空分布不均及其变化引起</a:t>
          </a:r>
          <a:r>
            <a:rPr lang="zh-CN" sz="2400" b="1" kern="1200" dirty="0" smtClean="0">
              <a:effectLst/>
            </a:rPr>
            <a:t>的</a:t>
          </a:r>
          <a:endParaRPr lang="zh-CN" sz="2400" b="1" kern="1200" dirty="0">
            <a:effectLst/>
          </a:endParaRPr>
        </a:p>
      </dsp:txBody>
      <dsp:txXfrm>
        <a:off x="0" y="421581"/>
        <a:ext cx="8229600" cy="1776600"/>
      </dsp:txXfrm>
    </dsp:sp>
    <dsp:sp modelId="{6F5A99E8-2CC4-467D-BDA4-8A4FF998792C}">
      <dsp:nvSpPr>
        <dsp:cNvPr id="0" name=""/>
        <dsp:cNvSpPr/>
      </dsp:nvSpPr>
      <dsp:spPr>
        <a:xfrm>
          <a:off x="411480" y="67341"/>
          <a:ext cx="5760720" cy="708480"/>
        </a:xfrm>
        <a:prstGeom prst="round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066800" rtl="0">
            <a:lnSpc>
              <a:spcPct val="90000"/>
            </a:lnSpc>
            <a:spcBef>
              <a:spcPct val="0"/>
            </a:spcBef>
            <a:spcAft>
              <a:spcPct val="35000"/>
            </a:spcAft>
          </a:pPr>
          <a:r>
            <a:rPr lang="zh-CN" sz="2400" b="1" kern="1200" dirty="0" smtClean="0">
              <a:effectLst/>
            </a:rPr>
            <a:t>对气候的影响：</a:t>
          </a:r>
          <a:endParaRPr lang="zh-CN" sz="2400" b="1" kern="1200" dirty="0">
            <a:effectLst/>
          </a:endParaRPr>
        </a:p>
      </dsp:txBody>
      <dsp:txXfrm>
        <a:off x="446065" y="101926"/>
        <a:ext cx="5691550" cy="639310"/>
      </dsp:txXfrm>
    </dsp:sp>
    <dsp:sp modelId="{C38D3E89-FBE1-4B1B-A097-58CF2322A2AE}">
      <dsp:nvSpPr>
        <dsp:cNvPr id="0" name=""/>
        <dsp:cNvSpPr/>
      </dsp:nvSpPr>
      <dsp:spPr>
        <a:xfrm>
          <a:off x="0" y="2682021"/>
          <a:ext cx="8229600" cy="1776600"/>
        </a:xfrm>
        <a:prstGeom prst="rect">
          <a:avLst/>
        </a:prstGeom>
        <a:solidFill>
          <a:schemeClr val="lt1">
            <a:alpha val="90000"/>
            <a:hueOff val="0"/>
            <a:satOff val="0"/>
            <a:lumOff val="0"/>
            <a:alphaOff val="0"/>
          </a:schemeClr>
        </a:solidFill>
        <a:ln w="9525" cap="flat" cmpd="sng" algn="ctr">
          <a:solidFill>
            <a:schemeClr val="accent1">
              <a:shade val="80000"/>
              <a:hueOff val="306246"/>
              <a:satOff val="-4392"/>
              <a:lumOff val="256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smtClean="0">
              <a:effectLst/>
            </a:rPr>
            <a:t>由于太阳辐射的时空分布受地理纬度制约，故气候形成的辐射因子是随纬度而变化的地带性分布和各地气候的季节性变化</a:t>
          </a:r>
          <a:r>
            <a:rPr lang="zh-CN" sz="2400" b="1" kern="1200" dirty="0" smtClean="0">
              <a:effectLst/>
            </a:rPr>
            <a:t>的</a:t>
          </a:r>
          <a:endParaRPr lang="zh-CN" sz="2400" b="1" kern="1200" dirty="0">
            <a:effectLst/>
          </a:endParaRPr>
        </a:p>
      </dsp:txBody>
      <dsp:txXfrm>
        <a:off x="0" y="2682021"/>
        <a:ext cx="8229600" cy="1776600"/>
      </dsp:txXfrm>
    </dsp:sp>
    <dsp:sp modelId="{4B951B59-942A-49FB-AF85-A12AA95BF23A}">
      <dsp:nvSpPr>
        <dsp:cNvPr id="0" name=""/>
        <dsp:cNvSpPr/>
      </dsp:nvSpPr>
      <dsp:spPr>
        <a:xfrm>
          <a:off x="411480" y="2327781"/>
          <a:ext cx="5760720" cy="708480"/>
        </a:xfrm>
        <a:prstGeom prst="roundRect">
          <a:avLst/>
        </a:prstGeom>
        <a:gradFill rotWithShape="0">
          <a:gsLst>
            <a:gs pos="0">
              <a:schemeClr val="accent1">
                <a:shade val="80000"/>
                <a:hueOff val="306246"/>
                <a:satOff val="-4392"/>
                <a:lumOff val="25615"/>
                <a:alphaOff val="0"/>
                <a:tint val="50000"/>
                <a:satMod val="300000"/>
              </a:schemeClr>
            </a:gs>
            <a:gs pos="35000">
              <a:schemeClr val="accent1">
                <a:shade val="80000"/>
                <a:hueOff val="306246"/>
                <a:satOff val="-4392"/>
                <a:lumOff val="25615"/>
                <a:alphaOff val="0"/>
                <a:tint val="37000"/>
                <a:satMod val="300000"/>
              </a:schemeClr>
            </a:gs>
            <a:gs pos="100000">
              <a:schemeClr val="accent1">
                <a:shade val="80000"/>
                <a:hueOff val="306246"/>
                <a:satOff val="-4392"/>
                <a:lumOff val="256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066800" rtl="0">
            <a:lnSpc>
              <a:spcPct val="90000"/>
            </a:lnSpc>
            <a:spcBef>
              <a:spcPct val="0"/>
            </a:spcBef>
            <a:spcAft>
              <a:spcPct val="35000"/>
            </a:spcAft>
          </a:pPr>
          <a:r>
            <a:rPr lang="zh-CN" sz="2400" b="1" kern="1200" dirty="0" smtClean="0">
              <a:effectLst/>
            </a:rPr>
            <a:t>特点：</a:t>
          </a:r>
          <a:endParaRPr lang="zh-CN" sz="2400" b="1" kern="1200" dirty="0">
            <a:effectLst/>
          </a:endParaRPr>
        </a:p>
      </dsp:txBody>
      <dsp:txXfrm>
        <a:off x="446065" y="2362366"/>
        <a:ext cx="5691550" cy="639310"/>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D745F-C475-4809-B922-6DF284D1AB22}">
      <dsp:nvSpPr>
        <dsp:cNvPr id="0" name=""/>
        <dsp:cNvSpPr/>
      </dsp:nvSpPr>
      <dsp:spPr>
        <a:xfrm>
          <a:off x="0" y="421581"/>
          <a:ext cx="8229600" cy="17766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smtClean="0">
              <a:effectLst/>
            </a:rPr>
            <a:t>大气环流使各地气候不仅受本地的太阳辐射和地理条件的作用，而且还受其他地方的影响。在不同环流形势下，形成不同的气候</a:t>
          </a:r>
          <a:r>
            <a:rPr lang="zh-CN" sz="2400" b="1" kern="1200" dirty="0" smtClean="0">
              <a:effectLst/>
            </a:rPr>
            <a:t>类型</a:t>
          </a:r>
          <a:endParaRPr lang="zh-CN" sz="2400" b="1" kern="1200" dirty="0">
            <a:effectLst/>
          </a:endParaRPr>
        </a:p>
      </dsp:txBody>
      <dsp:txXfrm>
        <a:off x="0" y="421581"/>
        <a:ext cx="8229600" cy="1776600"/>
      </dsp:txXfrm>
    </dsp:sp>
    <dsp:sp modelId="{1DCF9C30-F6EF-4CD7-9420-98060140B08F}">
      <dsp:nvSpPr>
        <dsp:cNvPr id="0" name=""/>
        <dsp:cNvSpPr/>
      </dsp:nvSpPr>
      <dsp:spPr>
        <a:xfrm>
          <a:off x="411480" y="67341"/>
          <a:ext cx="5760720" cy="70848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066800" rtl="0">
            <a:lnSpc>
              <a:spcPct val="90000"/>
            </a:lnSpc>
            <a:spcBef>
              <a:spcPct val="0"/>
            </a:spcBef>
            <a:spcAft>
              <a:spcPct val="35000"/>
            </a:spcAft>
          </a:pPr>
          <a:r>
            <a:rPr lang="zh-CN" sz="2400" b="1" kern="1200" dirty="0" smtClean="0">
              <a:effectLst/>
            </a:rPr>
            <a:t>对气候的影响：</a:t>
          </a:r>
          <a:endParaRPr lang="en-US" altLang="zh-CN" sz="2400" b="1" kern="1200" dirty="0" smtClean="0">
            <a:effectLst/>
          </a:endParaRPr>
        </a:p>
      </dsp:txBody>
      <dsp:txXfrm>
        <a:off x="446065" y="101926"/>
        <a:ext cx="5691550" cy="639310"/>
      </dsp:txXfrm>
    </dsp:sp>
    <dsp:sp modelId="{67C9A659-961F-4067-976C-DB9E2D00449D}">
      <dsp:nvSpPr>
        <dsp:cNvPr id="0" name=""/>
        <dsp:cNvSpPr/>
      </dsp:nvSpPr>
      <dsp:spPr>
        <a:xfrm>
          <a:off x="0" y="2682021"/>
          <a:ext cx="8229600" cy="17766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smtClean="0">
              <a:effectLst/>
            </a:rPr>
            <a:t>大气环流的基本形势是以纬向环流为主，其对同一纬度内气候形成的作用是相类似的，因而使得同纬度带内各地气候具有一般共同的</a:t>
          </a:r>
          <a:r>
            <a:rPr lang="zh-CN" sz="2400" b="1" kern="1200" dirty="0" smtClean="0">
              <a:effectLst/>
            </a:rPr>
            <a:t>特点</a:t>
          </a:r>
          <a:endParaRPr lang="zh-CN" sz="2400" b="1" kern="1200" dirty="0">
            <a:effectLst/>
          </a:endParaRPr>
        </a:p>
      </dsp:txBody>
      <dsp:txXfrm>
        <a:off x="0" y="2682021"/>
        <a:ext cx="8229600" cy="1776600"/>
      </dsp:txXfrm>
    </dsp:sp>
    <dsp:sp modelId="{156BBB38-3C47-41B6-995D-A237A3580247}">
      <dsp:nvSpPr>
        <dsp:cNvPr id="0" name=""/>
        <dsp:cNvSpPr/>
      </dsp:nvSpPr>
      <dsp:spPr>
        <a:xfrm>
          <a:off x="411480" y="2327781"/>
          <a:ext cx="5760720" cy="70848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066800" rtl="0">
            <a:lnSpc>
              <a:spcPct val="90000"/>
            </a:lnSpc>
            <a:spcBef>
              <a:spcPct val="0"/>
            </a:spcBef>
            <a:spcAft>
              <a:spcPct val="35000"/>
            </a:spcAft>
          </a:pPr>
          <a:r>
            <a:rPr lang="zh-CN" sz="2400" b="1" kern="1200" dirty="0" smtClean="0">
              <a:effectLst/>
            </a:rPr>
            <a:t>特点：</a:t>
          </a:r>
          <a:endParaRPr lang="zh-CN" sz="2400" b="1" kern="1200" dirty="0">
            <a:effectLst/>
          </a:endParaRPr>
        </a:p>
      </dsp:txBody>
      <dsp:txXfrm>
        <a:off x="446065" y="2362366"/>
        <a:ext cx="5691550" cy="639310"/>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661E9-C4CE-42D8-B653-F416F3DD1B1A}">
      <dsp:nvSpPr>
        <dsp:cNvPr id="0" name=""/>
        <dsp:cNvSpPr/>
      </dsp:nvSpPr>
      <dsp:spPr>
        <a:xfrm>
          <a:off x="0" y="28600"/>
          <a:ext cx="8229600" cy="1287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dirty="0" smtClean="0"/>
            <a:t>厄尔尼诺（</a:t>
          </a:r>
          <a:r>
            <a:rPr lang="en-US" sz="2200" b="1" kern="1200" dirty="0" smtClean="0"/>
            <a:t>El</a:t>
          </a:r>
          <a:r>
            <a:rPr lang="zh-CN" sz="2200" b="1" kern="1200" dirty="0" smtClean="0"/>
            <a:t>－</a:t>
          </a:r>
          <a:r>
            <a:rPr lang="en-US" sz="2200" b="1" kern="1200" dirty="0" smtClean="0"/>
            <a:t>Nino</a:t>
          </a:r>
          <a:r>
            <a:rPr lang="zh-CN" sz="2200" b="1" kern="1200" dirty="0" smtClean="0"/>
            <a:t>）：表示在南美西海岸（秘鲁和厄瓜多尔附近）延伸至赤道东太平洋向西至日界线附近的海面温度异常增暖现象。</a:t>
          </a:r>
          <a:endParaRPr lang="zh-CN" sz="2200" kern="1200" dirty="0"/>
        </a:p>
      </dsp:txBody>
      <dsp:txXfrm>
        <a:off x="62826" y="91426"/>
        <a:ext cx="8103948" cy="1161348"/>
      </dsp:txXfrm>
    </dsp:sp>
    <dsp:sp modelId="{97498A00-8A28-47E9-BDAC-B8957E408C48}">
      <dsp:nvSpPr>
        <dsp:cNvPr id="0" name=""/>
        <dsp:cNvSpPr/>
      </dsp:nvSpPr>
      <dsp:spPr>
        <a:xfrm>
          <a:off x="0" y="1366536"/>
          <a:ext cx="8229600" cy="1287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dirty="0" smtClean="0"/>
            <a:t>南方涛动（</a:t>
          </a:r>
          <a:r>
            <a:rPr lang="en-US" sz="2200" b="1" kern="1200" dirty="0" smtClean="0"/>
            <a:t>Southern Oscillation</a:t>
          </a:r>
          <a:r>
            <a:rPr lang="zh-CN" sz="2200" b="1" kern="1200" dirty="0" smtClean="0"/>
            <a:t>）：指南太平洋副热带高压与印度洋赤道低压两大活动中心之间气压变化的负相关关系。</a:t>
          </a:r>
          <a:endParaRPr lang="zh-CN" sz="2200" kern="1200" dirty="0"/>
        </a:p>
      </dsp:txBody>
      <dsp:txXfrm>
        <a:off x="62826" y="1429362"/>
        <a:ext cx="8103948" cy="1161348"/>
      </dsp:txXfrm>
    </dsp:sp>
    <dsp:sp modelId="{300359E4-2BB5-428F-8931-6FB1BC5B8F88}">
      <dsp:nvSpPr>
        <dsp:cNvPr id="0" name=""/>
        <dsp:cNvSpPr/>
      </dsp:nvSpPr>
      <dsp:spPr>
        <a:xfrm>
          <a:off x="0" y="2653536"/>
          <a:ext cx="8229600" cy="56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sz="1700" b="1" kern="1200" dirty="0" smtClean="0"/>
            <a:t>当南太平洋副热带高压比常年增高（降低）时，印度洋赤道低压就比常年降低（增高</a:t>
          </a:r>
          <a:r>
            <a:rPr lang="zh-CN" sz="1700" b="1" kern="1200" dirty="0" smtClean="0"/>
            <a:t>）</a:t>
          </a:r>
          <a:endParaRPr lang="zh-CN" sz="1700" kern="1200" dirty="0"/>
        </a:p>
      </dsp:txBody>
      <dsp:txXfrm>
        <a:off x="0" y="2653536"/>
        <a:ext cx="8229600" cy="569250"/>
      </dsp:txXfrm>
    </dsp:sp>
    <dsp:sp modelId="{969815CC-8F5B-4D22-B2A0-CD8D1C095EEA}">
      <dsp:nvSpPr>
        <dsp:cNvPr id="0" name=""/>
        <dsp:cNvSpPr/>
      </dsp:nvSpPr>
      <dsp:spPr>
        <a:xfrm>
          <a:off x="0" y="3222786"/>
          <a:ext cx="8229600" cy="1287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b="1" kern="1200" dirty="0" smtClean="0"/>
            <a:t>ENSO</a:t>
          </a:r>
          <a:r>
            <a:rPr lang="zh-CN" sz="2200" b="1" kern="1200" dirty="0" smtClean="0"/>
            <a:t>的主要特征：当赤道东太平洋海水温度出现异常时，南方涛动指数</a:t>
          </a:r>
          <a:r>
            <a:rPr lang="en-US" sz="2200" b="1" kern="1200" dirty="0" smtClean="0"/>
            <a:t>SOI</a:t>
          </a:r>
          <a:r>
            <a:rPr lang="zh-CN" sz="2200" b="1" kern="1200" dirty="0" smtClean="0"/>
            <a:t>却出现异常低相位（塔西提岛气压与达尔文气压差减小</a:t>
          </a:r>
          <a:r>
            <a:rPr lang="zh-CN" sz="2200" b="1" kern="1200" dirty="0" smtClean="0"/>
            <a:t>）</a:t>
          </a:r>
          <a:endParaRPr lang="zh-CN" sz="2200" kern="1200" dirty="0"/>
        </a:p>
      </dsp:txBody>
      <dsp:txXfrm>
        <a:off x="62826" y="3285612"/>
        <a:ext cx="8103948" cy="116134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4D81F-505F-4EDE-A258-7E32EB09FD2A}">
      <dsp:nvSpPr>
        <dsp:cNvPr id="0" name=""/>
        <dsp:cNvSpPr/>
      </dsp:nvSpPr>
      <dsp:spPr>
        <a:xfrm>
          <a:off x="0" y="84673"/>
          <a:ext cx="8229600" cy="140612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厄尔尼诺对气候的影响以环赤道太平洋地区最为</a:t>
          </a:r>
          <a:r>
            <a:rPr lang="zh-CN" sz="2400" b="1" kern="1200" dirty="0" smtClean="0"/>
            <a:t>显著</a:t>
          </a:r>
          <a:endParaRPr lang="zh-CN" sz="2400" kern="1200" dirty="0"/>
        </a:p>
      </dsp:txBody>
      <dsp:txXfrm>
        <a:off x="68641" y="153314"/>
        <a:ext cx="8092318" cy="1268843"/>
      </dsp:txXfrm>
    </dsp:sp>
    <dsp:sp modelId="{27CFC9B6-FAAA-4D46-BC7C-D1EAF2873E15}">
      <dsp:nvSpPr>
        <dsp:cNvPr id="0" name=""/>
        <dsp:cNvSpPr/>
      </dsp:nvSpPr>
      <dsp:spPr>
        <a:xfrm>
          <a:off x="0" y="1559918"/>
          <a:ext cx="8229600" cy="140612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厄尔尼诺事件通过海洋－大气作用的遥相关，对相当远的地区（如北半球中高纬度的环流变化）有一定的</a:t>
          </a:r>
          <a:r>
            <a:rPr lang="zh-CN" sz="2400" b="1" kern="1200" dirty="0" smtClean="0"/>
            <a:t>影响</a:t>
          </a:r>
          <a:endParaRPr lang="zh-CN" sz="2400" kern="1200" dirty="0"/>
        </a:p>
      </dsp:txBody>
      <dsp:txXfrm>
        <a:off x="68641" y="1628559"/>
        <a:ext cx="8092318" cy="1268843"/>
      </dsp:txXfrm>
    </dsp:sp>
    <dsp:sp modelId="{A9F0E3B0-B872-4C0E-BE70-A8261A344FFD}">
      <dsp:nvSpPr>
        <dsp:cNvPr id="0" name=""/>
        <dsp:cNvSpPr/>
      </dsp:nvSpPr>
      <dsp:spPr>
        <a:xfrm>
          <a:off x="0" y="3035164"/>
          <a:ext cx="8229600" cy="140612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厄尔尼诺出现时，日本列岛及我国东北地区夏季发生持续低温，并在有的年份使我国大部分地区的降水有偏少的</a:t>
          </a:r>
          <a:r>
            <a:rPr lang="zh-CN" sz="2400" b="1" kern="1200" dirty="0" smtClean="0"/>
            <a:t>趋势</a:t>
          </a:r>
          <a:endParaRPr lang="zh-CN" sz="2400" kern="1200" dirty="0"/>
        </a:p>
      </dsp:txBody>
      <dsp:txXfrm>
        <a:off x="68641" y="3103805"/>
        <a:ext cx="8092318" cy="1268843"/>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A6362-FA6A-4890-AC2B-3B97530B7177}">
      <dsp:nvSpPr>
        <dsp:cNvPr id="0" name=""/>
        <dsp:cNvSpPr/>
      </dsp:nvSpPr>
      <dsp:spPr>
        <a:xfrm>
          <a:off x="0" y="411456"/>
          <a:ext cx="8229600" cy="151515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41528" rIns="638708" bIns="184912" numCol="1" spcCol="1270" anchor="t" anchorCtr="0">
          <a:noAutofit/>
        </a:bodyPr>
        <a:lstStyle/>
        <a:p>
          <a:pPr marL="228600" lvl="1" indent="-228600" algn="l" defTabSz="1155700" rtl="0">
            <a:lnSpc>
              <a:spcPct val="90000"/>
            </a:lnSpc>
            <a:spcBef>
              <a:spcPct val="0"/>
            </a:spcBef>
            <a:spcAft>
              <a:spcPct val="15000"/>
            </a:spcAft>
            <a:buChar char="••"/>
          </a:pPr>
          <a:r>
            <a:rPr lang="zh-CN" sz="2600" b="1" kern="1200" dirty="0" smtClean="0">
              <a:effectLst/>
            </a:rPr>
            <a:t>垫面是大气的主要热源和水源，又是低层空气运动的边界面，其对气候的影响十分</a:t>
          </a:r>
          <a:r>
            <a:rPr lang="zh-CN" sz="2600" b="1" kern="1200" dirty="0" smtClean="0">
              <a:effectLst/>
            </a:rPr>
            <a:t>显著</a:t>
          </a:r>
          <a:endParaRPr lang="zh-CN" sz="2600" b="1" kern="1200" dirty="0">
            <a:effectLst/>
          </a:endParaRPr>
        </a:p>
      </dsp:txBody>
      <dsp:txXfrm>
        <a:off x="0" y="411456"/>
        <a:ext cx="8229600" cy="1515150"/>
      </dsp:txXfrm>
    </dsp:sp>
    <dsp:sp modelId="{FD165F5D-7BAA-4E89-BAF5-CC453F122ADD}">
      <dsp:nvSpPr>
        <dsp:cNvPr id="0" name=""/>
        <dsp:cNvSpPr/>
      </dsp:nvSpPr>
      <dsp:spPr>
        <a:xfrm>
          <a:off x="411480" y="27696"/>
          <a:ext cx="5760720" cy="76752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155700" rtl="0">
            <a:lnSpc>
              <a:spcPct val="90000"/>
            </a:lnSpc>
            <a:spcBef>
              <a:spcPct val="0"/>
            </a:spcBef>
            <a:spcAft>
              <a:spcPct val="35000"/>
            </a:spcAft>
          </a:pPr>
          <a:r>
            <a:rPr lang="zh-CN" sz="2600" b="1" kern="1200" dirty="0" smtClean="0">
              <a:effectLst/>
            </a:rPr>
            <a:t>影响成因：</a:t>
          </a:r>
          <a:endParaRPr lang="en-US" altLang="zh-CN" sz="2600" b="1" kern="1200" dirty="0" smtClean="0">
            <a:effectLst/>
          </a:endParaRPr>
        </a:p>
      </dsp:txBody>
      <dsp:txXfrm>
        <a:off x="448947" y="65163"/>
        <a:ext cx="5685786" cy="692586"/>
      </dsp:txXfrm>
    </dsp:sp>
    <dsp:sp modelId="{E641B500-3385-4360-AE61-E394C9876E54}">
      <dsp:nvSpPr>
        <dsp:cNvPr id="0" name=""/>
        <dsp:cNvSpPr/>
      </dsp:nvSpPr>
      <dsp:spPr>
        <a:xfrm>
          <a:off x="0" y="2450766"/>
          <a:ext cx="8229600" cy="2047500"/>
        </a:xfrm>
        <a:prstGeom prst="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41528" rIns="638708" bIns="184912" numCol="1" spcCol="1270" anchor="t" anchorCtr="0">
          <a:noAutofit/>
        </a:bodyPr>
        <a:lstStyle/>
        <a:p>
          <a:pPr marL="228600" lvl="1" indent="-228600" algn="l" defTabSz="1155700" rtl="0">
            <a:lnSpc>
              <a:spcPct val="90000"/>
            </a:lnSpc>
            <a:spcBef>
              <a:spcPct val="0"/>
            </a:spcBef>
            <a:spcAft>
              <a:spcPct val="15000"/>
            </a:spcAft>
            <a:buChar char="••"/>
          </a:pPr>
          <a:r>
            <a:rPr lang="zh-CN" sz="2600" b="1" kern="1200" dirty="0" smtClean="0">
              <a:effectLst/>
            </a:rPr>
            <a:t>海陆分布对气候的影响</a:t>
          </a:r>
          <a:endParaRPr lang="zh-CN" sz="2600" b="1" kern="1200" dirty="0">
            <a:effectLst/>
          </a:endParaRPr>
        </a:p>
        <a:p>
          <a:pPr marL="228600" lvl="1" indent="-228600" algn="l" defTabSz="1155700" rtl="0">
            <a:lnSpc>
              <a:spcPct val="90000"/>
            </a:lnSpc>
            <a:spcBef>
              <a:spcPct val="0"/>
            </a:spcBef>
            <a:spcAft>
              <a:spcPct val="15000"/>
            </a:spcAft>
            <a:buChar char="••"/>
          </a:pPr>
          <a:r>
            <a:rPr lang="zh-CN" sz="2600" b="1" kern="1200" dirty="0" smtClean="0">
              <a:effectLst/>
            </a:rPr>
            <a:t>洋流对气候的影响</a:t>
          </a:r>
          <a:endParaRPr lang="zh-CN" sz="2600" b="1" kern="1200" dirty="0">
            <a:effectLst/>
          </a:endParaRPr>
        </a:p>
        <a:p>
          <a:pPr marL="228600" lvl="1" indent="-228600" algn="l" defTabSz="1155700" rtl="0">
            <a:lnSpc>
              <a:spcPct val="90000"/>
            </a:lnSpc>
            <a:spcBef>
              <a:spcPct val="0"/>
            </a:spcBef>
            <a:spcAft>
              <a:spcPct val="15000"/>
            </a:spcAft>
            <a:buChar char="••"/>
          </a:pPr>
          <a:r>
            <a:rPr lang="zh-CN" sz="2600" b="1" kern="1200" dirty="0" smtClean="0">
              <a:effectLst/>
            </a:rPr>
            <a:t>地形对气候的影响</a:t>
          </a:r>
          <a:endParaRPr lang="zh-CN" sz="2600" b="1" kern="1200" dirty="0">
            <a:effectLst/>
          </a:endParaRPr>
        </a:p>
      </dsp:txBody>
      <dsp:txXfrm>
        <a:off x="0" y="2450766"/>
        <a:ext cx="8229600" cy="2047500"/>
      </dsp:txXfrm>
    </dsp:sp>
    <dsp:sp modelId="{02D4B381-A570-44BF-8B3B-57B3D772DDAA}">
      <dsp:nvSpPr>
        <dsp:cNvPr id="0" name=""/>
        <dsp:cNvSpPr/>
      </dsp:nvSpPr>
      <dsp:spPr>
        <a:xfrm>
          <a:off x="411480" y="2067006"/>
          <a:ext cx="5760720" cy="767520"/>
        </a:xfrm>
        <a:prstGeom prst="roundRect">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155700" rtl="0">
            <a:lnSpc>
              <a:spcPct val="90000"/>
            </a:lnSpc>
            <a:spcBef>
              <a:spcPct val="0"/>
            </a:spcBef>
            <a:spcAft>
              <a:spcPct val="35000"/>
            </a:spcAft>
          </a:pPr>
          <a:r>
            <a:rPr lang="zh-CN" sz="2600" b="1" kern="1200" dirty="0" smtClean="0">
              <a:effectLst/>
            </a:rPr>
            <a:t>分类：</a:t>
          </a:r>
          <a:endParaRPr lang="zh-CN" sz="2600" b="1" kern="1200" dirty="0">
            <a:effectLst/>
          </a:endParaRPr>
        </a:p>
      </dsp:txBody>
      <dsp:txXfrm>
        <a:off x="448947" y="2104473"/>
        <a:ext cx="5685786" cy="692586"/>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2563-6E14-4EC7-9B5C-53FCE99A144C}">
      <dsp:nvSpPr>
        <dsp:cNvPr id="0" name=""/>
        <dsp:cNvSpPr/>
      </dsp:nvSpPr>
      <dsp:spPr>
        <a:xfrm>
          <a:off x="0" y="480213"/>
          <a:ext cx="7272040" cy="4063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4391" tIns="624840" rIns="564391" bIns="213360" numCol="1" spcCol="1270" anchor="t" anchorCtr="0">
          <a:noAutofit/>
        </a:bodyPr>
        <a:lstStyle/>
        <a:p>
          <a:pPr marL="285750" lvl="1" indent="-285750" algn="l" defTabSz="1333500" rtl="0">
            <a:lnSpc>
              <a:spcPct val="90000"/>
            </a:lnSpc>
            <a:spcBef>
              <a:spcPct val="0"/>
            </a:spcBef>
            <a:spcAft>
              <a:spcPct val="15000"/>
            </a:spcAft>
            <a:buChar char="••"/>
          </a:pPr>
          <a:r>
            <a:rPr lang="zh-CN" sz="3000" b="1" kern="1200" dirty="0" smtClean="0">
              <a:solidFill>
                <a:srgbClr val="0000FF"/>
              </a:solidFill>
            </a:rPr>
            <a:t>海陆的物理性质不同</a:t>
          </a:r>
          <a:r>
            <a:rPr lang="zh-CN" sz="3000" b="1" kern="1200" dirty="0" smtClean="0"/>
            <a:t>，对太阳辐射能的吸收与反射，热能内部交换，热容量大小以及地</a:t>
          </a:r>
          <a:r>
            <a:rPr lang="en-US" sz="3000" b="1" kern="1200" dirty="0" smtClean="0"/>
            <a:t>—</a:t>
          </a:r>
          <a:r>
            <a:rPr lang="zh-CN" sz="3000" b="1" kern="1200" dirty="0" smtClean="0"/>
            <a:t>气和海</a:t>
          </a:r>
          <a:r>
            <a:rPr lang="en-US" sz="3000" b="1" kern="1200" dirty="0" smtClean="0"/>
            <a:t>—</a:t>
          </a:r>
          <a:r>
            <a:rPr lang="zh-CN" sz="3000" b="1" kern="1200" dirty="0" smtClean="0"/>
            <a:t>气热量交换的形式等都有显著差异，</a:t>
          </a:r>
          <a:endParaRPr lang="zh-CN" sz="3000" b="1" kern="1200" dirty="0"/>
        </a:p>
        <a:p>
          <a:pPr marL="285750" lvl="1" indent="-285750" algn="l" defTabSz="1333500" rtl="0">
            <a:lnSpc>
              <a:spcPct val="90000"/>
            </a:lnSpc>
            <a:spcBef>
              <a:spcPct val="0"/>
            </a:spcBef>
            <a:spcAft>
              <a:spcPct val="15000"/>
            </a:spcAft>
            <a:buChar char="••"/>
          </a:pPr>
          <a:r>
            <a:rPr lang="zh-CN" sz="3000" b="1" kern="1200" dirty="0" smtClean="0">
              <a:solidFill>
                <a:srgbClr val="FF0000"/>
              </a:solidFill>
            </a:rPr>
            <a:t>致使同纬度、同季节海洋和大陆的增温与冷却显著不同</a:t>
          </a:r>
          <a:r>
            <a:rPr lang="zh-CN" sz="3000" b="1" kern="1200" dirty="0" smtClean="0"/>
            <a:t>，海上和陆上的气温也有明显差异。</a:t>
          </a:r>
          <a:endParaRPr lang="zh-CN" sz="3000" b="1" kern="1200" dirty="0"/>
        </a:p>
      </dsp:txBody>
      <dsp:txXfrm>
        <a:off x="0" y="480213"/>
        <a:ext cx="7272040" cy="4063500"/>
      </dsp:txXfrm>
    </dsp:sp>
    <dsp:sp modelId="{E5400389-7BE6-4A13-8E5C-B9EEBD24AA50}">
      <dsp:nvSpPr>
        <dsp:cNvPr id="0" name=""/>
        <dsp:cNvSpPr/>
      </dsp:nvSpPr>
      <dsp:spPr>
        <a:xfrm>
          <a:off x="363602" y="37413"/>
          <a:ext cx="5090428"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406" tIns="0" rIns="192406" bIns="0" numCol="1" spcCol="1270" anchor="ctr" anchorCtr="0">
          <a:noAutofit/>
        </a:bodyPr>
        <a:lstStyle/>
        <a:p>
          <a:pPr lvl="0" algn="l" defTabSz="1333500" rtl="0">
            <a:lnSpc>
              <a:spcPct val="90000"/>
            </a:lnSpc>
            <a:spcBef>
              <a:spcPct val="0"/>
            </a:spcBef>
            <a:spcAft>
              <a:spcPct val="35000"/>
            </a:spcAft>
          </a:pPr>
          <a:r>
            <a:rPr lang="zh-CN" sz="3000" b="1" kern="1200" dirty="0" smtClean="0"/>
            <a:t>影响成因：</a:t>
          </a:r>
          <a:endParaRPr lang="en-US" altLang="zh-CN" sz="3000" b="1" kern="1200" dirty="0" smtClean="0"/>
        </a:p>
      </dsp:txBody>
      <dsp:txXfrm>
        <a:off x="406833" y="80644"/>
        <a:ext cx="5003966" cy="7991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2AC94-1DC6-483E-BD0B-581112090793}">
      <dsp:nvSpPr>
        <dsp:cNvPr id="0" name=""/>
        <dsp:cNvSpPr/>
      </dsp:nvSpPr>
      <dsp:spPr>
        <a:xfrm>
          <a:off x="0" y="72268"/>
          <a:ext cx="8229600"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altLang="en-US" sz="3000" b="1" kern="1200" dirty="0" smtClean="0"/>
            <a:t>形成：</a:t>
          </a:r>
          <a:endParaRPr lang="zh-CN" altLang="en-US" sz="3000" b="1" kern="1200" dirty="0"/>
        </a:p>
      </dsp:txBody>
      <dsp:txXfrm>
        <a:off x="36839" y="109107"/>
        <a:ext cx="8155922" cy="680971"/>
      </dsp:txXfrm>
    </dsp:sp>
    <dsp:sp modelId="{9B668420-6BB1-4D29-B202-1F3E66460B07}">
      <dsp:nvSpPr>
        <dsp:cNvPr id="0" name=""/>
        <dsp:cNvSpPr/>
      </dsp:nvSpPr>
      <dsp:spPr>
        <a:xfrm>
          <a:off x="0" y="826918"/>
          <a:ext cx="8229600" cy="76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b="1" kern="1200" dirty="0" smtClean="0"/>
            <a:t>由于太阳和各种宇宙射线的辐射，引起空气分子的电离，而形成了电离层。</a:t>
          </a:r>
          <a:endParaRPr lang="zh-CN" altLang="en-US" sz="2300" b="1" kern="1200" dirty="0"/>
        </a:p>
      </dsp:txBody>
      <dsp:txXfrm>
        <a:off x="0" y="826918"/>
        <a:ext cx="8229600" cy="760725"/>
      </dsp:txXfrm>
    </dsp:sp>
    <dsp:sp modelId="{A3EB8A3D-1A9C-41FF-A290-6F0336AB965B}">
      <dsp:nvSpPr>
        <dsp:cNvPr id="0" name=""/>
        <dsp:cNvSpPr/>
      </dsp:nvSpPr>
      <dsp:spPr>
        <a:xfrm>
          <a:off x="0" y="1587643"/>
          <a:ext cx="8229600" cy="75464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altLang="en-US" sz="3000" b="1" kern="1200" dirty="0" smtClean="0"/>
            <a:t>分层：</a:t>
          </a:r>
          <a:endParaRPr lang="zh-CN" altLang="en-US" sz="3000" b="1" kern="1200" dirty="0"/>
        </a:p>
      </dsp:txBody>
      <dsp:txXfrm>
        <a:off x="36839" y="1624482"/>
        <a:ext cx="8155922" cy="680971"/>
      </dsp:txXfrm>
    </dsp:sp>
    <dsp:sp modelId="{782CF9E9-78DA-4C40-8DAF-642703F5724D}">
      <dsp:nvSpPr>
        <dsp:cNvPr id="0" name=""/>
        <dsp:cNvSpPr/>
      </dsp:nvSpPr>
      <dsp:spPr>
        <a:xfrm>
          <a:off x="0" y="2342294"/>
          <a:ext cx="8229600" cy="211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en-US" altLang="zh-CN" sz="2300" b="1" kern="1200" dirty="0" smtClean="0"/>
            <a:t>D</a:t>
          </a:r>
          <a:r>
            <a:rPr lang="zh-CN" altLang="en-US" sz="2300" b="1" kern="1200" dirty="0" smtClean="0"/>
            <a:t>层（距地面高度</a:t>
          </a:r>
          <a:r>
            <a:rPr lang="en-US" altLang="zh-CN" sz="2300" b="1" kern="1200" dirty="0" smtClean="0"/>
            <a:t>60--80Km</a:t>
          </a:r>
          <a:r>
            <a:rPr lang="zh-CN" altLang="en-US" sz="2300" b="1" kern="1200" dirty="0" smtClean="0"/>
            <a:t>）</a:t>
          </a:r>
          <a:endParaRPr lang="zh-CN" altLang="en-US" sz="2300" b="1" kern="1200" dirty="0"/>
        </a:p>
        <a:p>
          <a:pPr marL="228600" lvl="1" indent="-228600" algn="l" defTabSz="1022350">
            <a:lnSpc>
              <a:spcPct val="90000"/>
            </a:lnSpc>
            <a:spcBef>
              <a:spcPct val="0"/>
            </a:spcBef>
            <a:spcAft>
              <a:spcPct val="20000"/>
            </a:spcAft>
            <a:buChar char="••"/>
          </a:pPr>
          <a:r>
            <a:rPr lang="en-US" altLang="zh-CN" sz="2300" b="1" kern="1200" dirty="0" smtClean="0"/>
            <a:t>E</a:t>
          </a:r>
          <a:r>
            <a:rPr lang="zh-CN" altLang="en-US" sz="2300" b="1" kern="1200" dirty="0" smtClean="0"/>
            <a:t>层（</a:t>
          </a:r>
          <a:r>
            <a:rPr lang="en-US" altLang="zh-CN" sz="2300" b="1" kern="1200" dirty="0" smtClean="0"/>
            <a:t>100--120Km</a:t>
          </a:r>
          <a:r>
            <a:rPr lang="zh-CN" altLang="en-US" sz="2300" b="1" kern="1200" dirty="0" smtClean="0"/>
            <a:t>）</a:t>
          </a:r>
          <a:endParaRPr lang="en-US" altLang="zh-CN" sz="2300" b="1" kern="1200" dirty="0" smtClean="0"/>
        </a:p>
        <a:p>
          <a:pPr marL="228600" lvl="1" indent="-228600" algn="l" defTabSz="1022350">
            <a:lnSpc>
              <a:spcPct val="90000"/>
            </a:lnSpc>
            <a:spcBef>
              <a:spcPct val="0"/>
            </a:spcBef>
            <a:spcAft>
              <a:spcPct val="20000"/>
            </a:spcAft>
            <a:buChar char="••"/>
          </a:pPr>
          <a:r>
            <a:rPr lang="en-US" altLang="zh-CN" sz="2300" b="1" kern="1200" dirty="0" smtClean="0"/>
            <a:t>F</a:t>
          </a:r>
          <a:r>
            <a:rPr lang="zh-CN" altLang="en-US" sz="2300" b="1" kern="1200" dirty="0" smtClean="0"/>
            <a:t>层：</a:t>
          </a:r>
          <a:endParaRPr lang="en-US" altLang="zh-CN" sz="2300" b="1" kern="1200" dirty="0" smtClean="0"/>
        </a:p>
        <a:p>
          <a:pPr marL="457200" lvl="2" indent="-228600" algn="l" defTabSz="1022350">
            <a:lnSpc>
              <a:spcPct val="90000"/>
            </a:lnSpc>
            <a:spcBef>
              <a:spcPct val="0"/>
            </a:spcBef>
            <a:spcAft>
              <a:spcPct val="20000"/>
            </a:spcAft>
            <a:buChar char="••"/>
          </a:pPr>
          <a:r>
            <a:rPr lang="en-US" altLang="zh-CN" sz="2300" b="1" kern="1200" dirty="0" smtClean="0"/>
            <a:t>F1</a:t>
          </a:r>
          <a:r>
            <a:rPr lang="zh-CN" altLang="en-US" sz="2300" b="1" kern="1200" dirty="0" smtClean="0"/>
            <a:t>层（</a:t>
          </a:r>
          <a:r>
            <a:rPr lang="en-US" altLang="zh-CN" sz="2300" b="1" kern="1200" dirty="0" smtClean="0"/>
            <a:t>200Km</a:t>
          </a:r>
          <a:r>
            <a:rPr lang="zh-CN" altLang="en-US" sz="2300" b="1" kern="1200" dirty="0" smtClean="0"/>
            <a:t>）</a:t>
          </a:r>
          <a:endParaRPr lang="en-US" altLang="zh-CN" sz="2300" b="1" kern="1200" dirty="0" smtClean="0"/>
        </a:p>
        <a:p>
          <a:pPr marL="457200" lvl="2" indent="-228600" algn="l" defTabSz="1022350">
            <a:lnSpc>
              <a:spcPct val="90000"/>
            </a:lnSpc>
            <a:spcBef>
              <a:spcPct val="0"/>
            </a:spcBef>
            <a:spcAft>
              <a:spcPct val="20000"/>
            </a:spcAft>
            <a:buChar char="••"/>
          </a:pPr>
          <a:r>
            <a:rPr lang="en-US" altLang="zh-CN" sz="2300" b="1" kern="1200" dirty="0" smtClean="0"/>
            <a:t>F2</a:t>
          </a:r>
          <a:r>
            <a:rPr lang="zh-CN" altLang="en-US" sz="2300" b="1" kern="1200" dirty="0" smtClean="0"/>
            <a:t>层（</a:t>
          </a:r>
          <a:r>
            <a:rPr lang="en-US" altLang="zh-CN" sz="2300" b="1" kern="1200" dirty="0" smtClean="0"/>
            <a:t>200-900Km</a:t>
          </a:r>
          <a:r>
            <a:rPr lang="zh-CN" altLang="en-US" sz="2300" b="1" kern="1200" dirty="0" smtClean="0"/>
            <a:t>）</a:t>
          </a:r>
        </a:p>
      </dsp:txBody>
      <dsp:txXfrm>
        <a:off x="0" y="2342294"/>
        <a:ext cx="8229600" cy="2111400"/>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1197E-65F1-4D29-9744-5A801000DF6B}">
      <dsp:nvSpPr>
        <dsp:cNvPr id="0" name=""/>
        <dsp:cNvSpPr/>
      </dsp:nvSpPr>
      <dsp:spPr>
        <a:xfrm>
          <a:off x="0" y="23081"/>
          <a:ext cx="7992888" cy="8424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kern="1200" dirty="0" smtClean="0">
              <a:effectLst/>
            </a:rPr>
            <a:t>定义：</a:t>
          </a:r>
          <a:endParaRPr lang="en-US" altLang="zh-CN" sz="2800" kern="1200" dirty="0" smtClean="0">
            <a:effectLst/>
          </a:endParaRPr>
        </a:p>
      </dsp:txBody>
      <dsp:txXfrm>
        <a:off x="41123" y="64204"/>
        <a:ext cx="7910642" cy="760154"/>
      </dsp:txXfrm>
    </dsp:sp>
    <dsp:sp modelId="{4A827C21-0F86-40F3-BF52-413EBBC1EDD8}">
      <dsp:nvSpPr>
        <dsp:cNvPr id="0" name=""/>
        <dsp:cNvSpPr/>
      </dsp:nvSpPr>
      <dsp:spPr>
        <a:xfrm>
          <a:off x="0" y="865481"/>
          <a:ext cx="7992888"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774"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zh-CN" altLang="en-US" sz="2800" b="1" kern="1200" dirty="0" smtClean="0">
              <a:effectLst/>
            </a:rPr>
            <a:t>大洋中任一持续不断并主要呈水平流动的</a:t>
          </a:r>
          <a:r>
            <a:rPr lang="zh-CN" altLang="en-US" sz="2800" b="1" kern="1200" dirty="0" smtClean="0">
              <a:effectLst/>
            </a:rPr>
            <a:t>海水</a:t>
          </a:r>
          <a:endParaRPr lang="zh-CN" altLang="en-US" sz="2800" b="1" kern="1200" dirty="0">
            <a:effectLst/>
          </a:endParaRPr>
        </a:p>
      </dsp:txBody>
      <dsp:txXfrm>
        <a:off x="0" y="865481"/>
        <a:ext cx="7992888" cy="745200"/>
      </dsp:txXfrm>
    </dsp:sp>
    <dsp:sp modelId="{C5B3F5A2-FC19-46B0-A5B1-8CE01C91C8ED}">
      <dsp:nvSpPr>
        <dsp:cNvPr id="0" name=""/>
        <dsp:cNvSpPr/>
      </dsp:nvSpPr>
      <dsp:spPr>
        <a:xfrm>
          <a:off x="0" y="1610681"/>
          <a:ext cx="7992888" cy="8424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effectLst/>
            </a:rPr>
            <a:t>作用：</a:t>
          </a:r>
          <a:endParaRPr lang="en-US" altLang="zh-CN" sz="2800" b="1" kern="1200" dirty="0" smtClean="0">
            <a:effectLst/>
          </a:endParaRPr>
        </a:p>
      </dsp:txBody>
      <dsp:txXfrm>
        <a:off x="41123" y="1651804"/>
        <a:ext cx="7910642" cy="760154"/>
      </dsp:txXfrm>
    </dsp:sp>
    <dsp:sp modelId="{9FA171CA-E6EE-4418-9EDA-945CEF2B17F2}">
      <dsp:nvSpPr>
        <dsp:cNvPr id="0" name=""/>
        <dsp:cNvSpPr/>
      </dsp:nvSpPr>
      <dsp:spPr>
        <a:xfrm>
          <a:off x="0" y="2453081"/>
          <a:ext cx="7992888" cy="908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774"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zh-CN" altLang="en-US" sz="2800" b="1" kern="1200" dirty="0" smtClean="0">
              <a:effectLst/>
            </a:rPr>
            <a:t>可从低纬度向高纬度传输热量，又能从高纬地区向低纬输送海冰和</a:t>
          </a:r>
          <a:r>
            <a:rPr lang="zh-CN" altLang="en-US" sz="2800" b="1" kern="1200" dirty="0" smtClean="0">
              <a:effectLst/>
            </a:rPr>
            <a:t>冷水</a:t>
          </a:r>
          <a:endParaRPr lang="zh-CN" altLang="en-US" sz="2800" b="1" kern="1200" dirty="0">
            <a:effectLst/>
          </a:endParaRPr>
        </a:p>
      </dsp:txBody>
      <dsp:txXfrm>
        <a:off x="0" y="2453081"/>
        <a:ext cx="7992888" cy="908212"/>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E498B-1038-4FFD-8648-D0BE14F2BD00}">
      <dsp:nvSpPr>
        <dsp:cNvPr id="0" name=""/>
        <dsp:cNvSpPr/>
      </dsp:nvSpPr>
      <dsp:spPr>
        <a:xfrm>
          <a:off x="0" y="5176"/>
          <a:ext cx="8229600" cy="8049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影响成因：</a:t>
          </a:r>
          <a:endParaRPr lang="en-US" altLang="zh-CN" sz="3200" b="1" kern="1200" dirty="0" smtClean="0"/>
        </a:p>
      </dsp:txBody>
      <dsp:txXfrm>
        <a:off x="39295" y="44471"/>
        <a:ext cx="8151010" cy="726370"/>
      </dsp:txXfrm>
    </dsp:sp>
    <dsp:sp modelId="{44B5456D-B572-42A3-89B4-20E58FB02DD8}">
      <dsp:nvSpPr>
        <dsp:cNvPr id="0" name=""/>
        <dsp:cNvSpPr/>
      </dsp:nvSpPr>
      <dsp:spPr>
        <a:xfrm>
          <a:off x="0" y="810136"/>
          <a:ext cx="8229600"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zh-CN" altLang="en-US" sz="2500" b="1" kern="1200" dirty="0" smtClean="0"/>
            <a:t>地形对太阳辐射、空气温度、土壤温度、大气水分和降水都有</a:t>
          </a:r>
          <a:r>
            <a:rPr lang="zh-CN" altLang="en-US" sz="2500" b="1" kern="1200" dirty="0" smtClean="0"/>
            <a:t>影响</a:t>
          </a:r>
          <a:endParaRPr lang="zh-CN" altLang="en-US" sz="2500" b="1" kern="1200" dirty="0"/>
        </a:p>
      </dsp:txBody>
      <dsp:txXfrm>
        <a:off x="0" y="810136"/>
        <a:ext cx="8229600" cy="828000"/>
      </dsp:txXfrm>
    </dsp:sp>
    <dsp:sp modelId="{ACDFD964-4F85-4CD0-9825-08DF3A8E2916}">
      <dsp:nvSpPr>
        <dsp:cNvPr id="0" name=""/>
        <dsp:cNvSpPr/>
      </dsp:nvSpPr>
      <dsp:spPr>
        <a:xfrm>
          <a:off x="0" y="1638136"/>
          <a:ext cx="8229600" cy="8049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高山和高原对气候的影响最为</a:t>
          </a:r>
          <a:r>
            <a:rPr lang="zh-CN" altLang="en-US" sz="3200" b="1" kern="1200" dirty="0" smtClean="0"/>
            <a:t>明显</a:t>
          </a:r>
          <a:endParaRPr lang="zh-CN" altLang="en-US" sz="3200" b="1" kern="1200" dirty="0"/>
        </a:p>
      </dsp:txBody>
      <dsp:txXfrm>
        <a:off x="39295" y="1677431"/>
        <a:ext cx="8151010" cy="726370"/>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91650-AC6B-4AE1-8B69-A2415D93A57E}">
      <dsp:nvSpPr>
        <dsp:cNvPr id="0" name=""/>
        <dsp:cNvSpPr/>
      </dsp:nvSpPr>
      <dsp:spPr>
        <a:xfrm>
          <a:off x="0" y="66059"/>
          <a:ext cx="8229600"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气候特点：全年气温高，最冷月均温在</a:t>
          </a:r>
          <a:r>
            <a:rPr lang="en-US" sz="2700" b="1" kern="1200" dirty="0" smtClean="0"/>
            <a:t>15~180C</a:t>
          </a:r>
          <a:r>
            <a:rPr lang="zh-CN" sz="2700" b="1" kern="1200" dirty="0" smtClean="0"/>
            <a:t>以上</a:t>
          </a:r>
          <a:endParaRPr lang="zh-CN" sz="2700" kern="1200" dirty="0"/>
        </a:p>
      </dsp:txBody>
      <dsp:txXfrm>
        <a:off x="33155" y="99214"/>
        <a:ext cx="8163290" cy="612874"/>
      </dsp:txXfrm>
    </dsp:sp>
    <dsp:sp modelId="{60FB8955-542F-4FC9-AB0A-41DA657098E5}">
      <dsp:nvSpPr>
        <dsp:cNvPr id="0" name=""/>
        <dsp:cNvSpPr/>
      </dsp:nvSpPr>
      <dsp:spPr>
        <a:xfrm>
          <a:off x="0" y="823004"/>
          <a:ext cx="8229600"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影响气候的气团：</a:t>
          </a:r>
          <a:endParaRPr lang="zh-CN" sz="2700" kern="1200" dirty="0"/>
        </a:p>
      </dsp:txBody>
      <dsp:txXfrm>
        <a:off x="33155" y="856159"/>
        <a:ext cx="8163290" cy="612874"/>
      </dsp:txXfrm>
    </dsp:sp>
    <dsp:sp modelId="{78209BDE-D8A8-44CE-AEA1-670FFDA6B2E0}">
      <dsp:nvSpPr>
        <dsp:cNvPr id="0" name=""/>
        <dsp:cNvSpPr/>
      </dsp:nvSpPr>
      <dsp:spPr>
        <a:xfrm>
          <a:off x="0" y="1502189"/>
          <a:ext cx="8229600"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smtClean="0"/>
            <a:t>赤道气团</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热带气团</a:t>
          </a:r>
          <a:endParaRPr lang="zh-CN" sz="2100" kern="1200" dirty="0"/>
        </a:p>
      </dsp:txBody>
      <dsp:txXfrm>
        <a:off x="0" y="1502189"/>
        <a:ext cx="8229600" cy="768487"/>
      </dsp:txXfrm>
    </dsp:sp>
    <dsp:sp modelId="{3B85DBEF-7B50-408B-91D2-82BD8CE43E01}">
      <dsp:nvSpPr>
        <dsp:cNvPr id="0" name=""/>
        <dsp:cNvSpPr/>
      </dsp:nvSpPr>
      <dsp:spPr>
        <a:xfrm>
          <a:off x="0" y="2270677"/>
          <a:ext cx="8229600"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影响气候的主要环流系统：</a:t>
          </a:r>
          <a:endParaRPr lang="zh-CN" sz="2700" kern="1200" dirty="0"/>
        </a:p>
      </dsp:txBody>
      <dsp:txXfrm>
        <a:off x="33155" y="2303832"/>
        <a:ext cx="8163290" cy="612874"/>
      </dsp:txXfrm>
    </dsp:sp>
    <dsp:sp modelId="{4CD72E73-EB3F-4C46-9FED-2E4C18BDC24A}">
      <dsp:nvSpPr>
        <dsp:cNvPr id="0" name=""/>
        <dsp:cNvSpPr/>
      </dsp:nvSpPr>
      <dsp:spPr>
        <a:xfrm>
          <a:off x="0" y="2949862"/>
          <a:ext cx="8229600" cy="1956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smtClean="0"/>
            <a:t>热带辐合带</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信风</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亦道西风</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热带气旋</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副热带高压</a:t>
          </a:r>
          <a:endParaRPr lang="zh-CN" sz="2100" kern="1200" dirty="0"/>
        </a:p>
      </dsp:txBody>
      <dsp:txXfrm>
        <a:off x="0" y="2949862"/>
        <a:ext cx="8229600" cy="1956150"/>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9272A-3FF9-4CBF-8BF8-DF275B19C67F}">
      <dsp:nvSpPr>
        <dsp:cNvPr id="0" name=""/>
        <dsp:cNvSpPr/>
      </dsp:nvSpPr>
      <dsp:spPr>
        <a:xfrm>
          <a:off x="0" y="19483"/>
          <a:ext cx="8229600"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赤道多雨气候</a:t>
          </a:r>
          <a:endParaRPr lang="zh-CN" sz="2700" kern="1200" dirty="0"/>
        </a:p>
      </dsp:txBody>
      <dsp:txXfrm>
        <a:off x="33155" y="52638"/>
        <a:ext cx="8163290" cy="612874"/>
      </dsp:txXfrm>
    </dsp:sp>
    <dsp:sp modelId="{EA29D601-EA2A-4B2D-8CA2-17321D63A87F}">
      <dsp:nvSpPr>
        <dsp:cNvPr id="0" name=""/>
        <dsp:cNvSpPr/>
      </dsp:nvSpPr>
      <dsp:spPr>
        <a:xfrm>
          <a:off x="0" y="776428"/>
          <a:ext cx="8229600"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热带海洋性气候</a:t>
          </a:r>
          <a:endParaRPr lang="zh-CN" sz="2700" kern="1200" dirty="0"/>
        </a:p>
      </dsp:txBody>
      <dsp:txXfrm>
        <a:off x="33155" y="809583"/>
        <a:ext cx="8163290" cy="612874"/>
      </dsp:txXfrm>
    </dsp:sp>
    <dsp:sp modelId="{C8721DB5-8A32-44B5-B556-2BB2FF4CF56C}">
      <dsp:nvSpPr>
        <dsp:cNvPr id="0" name=""/>
        <dsp:cNvSpPr/>
      </dsp:nvSpPr>
      <dsp:spPr>
        <a:xfrm>
          <a:off x="0" y="1533373"/>
          <a:ext cx="8229600"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热带干湿季风气候</a:t>
          </a:r>
          <a:endParaRPr lang="zh-CN" sz="2700" kern="1200" dirty="0"/>
        </a:p>
      </dsp:txBody>
      <dsp:txXfrm>
        <a:off x="33155" y="1566528"/>
        <a:ext cx="8163290" cy="612874"/>
      </dsp:txXfrm>
    </dsp:sp>
    <dsp:sp modelId="{7BA5C6BD-E1D4-4101-B807-B2EA067246CF}">
      <dsp:nvSpPr>
        <dsp:cNvPr id="0" name=""/>
        <dsp:cNvSpPr/>
      </dsp:nvSpPr>
      <dsp:spPr>
        <a:xfrm>
          <a:off x="0" y="2290319"/>
          <a:ext cx="8229600"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热带季风气候</a:t>
          </a:r>
          <a:endParaRPr lang="zh-CN" sz="2700" kern="1200" dirty="0"/>
        </a:p>
      </dsp:txBody>
      <dsp:txXfrm>
        <a:off x="33155" y="2323474"/>
        <a:ext cx="8163290" cy="612874"/>
      </dsp:txXfrm>
    </dsp:sp>
    <dsp:sp modelId="{3BFADC87-2021-4542-9ABC-CBE0C86954FD}">
      <dsp:nvSpPr>
        <dsp:cNvPr id="0" name=""/>
        <dsp:cNvSpPr/>
      </dsp:nvSpPr>
      <dsp:spPr>
        <a:xfrm>
          <a:off x="0" y="2969504"/>
          <a:ext cx="8229600" cy="153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smtClean="0"/>
            <a:t>热带干旱与半干旱气候</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热带干旱气候型</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热带西岸多雾干旱气候型</a:t>
          </a:r>
          <a:endParaRPr lang="zh-CN" sz="2100" kern="1200" dirty="0"/>
        </a:p>
        <a:p>
          <a:pPr marL="228600" lvl="1" indent="-228600" algn="l" defTabSz="933450" rtl="0">
            <a:lnSpc>
              <a:spcPct val="90000"/>
            </a:lnSpc>
            <a:spcBef>
              <a:spcPct val="0"/>
            </a:spcBef>
            <a:spcAft>
              <a:spcPct val="20000"/>
            </a:spcAft>
            <a:buChar char="••"/>
          </a:pPr>
          <a:r>
            <a:rPr lang="zh-CN" sz="2100" b="1" kern="1200" dirty="0" smtClean="0"/>
            <a:t>热带半干旱气候型</a:t>
          </a:r>
          <a:endParaRPr lang="zh-CN" sz="2100" kern="1200" dirty="0"/>
        </a:p>
      </dsp:txBody>
      <dsp:txXfrm>
        <a:off x="0" y="2969504"/>
        <a:ext cx="8229600" cy="1536975"/>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FB2B4-6862-4114-9D71-8912BDF4EC0B}">
      <dsp:nvSpPr>
        <dsp:cNvPr id="0" name=""/>
        <dsp:cNvSpPr/>
      </dsp:nvSpPr>
      <dsp:spPr>
        <a:xfrm>
          <a:off x="0" y="80493"/>
          <a:ext cx="8229600" cy="711067"/>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气候特点：最冷月均温低于</a:t>
          </a:r>
          <a:r>
            <a:rPr lang="en-US" sz="1700" b="1" kern="1200" dirty="0" smtClean="0"/>
            <a:t>15-18℃</a:t>
          </a:r>
          <a:r>
            <a:rPr lang="zh-CN" sz="1700" b="1" kern="1200" dirty="0" smtClean="0"/>
            <a:t>，有</a:t>
          </a:r>
          <a:r>
            <a:rPr lang="en-US" sz="1700" b="1" kern="1200" dirty="0" smtClean="0"/>
            <a:t>4-12</a:t>
          </a:r>
          <a:r>
            <a:rPr lang="zh-CN" sz="1700" b="1" kern="1200" dirty="0" smtClean="0"/>
            <a:t>个月平均气温大于</a:t>
          </a:r>
          <a:r>
            <a:rPr lang="en-US" sz="1700" b="1" kern="1200" dirty="0" smtClean="0"/>
            <a:t>100C</a:t>
          </a:r>
          <a:r>
            <a:rPr lang="zh-CN" sz="1700" b="1" kern="1200" dirty="0" smtClean="0"/>
            <a:t>，四季较分明。</a:t>
          </a:r>
          <a:endParaRPr lang="zh-CN" sz="1700" kern="1200" dirty="0"/>
        </a:p>
      </dsp:txBody>
      <dsp:txXfrm>
        <a:off x="34711" y="115204"/>
        <a:ext cx="8160178" cy="641645"/>
      </dsp:txXfrm>
    </dsp:sp>
    <dsp:sp modelId="{05968B2F-6437-4BA3-9545-D1E28E4B4B5B}">
      <dsp:nvSpPr>
        <dsp:cNvPr id="0" name=""/>
        <dsp:cNvSpPr/>
      </dsp:nvSpPr>
      <dsp:spPr>
        <a:xfrm>
          <a:off x="0" y="840521"/>
          <a:ext cx="8229600" cy="711067"/>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影响气候的气团：</a:t>
          </a:r>
          <a:endParaRPr lang="zh-CN" sz="1700" kern="1200" dirty="0"/>
        </a:p>
      </dsp:txBody>
      <dsp:txXfrm>
        <a:off x="34711" y="875232"/>
        <a:ext cx="8160178" cy="641645"/>
      </dsp:txXfrm>
    </dsp:sp>
    <dsp:sp modelId="{9C2D5C5C-9494-436F-A7C9-115BC6EC87E1}">
      <dsp:nvSpPr>
        <dsp:cNvPr id="0" name=""/>
        <dsp:cNvSpPr/>
      </dsp:nvSpPr>
      <dsp:spPr>
        <a:xfrm>
          <a:off x="0" y="1551588"/>
          <a:ext cx="8229600" cy="475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sz="1300" b="1" kern="1200" dirty="0" smtClean="0"/>
            <a:t>热带气团</a:t>
          </a:r>
          <a:endParaRPr lang="zh-CN" sz="1300" kern="1200" dirty="0"/>
        </a:p>
        <a:p>
          <a:pPr marL="114300" lvl="1" indent="-114300" algn="l" defTabSz="577850" rtl="0">
            <a:lnSpc>
              <a:spcPct val="90000"/>
            </a:lnSpc>
            <a:spcBef>
              <a:spcPct val="0"/>
            </a:spcBef>
            <a:spcAft>
              <a:spcPct val="20000"/>
            </a:spcAft>
            <a:buChar char="••"/>
          </a:pPr>
          <a:r>
            <a:rPr lang="zh-CN" sz="1300" b="1" kern="1200" dirty="0" smtClean="0"/>
            <a:t>极地气团</a:t>
          </a:r>
          <a:endParaRPr lang="zh-CN" sz="1300" kern="1200" dirty="0"/>
        </a:p>
      </dsp:txBody>
      <dsp:txXfrm>
        <a:off x="0" y="1551588"/>
        <a:ext cx="8229600" cy="475065"/>
      </dsp:txXfrm>
    </dsp:sp>
    <dsp:sp modelId="{8AD5C73D-00EE-4048-9100-711A535C56D6}">
      <dsp:nvSpPr>
        <dsp:cNvPr id="0" name=""/>
        <dsp:cNvSpPr/>
      </dsp:nvSpPr>
      <dsp:spPr>
        <a:xfrm>
          <a:off x="0" y="2026653"/>
          <a:ext cx="8229600" cy="711067"/>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影响气候的主要环流系统：</a:t>
          </a:r>
          <a:endParaRPr lang="zh-CN" sz="1700" kern="1200" dirty="0"/>
        </a:p>
      </dsp:txBody>
      <dsp:txXfrm>
        <a:off x="34711" y="2061364"/>
        <a:ext cx="8160178" cy="641645"/>
      </dsp:txXfrm>
    </dsp:sp>
    <dsp:sp modelId="{4C867405-585A-41BD-AA8B-163B820FE903}">
      <dsp:nvSpPr>
        <dsp:cNvPr id="0" name=""/>
        <dsp:cNvSpPr/>
      </dsp:nvSpPr>
      <dsp:spPr>
        <a:xfrm>
          <a:off x="0" y="2737721"/>
          <a:ext cx="8229600" cy="144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sz="1300" b="1" kern="1200" dirty="0" smtClean="0"/>
            <a:t>极锋</a:t>
          </a:r>
          <a:endParaRPr lang="zh-CN" sz="1300" kern="1200" dirty="0"/>
        </a:p>
        <a:p>
          <a:pPr marL="114300" lvl="1" indent="-114300" algn="l" defTabSz="577850" rtl="0">
            <a:lnSpc>
              <a:spcPct val="90000"/>
            </a:lnSpc>
            <a:spcBef>
              <a:spcPct val="0"/>
            </a:spcBef>
            <a:spcAft>
              <a:spcPct val="20000"/>
            </a:spcAft>
            <a:buChar char="••"/>
          </a:pPr>
          <a:r>
            <a:rPr lang="zh-CN" sz="1300" b="1" kern="1200" dirty="0" smtClean="0"/>
            <a:t>盛行西风</a:t>
          </a:r>
          <a:endParaRPr lang="zh-CN" sz="1300" kern="1200" dirty="0"/>
        </a:p>
        <a:p>
          <a:pPr marL="114300" lvl="1" indent="-114300" algn="l" defTabSz="577850" rtl="0">
            <a:lnSpc>
              <a:spcPct val="90000"/>
            </a:lnSpc>
            <a:spcBef>
              <a:spcPct val="0"/>
            </a:spcBef>
            <a:spcAft>
              <a:spcPct val="20000"/>
            </a:spcAft>
            <a:buChar char="••"/>
          </a:pPr>
          <a:r>
            <a:rPr lang="zh-CN" sz="1300" b="1" kern="1200" dirty="0" smtClean="0"/>
            <a:t>温带气旋</a:t>
          </a:r>
          <a:endParaRPr lang="zh-CN" sz="1300" kern="1200" dirty="0"/>
        </a:p>
        <a:p>
          <a:pPr marL="114300" lvl="1" indent="-114300" algn="l" defTabSz="577850" rtl="0">
            <a:lnSpc>
              <a:spcPct val="90000"/>
            </a:lnSpc>
            <a:spcBef>
              <a:spcPct val="0"/>
            </a:spcBef>
            <a:spcAft>
              <a:spcPct val="20000"/>
            </a:spcAft>
            <a:buChar char="••"/>
          </a:pPr>
          <a:r>
            <a:rPr lang="zh-CN" sz="1300" b="1" kern="1200" dirty="0" smtClean="0"/>
            <a:t>反气旋</a:t>
          </a:r>
          <a:endParaRPr lang="zh-CN" sz="1300" kern="1200" dirty="0"/>
        </a:p>
        <a:p>
          <a:pPr marL="114300" lvl="1" indent="-114300" algn="l" defTabSz="577850" rtl="0">
            <a:lnSpc>
              <a:spcPct val="90000"/>
            </a:lnSpc>
            <a:spcBef>
              <a:spcPct val="0"/>
            </a:spcBef>
            <a:spcAft>
              <a:spcPct val="20000"/>
            </a:spcAft>
            <a:buChar char="••"/>
          </a:pPr>
          <a:r>
            <a:rPr lang="zh-CN" sz="1300" b="1" kern="1200" dirty="0" smtClean="0"/>
            <a:t>副热带高压</a:t>
          </a:r>
          <a:endParaRPr lang="zh-CN" sz="1300" kern="1200" dirty="0"/>
        </a:p>
        <a:p>
          <a:pPr marL="114300" lvl="1" indent="-114300" algn="l" defTabSz="577850" rtl="0">
            <a:lnSpc>
              <a:spcPct val="90000"/>
            </a:lnSpc>
            <a:spcBef>
              <a:spcPct val="0"/>
            </a:spcBef>
            <a:spcAft>
              <a:spcPct val="20000"/>
            </a:spcAft>
            <a:buChar char="••"/>
          </a:pPr>
          <a:r>
            <a:rPr lang="zh-CN" sz="1300" b="1" kern="1200" dirty="0" smtClean="0"/>
            <a:t>热带气旋</a:t>
          </a:r>
          <a:endParaRPr lang="zh-CN" sz="1300" kern="1200" dirty="0"/>
        </a:p>
      </dsp:txBody>
      <dsp:txXfrm>
        <a:off x="0" y="2737721"/>
        <a:ext cx="8229600" cy="1442790"/>
      </dsp:txXfrm>
    </dsp:sp>
    <dsp:sp modelId="{DB97061E-99C8-4B9F-A7F5-5439B71EEE8A}">
      <dsp:nvSpPr>
        <dsp:cNvPr id="0" name=""/>
        <dsp:cNvSpPr/>
      </dsp:nvSpPr>
      <dsp:spPr>
        <a:xfrm>
          <a:off x="0" y="4180511"/>
          <a:ext cx="8229600" cy="711067"/>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特点：中纬度带范围广，气候形成因子复杂，气候类型也多种多样。天气的非周期性变化和降水季节变化都很显著。</a:t>
          </a:r>
          <a:endParaRPr lang="zh-CN" sz="1700" kern="1200" dirty="0"/>
        </a:p>
      </dsp:txBody>
      <dsp:txXfrm>
        <a:off x="34711" y="4215222"/>
        <a:ext cx="8160178" cy="641645"/>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46B8E-72FD-4FD1-A950-B1E151725294}">
      <dsp:nvSpPr>
        <dsp:cNvPr id="0" name=""/>
        <dsp:cNvSpPr/>
      </dsp:nvSpPr>
      <dsp:spPr>
        <a:xfrm>
          <a:off x="0" y="423067"/>
          <a:ext cx="8229600" cy="8424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气候特点：低温无夏是该气候带最显著特征。降水虽少，但因蒸散弱，加之冻土发育，排水不畅，自然景观无干旱型，反而有大片沼泽。</a:t>
          </a:r>
          <a:endParaRPr lang="zh-CN" sz="2000" kern="1200" dirty="0"/>
        </a:p>
      </dsp:txBody>
      <dsp:txXfrm>
        <a:off x="41123" y="464190"/>
        <a:ext cx="8147354" cy="760154"/>
      </dsp:txXfrm>
    </dsp:sp>
    <dsp:sp modelId="{CEA3B8AA-6C25-4FAE-8BCB-52D59B950544}">
      <dsp:nvSpPr>
        <dsp:cNvPr id="0" name=""/>
        <dsp:cNvSpPr/>
      </dsp:nvSpPr>
      <dsp:spPr>
        <a:xfrm>
          <a:off x="0" y="1323067"/>
          <a:ext cx="8229600" cy="8424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影响气候的气团：</a:t>
          </a:r>
          <a:endParaRPr lang="zh-CN" sz="2000" kern="1200" dirty="0"/>
        </a:p>
      </dsp:txBody>
      <dsp:txXfrm>
        <a:off x="41123" y="1364190"/>
        <a:ext cx="8147354" cy="760154"/>
      </dsp:txXfrm>
    </dsp:sp>
    <dsp:sp modelId="{1D6B0841-FAE2-4986-AC37-23B79C5BA08E}">
      <dsp:nvSpPr>
        <dsp:cNvPr id="0" name=""/>
        <dsp:cNvSpPr/>
      </dsp:nvSpPr>
      <dsp:spPr>
        <a:xfrm>
          <a:off x="0" y="2165467"/>
          <a:ext cx="822960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CN" sz="1600" b="1" kern="1200" dirty="0" smtClean="0"/>
            <a:t>极地气团</a:t>
          </a:r>
          <a:endParaRPr lang="zh-CN" sz="1600" kern="1200" dirty="0"/>
        </a:p>
        <a:p>
          <a:pPr marL="171450" lvl="1" indent="-171450" algn="l" defTabSz="711200" rtl="0">
            <a:lnSpc>
              <a:spcPct val="90000"/>
            </a:lnSpc>
            <a:spcBef>
              <a:spcPct val="0"/>
            </a:spcBef>
            <a:spcAft>
              <a:spcPct val="20000"/>
            </a:spcAft>
            <a:buChar char="••"/>
          </a:pPr>
          <a:r>
            <a:rPr lang="zh-CN" sz="1600" b="1" kern="1200" dirty="0" smtClean="0"/>
            <a:t>冰洋气团</a:t>
          </a:r>
          <a:endParaRPr lang="zh-CN" sz="1600" kern="1200" dirty="0"/>
        </a:p>
      </dsp:txBody>
      <dsp:txXfrm>
        <a:off x="0" y="2165467"/>
        <a:ext cx="8229600" cy="579600"/>
      </dsp:txXfrm>
    </dsp:sp>
    <dsp:sp modelId="{FAFAF2B7-E6CC-40B8-8B67-D62CC231AEF7}">
      <dsp:nvSpPr>
        <dsp:cNvPr id="0" name=""/>
        <dsp:cNvSpPr/>
      </dsp:nvSpPr>
      <dsp:spPr>
        <a:xfrm>
          <a:off x="0" y="2745067"/>
          <a:ext cx="8229600" cy="8424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t>分类：</a:t>
          </a:r>
          <a:endParaRPr lang="zh-CN" sz="2000" kern="1200" dirty="0"/>
        </a:p>
      </dsp:txBody>
      <dsp:txXfrm>
        <a:off x="41123" y="2786190"/>
        <a:ext cx="8147354" cy="760154"/>
      </dsp:txXfrm>
    </dsp:sp>
    <dsp:sp modelId="{92E17E41-F857-4CD4-A260-6619C2D30C94}">
      <dsp:nvSpPr>
        <dsp:cNvPr id="0" name=""/>
        <dsp:cNvSpPr/>
      </dsp:nvSpPr>
      <dsp:spPr>
        <a:xfrm>
          <a:off x="0" y="3587467"/>
          <a:ext cx="8229600" cy="89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CN" sz="1600" b="1" kern="1200" dirty="0" smtClean="0"/>
            <a:t>副极地大陆性气候</a:t>
          </a:r>
          <a:endParaRPr lang="zh-CN" sz="1600" kern="1200" dirty="0"/>
        </a:p>
        <a:p>
          <a:pPr marL="171450" lvl="1" indent="-171450" algn="l" defTabSz="711200" rtl="0">
            <a:lnSpc>
              <a:spcPct val="90000"/>
            </a:lnSpc>
            <a:spcBef>
              <a:spcPct val="0"/>
            </a:spcBef>
            <a:spcAft>
              <a:spcPct val="20000"/>
            </a:spcAft>
            <a:buChar char="••"/>
          </a:pPr>
          <a:r>
            <a:rPr lang="zh-CN" sz="1600" b="1" kern="1200" dirty="0" smtClean="0"/>
            <a:t>极地长寒气候（太原气候）</a:t>
          </a:r>
          <a:endParaRPr lang="zh-CN" sz="1600" kern="1200" dirty="0"/>
        </a:p>
        <a:p>
          <a:pPr marL="171450" lvl="1" indent="-171450" algn="l" defTabSz="711200" rtl="0">
            <a:lnSpc>
              <a:spcPct val="90000"/>
            </a:lnSpc>
            <a:spcBef>
              <a:spcPct val="0"/>
            </a:spcBef>
            <a:spcAft>
              <a:spcPct val="20000"/>
            </a:spcAft>
            <a:buChar char="••"/>
          </a:pPr>
          <a:r>
            <a:rPr lang="zh-CN" sz="1600" b="1" kern="1200" dirty="0" smtClean="0"/>
            <a:t>极地冰原气候</a:t>
          </a:r>
          <a:endParaRPr lang="zh-CN" sz="1600" kern="1200" dirty="0"/>
        </a:p>
      </dsp:txBody>
      <dsp:txXfrm>
        <a:off x="0" y="3587467"/>
        <a:ext cx="8229600" cy="890100"/>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A9D28-6886-492E-99BB-06A61A590453}">
      <dsp:nvSpPr>
        <dsp:cNvPr id="0" name=""/>
        <dsp:cNvSpPr/>
      </dsp:nvSpPr>
      <dsp:spPr>
        <a:xfrm>
          <a:off x="0" y="93644"/>
          <a:ext cx="8229600"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气候特点：</a:t>
          </a:r>
          <a:endParaRPr lang="zh-CN" sz="2700" b="1" kern="1200" dirty="0"/>
        </a:p>
      </dsp:txBody>
      <dsp:txXfrm>
        <a:off x="33155" y="126799"/>
        <a:ext cx="8163290" cy="612874"/>
      </dsp:txXfrm>
    </dsp:sp>
    <dsp:sp modelId="{61B67980-26FA-425B-A24B-38538EA57A4F}">
      <dsp:nvSpPr>
        <dsp:cNvPr id="0" name=""/>
        <dsp:cNvSpPr/>
      </dsp:nvSpPr>
      <dsp:spPr>
        <a:xfrm>
          <a:off x="0" y="772829"/>
          <a:ext cx="8229600" cy="251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smtClean="0"/>
            <a:t>自山麓到山顶各气候要素发生规律性变化，表现出明显的气候垂直带</a:t>
          </a:r>
          <a:r>
            <a:rPr lang="zh-CN" sz="2100" b="1" kern="1200" dirty="0" smtClean="0"/>
            <a:t>性</a:t>
          </a:r>
          <a:endParaRPr lang="zh-CN" sz="2100" b="1" kern="1200" dirty="0"/>
        </a:p>
        <a:p>
          <a:pPr marL="228600" lvl="1" indent="-228600" algn="l" defTabSz="933450" rtl="0">
            <a:lnSpc>
              <a:spcPct val="90000"/>
            </a:lnSpc>
            <a:spcBef>
              <a:spcPct val="0"/>
            </a:spcBef>
            <a:spcAft>
              <a:spcPct val="20000"/>
            </a:spcAft>
            <a:buChar char="••"/>
          </a:pPr>
          <a:r>
            <a:rPr lang="zh-CN" sz="2100" b="1" kern="1200" dirty="0" smtClean="0"/>
            <a:t>在一定坡向和高度范围内，降水量随高度而</a:t>
          </a:r>
          <a:r>
            <a:rPr lang="zh-CN" sz="2100" b="1" kern="1200" dirty="0" smtClean="0"/>
            <a:t>加大</a:t>
          </a:r>
          <a:endParaRPr lang="zh-CN" sz="2100" b="1" kern="1200" dirty="0"/>
        </a:p>
        <a:p>
          <a:pPr marL="228600" lvl="1" indent="-228600" algn="l" defTabSz="933450" rtl="0">
            <a:lnSpc>
              <a:spcPct val="90000"/>
            </a:lnSpc>
            <a:spcBef>
              <a:spcPct val="0"/>
            </a:spcBef>
            <a:spcAft>
              <a:spcPct val="20000"/>
            </a:spcAft>
            <a:buChar char="••"/>
          </a:pPr>
          <a:r>
            <a:rPr lang="zh-CN" sz="2100" b="1" kern="1200" dirty="0" smtClean="0"/>
            <a:t>诸要素的垂直变化导致不同高度上具有不同的水热组合，从而形成不同的高地</a:t>
          </a:r>
          <a:r>
            <a:rPr lang="zh-CN" sz="2100" b="1" kern="1200" dirty="0" smtClean="0"/>
            <a:t>气候带</a:t>
          </a:r>
          <a:endParaRPr lang="zh-CN" sz="2100" b="1" kern="1200" dirty="0"/>
        </a:p>
        <a:p>
          <a:pPr marL="228600" lvl="1" indent="-228600" algn="l" defTabSz="933450" rtl="0">
            <a:lnSpc>
              <a:spcPct val="90000"/>
            </a:lnSpc>
            <a:spcBef>
              <a:spcPct val="0"/>
            </a:spcBef>
            <a:spcAft>
              <a:spcPct val="20000"/>
            </a:spcAft>
            <a:buChar char="••"/>
          </a:pPr>
          <a:r>
            <a:rPr lang="zh-CN" sz="2100" b="1" kern="1200" dirty="0" smtClean="0"/>
            <a:t>自山麓到山顶出现的高地气候带与山体所在地区向极地过渡出现的水平气候带略相类似，但成因</a:t>
          </a:r>
          <a:r>
            <a:rPr lang="zh-CN" sz="2100" b="1" kern="1200" dirty="0" smtClean="0"/>
            <a:t>不同</a:t>
          </a:r>
          <a:endParaRPr lang="zh-CN" sz="2100" b="1" kern="1200" dirty="0"/>
        </a:p>
      </dsp:txBody>
      <dsp:txXfrm>
        <a:off x="0" y="772829"/>
        <a:ext cx="8229600" cy="2515050"/>
      </dsp:txXfrm>
    </dsp:sp>
    <dsp:sp modelId="{669733F0-C1F3-4EE0-80D1-73975B090E0A}">
      <dsp:nvSpPr>
        <dsp:cNvPr id="0" name=""/>
        <dsp:cNvSpPr/>
      </dsp:nvSpPr>
      <dsp:spPr>
        <a:xfrm>
          <a:off x="0" y="3287879"/>
          <a:ext cx="8229600" cy="67918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t>分布：出现在约</a:t>
          </a:r>
          <a:r>
            <a:rPr lang="en-US" sz="2700" b="1" kern="1200" dirty="0" smtClean="0"/>
            <a:t>55‘S—70’N</a:t>
          </a:r>
          <a:r>
            <a:rPr lang="zh-CN" sz="2700" b="1" kern="1200" dirty="0" smtClean="0"/>
            <a:t>之间的大陆高山高原地区。</a:t>
          </a:r>
          <a:endParaRPr lang="zh-CN" sz="2700" b="1" kern="1200" dirty="0"/>
        </a:p>
      </dsp:txBody>
      <dsp:txXfrm>
        <a:off x="33155" y="3321034"/>
        <a:ext cx="8163290" cy="612874"/>
      </dsp:txXfrm>
    </dsp:sp>
    <dsp:sp modelId="{C9372401-6663-41DB-BEB0-E195919BAE61}">
      <dsp:nvSpPr>
        <dsp:cNvPr id="0" name=""/>
        <dsp:cNvSpPr/>
      </dsp:nvSpPr>
      <dsp:spPr>
        <a:xfrm>
          <a:off x="0" y="3967064"/>
          <a:ext cx="8229600"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smtClean="0"/>
            <a:t>在北半球中纬度地区分布较</a:t>
          </a:r>
          <a:r>
            <a:rPr lang="zh-CN" sz="2100" b="1" kern="1200" dirty="0" smtClean="0"/>
            <a:t>广</a:t>
          </a:r>
          <a:endParaRPr lang="zh-CN" sz="2100" b="1" kern="1200" dirty="0"/>
        </a:p>
        <a:p>
          <a:pPr marL="228600" lvl="1" indent="-228600" algn="l" defTabSz="933450" rtl="0">
            <a:lnSpc>
              <a:spcPct val="90000"/>
            </a:lnSpc>
            <a:spcBef>
              <a:spcPct val="0"/>
            </a:spcBef>
            <a:spcAft>
              <a:spcPct val="20000"/>
            </a:spcAft>
            <a:buChar char="••"/>
          </a:pPr>
          <a:r>
            <a:rPr lang="zh-CN" sz="2100" b="1" kern="1200" dirty="0" smtClean="0"/>
            <a:t>南半球主要分布于</a:t>
          </a:r>
          <a:r>
            <a:rPr lang="zh-CN" sz="2100" b="1" kern="1200" dirty="0" smtClean="0"/>
            <a:t>安第斯山脉</a:t>
          </a:r>
          <a:endParaRPr lang="zh-CN" sz="2100" b="1" kern="1200" dirty="0"/>
        </a:p>
      </dsp:txBody>
      <dsp:txXfrm>
        <a:off x="0" y="3967064"/>
        <a:ext cx="8229600" cy="768487"/>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CAD8F-F978-4530-8384-4C118D359B2E}">
      <dsp:nvSpPr>
        <dsp:cNvPr id="0" name=""/>
        <dsp:cNvSpPr/>
      </dsp:nvSpPr>
      <dsp:spPr>
        <a:xfrm>
          <a:off x="0" y="9547"/>
          <a:ext cx="7704856" cy="8002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大气的组成与垂直分层</a:t>
          </a:r>
          <a:endParaRPr lang="zh-CN" altLang="en-US" sz="3200" kern="1200" dirty="0"/>
        </a:p>
      </dsp:txBody>
      <dsp:txXfrm>
        <a:off x="39066" y="48613"/>
        <a:ext cx="7626724" cy="722148"/>
      </dsp:txXfrm>
    </dsp:sp>
    <dsp:sp modelId="{BB2B8BA0-3DD4-4F51-8DD2-AA3E10F62C39}">
      <dsp:nvSpPr>
        <dsp:cNvPr id="0" name=""/>
        <dsp:cNvSpPr/>
      </dsp:nvSpPr>
      <dsp:spPr>
        <a:xfrm>
          <a:off x="0" y="864547"/>
          <a:ext cx="7704856" cy="8002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大气水分和降水</a:t>
          </a:r>
          <a:endParaRPr lang="zh-CN" altLang="en-US" sz="3200" kern="1200" dirty="0"/>
        </a:p>
      </dsp:txBody>
      <dsp:txXfrm>
        <a:off x="39066" y="903613"/>
        <a:ext cx="7626724" cy="722148"/>
      </dsp:txXfrm>
    </dsp:sp>
    <dsp:sp modelId="{95B36CCC-316E-43B0-95D2-4EEEA7C77FA8}">
      <dsp:nvSpPr>
        <dsp:cNvPr id="0" name=""/>
        <dsp:cNvSpPr/>
      </dsp:nvSpPr>
      <dsp:spPr>
        <a:xfrm>
          <a:off x="0" y="1719547"/>
          <a:ext cx="7704856" cy="8002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大气的运动和天气系统</a:t>
          </a:r>
          <a:endParaRPr lang="zh-CN" altLang="en-US" sz="3200" kern="1200" dirty="0"/>
        </a:p>
      </dsp:txBody>
      <dsp:txXfrm>
        <a:off x="39066" y="1758613"/>
        <a:ext cx="7626724" cy="722148"/>
      </dsp:txXfrm>
    </dsp:sp>
    <dsp:sp modelId="{F1357577-CBCB-4966-BE19-2AC7F3BDC7F9}">
      <dsp:nvSpPr>
        <dsp:cNvPr id="0" name=""/>
        <dsp:cNvSpPr/>
      </dsp:nvSpPr>
      <dsp:spPr>
        <a:xfrm>
          <a:off x="0" y="2574547"/>
          <a:ext cx="7704856" cy="8002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气候的形成</a:t>
          </a:r>
          <a:endParaRPr lang="zh-CN" altLang="en-US" sz="3200" kern="1200" dirty="0"/>
        </a:p>
      </dsp:txBody>
      <dsp:txXfrm>
        <a:off x="39066" y="2613613"/>
        <a:ext cx="7626724" cy="7221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D71F61-440A-473F-89B7-7443D9D23E03}" type="datetimeFigureOut">
              <a:rPr lang="zh-CN" altLang="en-US" smtClean="0"/>
              <a:pPr/>
              <a:t>2018/11/19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170EF1-A48F-42A7-B183-D41B3BFE7941}" type="slidenum">
              <a:rPr lang="zh-CN" altLang="en-US" smtClean="0"/>
              <a:pPr/>
              <a:t>‹#›</a:t>
            </a:fld>
            <a:endParaRPr lang="zh-CN" altLang="en-US"/>
          </a:p>
        </p:txBody>
      </p:sp>
    </p:spTree>
    <p:extLst>
      <p:ext uri="{BB962C8B-B14F-4D97-AF65-F5344CB8AC3E}">
        <p14:creationId xmlns:p14="http://schemas.microsoft.com/office/powerpoint/2010/main" val="3246259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TextEdit="1"/>
          </p:cNvSpPr>
          <p:nvPr>
            <p:ph type="sldImg"/>
          </p:nvPr>
        </p:nvSpPr>
        <p:spPr bwMode="auto">
          <a:noFill/>
          <a:ln>
            <a:solidFill>
              <a:srgbClr val="000000"/>
            </a:solidFill>
            <a:miter lim="800000"/>
            <a:headEnd/>
            <a:tailEnd/>
          </a:ln>
        </p:spPr>
      </p:sp>
      <p:sp>
        <p:nvSpPr>
          <p:cNvPr id="39939" name="Rectangl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39940" name="Rectangl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83E73D-74A8-435B-BB88-586856FC4342}"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193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170EF1-A48F-42A7-B183-D41B3BFE7941}" type="slidenum">
              <a:rPr lang="zh-CN" altLang="en-US" smtClean="0"/>
              <a:pPr/>
              <a:t>140</a:t>
            </a:fld>
            <a:endParaRPr lang="zh-CN" altLang="en-US"/>
          </a:p>
        </p:txBody>
      </p:sp>
    </p:spTree>
    <p:extLst>
      <p:ext uri="{BB962C8B-B14F-4D97-AF65-F5344CB8AC3E}">
        <p14:creationId xmlns:p14="http://schemas.microsoft.com/office/powerpoint/2010/main" val="3663602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0170EF1-A48F-42A7-B183-D41B3BFE7941}" type="slidenum">
              <a:rPr lang="zh-CN" altLang="en-US" smtClean="0"/>
              <a:pPr/>
              <a:t>166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170EF1-A48F-42A7-B183-D41B3BFE7941}" type="slidenum">
              <a:rPr lang="zh-CN" altLang="en-US" smtClean="0"/>
              <a:pPr/>
              <a:t>23</a:t>
            </a:fld>
            <a:endParaRPr lang="zh-CN" altLang="en-US"/>
          </a:p>
        </p:txBody>
      </p:sp>
    </p:spTree>
    <p:extLst>
      <p:ext uri="{BB962C8B-B14F-4D97-AF65-F5344CB8AC3E}">
        <p14:creationId xmlns:p14="http://schemas.microsoft.com/office/powerpoint/2010/main" val="3528404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170EF1-A48F-42A7-B183-D41B3BFE7941}" type="slidenum">
              <a:rPr lang="zh-CN" altLang="en-US" smtClean="0"/>
              <a:pPr/>
              <a:t>37</a:t>
            </a:fld>
            <a:endParaRPr lang="zh-CN" altLang="en-US"/>
          </a:p>
        </p:txBody>
      </p:sp>
    </p:spTree>
    <p:extLst>
      <p:ext uri="{BB962C8B-B14F-4D97-AF65-F5344CB8AC3E}">
        <p14:creationId xmlns:p14="http://schemas.microsoft.com/office/powerpoint/2010/main" val="389230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0170EF1-A48F-42A7-B183-D41B3BFE7941}" type="slidenum">
              <a:rPr lang="zh-CN" altLang="en-US" smtClean="0"/>
              <a:pPr/>
              <a:t>38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0170EF1-A48F-42A7-B183-D41B3BFE7941}" type="slidenum">
              <a:rPr lang="zh-CN" altLang="en-US" smtClean="0"/>
              <a:pPr/>
              <a:t>42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170EF1-A48F-42A7-B183-D41B3BFE7941}" type="slidenum">
              <a:rPr lang="zh-CN" altLang="en-US" smtClean="0"/>
              <a:pPr/>
              <a:t>66</a:t>
            </a:fld>
            <a:endParaRPr lang="zh-CN" altLang="en-US"/>
          </a:p>
        </p:txBody>
      </p:sp>
    </p:spTree>
    <p:extLst>
      <p:ext uri="{BB962C8B-B14F-4D97-AF65-F5344CB8AC3E}">
        <p14:creationId xmlns:p14="http://schemas.microsoft.com/office/powerpoint/2010/main" val="31714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170EF1-A48F-42A7-B183-D41B3BFE7941}" type="slidenum">
              <a:rPr lang="zh-CN" altLang="en-US" smtClean="0"/>
              <a:pPr/>
              <a:t>90</a:t>
            </a:fld>
            <a:endParaRPr lang="zh-CN" altLang="en-US"/>
          </a:p>
        </p:txBody>
      </p:sp>
    </p:spTree>
    <p:extLst>
      <p:ext uri="{BB962C8B-B14F-4D97-AF65-F5344CB8AC3E}">
        <p14:creationId xmlns:p14="http://schemas.microsoft.com/office/powerpoint/2010/main" val="147645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170EF1-A48F-42A7-B183-D41B3BFE7941}" type="slidenum">
              <a:rPr lang="zh-CN" altLang="en-US" smtClean="0"/>
              <a:pPr/>
              <a:t>95</a:t>
            </a:fld>
            <a:endParaRPr lang="zh-CN" altLang="en-US"/>
          </a:p>
        </p:txBody>
      </p:sp>
    </p:spTree>
    <p:extLst>
      <p:ext uri="{BB962C8B-B14F-4D97-AF65-F5344CB8AC3E}">
        <p14:creationId xmlns:p14="http://schemas.microsoft.com/office/powerpoint/2010/main" val="3482117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170EF1-A48F-42A7-B183-D41B3BFE7941}" type="slidenum">
              <a:rPr lang="zh-CN" altLang="en-US" smtClean="0"/>
              <a:pPr/>
              <a:t>136</a:t>
            </a:fld>
            <a:endParaRPr lang="zh-CN" altLang="en-US"/>
          </a:p>
        </p:txBody>
      </p:sp>
    </p:spTree>
    <p:extLst>
      <p:ext uri="{BB962C8B-B14F-4D97-AF65-F5344CB8AC3E}">
        <p14:creationId xmlns:p14="http://schemas.microsoft.com/office/powerpoint/2010/main" val="3175687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6082" name="Group 2"/>
          <p:cNvGrpSpPr>
            <a:grpSpLocks/>
          </p:cNvGrpSpPr>
          <p:nvPr/>
        </p:nvGrpSpPr>
        <p:grpSpPr bwMode="auto">
          <a:xfrm>
            <a:off x="3175" y="4267200"/>
            <a:ext cx="9140825" cy="2590800"/>
            <a:chOff x="2" y="2688"/>
            <a:chExt cx="5758" cy="1632"/>
          </a:xfrm>
        </p:grpSpPr>
        <p:sp>
          <p:nvSpPr>
            <p:cNvPr id="46083"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CN" altLang="en-US"/>
            </a:p>
          </p:txBody>
        </p:sp>
        <p:grpSp>
          <p:nvGrpSpPr>
            <p:cNvPr id="46084" name="Group 4"/>
            <p:cNvGrpSpPr>
              <a:grpSpLocks/>
            </p:cNvGrpSpPr>
            <p:nvPr userDrawn="1"/>
          </p:nvGrpSpPr>
          <p:grpSpPr bwMode="auto">
            <a:xfrm>
              <a:off x="3528" y="3715"/>
              <a:ext cx="792" cy="521"/>
              <a:chOff x="3527" y="3715"/>
              <a:chExt cx="792" cy="521"/>
            </a:xfrm>
          </p:grpSpPr>
          <p:sp>
            <p:nvSpPr>
              <p:cNvPr id="46085" name="Oval 5"/>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endParaRPr lang="zh-CN" altLang="en-US"/>
              </a:p>
            </p:txBody>
          </p:sp>
          <p:sp>
            <p:nvSpPr>
              <p:cNvPr id="46086" name="Oval 6"/>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endParaRPr lang="zh-CN" altLang="en-US"/>
              </a:p>
            </p:txBody>
          </p:sp>
          <p:sp>
            <p:nvSpPr>
              <p:cNvPr id="46087" name="Oval 7"/>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CN" altLang="en-US"/>
              </a:p>
            </p:txBody>
          </p:sp>
          <p:sp>
            <p:nvSpPr>
              <p:cNvPr id="46088" name="Oval 8"/>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endParaRPr lang="zh-CN" altLang="en-US"/>
              </a:p>
            </p:txBody>
          </p:sp>
          <p:sp>
            <p:nvSpPr>
              <p:cNvPr id="46089" name="Oval 9"/>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CN" altLang="en-US"/>
              </a:p>
            </p:txBody>
          </p:sp>
          <p:sp>
            <p:nvSpPr>
              <p:cNvPr id="46090" name="Freeform 10"/>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endParaRPr lang="zh-CN" altLang="en-US"/>
              </a:p>
            </p:txBody>
          </p:sp>
          <p:sp>
            <p:nvSpPr>
              <p:cNvPr id="46091" name="Freeform 11"/>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endParaRPr lang="zh-CN" altLang="en-US"/>
              </a:p>
            </p:txBody>
          </p:sp>
          <p:sp>
            <p:nvSpPr>
              <p:cNvPr id="46092" name="Freeform 12"/>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CN" altLang="en-US"/>
              </a:p>
            </p:txBody>
          </p:sp>
          <p:sp>
            <p:nvSpPr>
              <p:cNvPr id="46093" name="Freeform 13"/>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endParaRPr lang="zh-CN" altLang="en-US"/>
              </a:p>
            </p:txBody>
          </p:sp>
          <p:sp>
            <p:nvSpPr>
              <p:cNvPr id="46094" name="Freeform 14"/>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endParaRPr lang="zh-CN" altLang="en-US"/>
              </a:p>
            </p:txBody>
          </p:sp>
          <p:sp>
            <p:nvSpPr>
              <p:cNvPr id="46095" name="Oval 15"/>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CN" altLang="en-US"/>
              </a:p>
            </p:txBody>
          </p:sp>
        </p:grpSp>
        <p:grpSp>
          <p:nvGrpSpPr>
            <p:cNvPr id="46096" name="Group 16"/>
            <p:cNvGrpSpPr>
              <a:grpSpLocks/>
            </p:cNvGrpSpPr>
            <p:nvPr userDrawn="1"/>
          </p:nvGrpSpPr>
          <p:grpSpPr bwMode="auto">
            <a:xfrm>
              <a:off x="1776" y="3631"/>
              <a:ext cx="1626" cy="683"/>
              <a:chOff x="1776" y="3631"/>
              <a:chExt cx="1626" cy="683"/>
            </a:xfrm>
          </p:grpSpPr>
          <p:sp>
            <p:nvSpPr>
              <p:cNvPr id="46097" name="Oval 17"/>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endParaRPr lang="zh-CN" altLang="en-US"/>
              </a:p>
            </p:txBody>
          </p:sp>
          <p:sp>
            <p:nvSpPr>
              <p:cNvPr id="46098" name="Oval 18"/>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endParaRPr lang="zh-CN" altLang="en-US"/>
              </a:p>
            </p:txBody>
          </p:sp>
          <p:sp>
            <p:nvSpPr>
              <p:cNvPr id="46099" name="Oval 19"/>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endParaRPr lang="zh-CN" altLang="en-US"/>
              </a:p>
            </p:txBody>
          </p:sp>
          <p:sp>
            <p:nvSpPr>
              <p:cNvPr id="46100" name="Oval 20"/>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endParaRPr lang="zh-CN" altLang="en-US"/>
              </a:p>
            </p:txBody>
          </p:sp>
          <p:sp>
            <p:nvSpPr>
              <p:cNvPr id="46101" name="Oval 21"/>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CN" altLang="en-US"/>
              </a:p>
            </p:txBody>
          </p:sp>
          <p:sp>
            <p:nvSpPr>
              <p:cNvPr id="46102" name="Oval 22"/>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endParaRPr lang="zh-CN" altLang="en-US"/>
              </a:p>
            </p:txBody>
          </p:sp>
          <p:sp>
            <p:nvSpPr>
              <p:cNvPr id="46103" name="Oval 23"/>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endParaRPr lang="zh-CN" altLang="en-US"/>
              </a:p>
            </p:txBody>
          </p:sp>
          <p:sp>
            <p:nvSpPr>
              <p:cNvPr id="46104" name="Oval 24"/>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endParaRPr lang="zh-CN" altLang="en-US"/>
              </a:p>
            </p:txBody>
          </p:sp>
          <p:sp>
            <p:nvSpPr>
              <p:cNvPr id="46105"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endParaRPr lang="zh-CN" altLang="en-US"/>
              </a:p>
            </p:txBody>
          </p:sp>
          <p:sp>
            <p:nvSpPr>
              <p:cNvPr id="46106"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endParaRPr lang="zh-CN" altLang="en-US"/>
              </a:p>
            </p:txBody>
          </p:sp>
          <p:sp>
            <p:nvSpPr>
              <p:cNvPr id="46107"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endParaRPr lang="zh-CN" altLang="en-US"/>
              </a:p>
            </p:txBody>
          </p:sp>
          <p:sp>
            <p:nvSpPr>
              <p:cNvPr id="46108"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endParaRPr lang="zh-CN" altLang="en-US"/>
              </a:p>
            </p:txBody>
          </p:sp>
          <p:sp>
            <p:nvSpPr>
              <p:cNvPr id="46109"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endParaRPr lang="zh-CN" altLang="en-US"/>
              </a:p>
            </p:txBody>
          </p:sp>
          <p:sp>
            <p:nvSpPr>
              <p:cNvPr id="46110"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endParaRPr lang="zh-CN" altLang="en-US"/>
              </a:p>
            </p:txBody>
          </p:sp>
          <p:sp>
            <p:nvSpPr>
              <p:cNvPr id="46111"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CN" altLang="en-US"/>
              </a:p>
            </p:txBody>
          </p:sp>
          <p:sp>
            <p:nvSpPr>
              <p:cNvPr id="46112"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CN" altLang="en-US"/>
              </a:p>
            </p:txBody>
          </p:sp>
          <p:sp>
            <p:nvSpPr>
              <p:cNvPr id="46113"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CN" altLang="en-US"/>
              </a:p>
            </p:txBody>
          </p:sp>
          <p:sp>
            <p:nvSpPr>
              <p:cNvPr id="46114"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endParaRPr lang="zh-CN" altLang="en-US"/>
              </a:p>
            </p:txBody>
          </p:sp>
        </p:grpSp>
        <p:grpSp>
          <p:nvGrpSpPr>
            <p:cNvPr id="46115" name="Group 35"/>
            <p:cNvGrpSpPr>
              <a:grpSpLocks/>
            </p:cNvGrpSpPr>
            <p:nvPr userDrawn="1"/>
          </p:nvGrpSpPr>
          <p:grpSpPr bwMode="auto">
            <a:xfrm>
              <a:off x="4128" y="3360"/>
              <a:ext cx="1351" cy="821"/>
              <a:chOff x="4128" y="3360"/>
              <a:chExt cx="1351" cy="821"/>
            </a:xfrm>
          </p:grpSpPr>
          <p:sp>
            <p:nvSpPr>
              <p:cNvPr id="46116" name="Freeform 36"/>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CN" altLang="en-US"/>
              </a:p>
            </p:txBody>
          </p:sp>
          <p:sp>
            <p:nvSpPr>
              <p:cNvPr id="46117" name="Freeform 37"/>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CN" altLang="en-US"/>
              </a:p>
            </p:txBody>
          </p:sp>
          <p:sp>
            <p:nvSpPr>
              <p:cNvPr id="46118" name="Freeform 38"/>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endParaRPr lang="zh-CN" altLang="en-US"/>
              </a:p>
            </p:txBody>
          </p:sp>
          <p:sp>
            <p:nvSpPr>
              <p:cNvPr id="46119" name="Freeform 39"/>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CN" altLang="en-US"/>
              </a:p>
            </p:txBody>
          </p:sp>
          <p:sp>
            <p:nvSpPr>
              <p:cNvPr id="46120" name="Freeform 40"/>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CN" altLang="en-US"/>
              </a:p>
            </p:txBody>
          </p:sp>
          <p:sp>
            <p:nvSpPr>
              <p:cNvPr id="46121" name="Freeform 41"/>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CN" altLang="en-US"/>
              </a:p>
            </p:txBody>
          </p:sp>
          <p:sp>
            <p:nvSpPr>
              <p:cNvPr id="46122" name="Freeform 42"/>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CN" altLang="en-US"/>
              </a:p>
            </p:txBody>
          </p:sp>
          <p:sp>
            <p:nvSpPr>
              <p:cNvPr id="46123" name="Freeform 43"/>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endParaRPr lang="zh-CN" altLang="en-US"/>
              </a:p>
            </p:txBody>
          </p:sp>
          <p:sp>
            <p:nvSpPr>
              <p:cNvPr id="46124" name="Freeform 44"/>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endParaRPr lang="zh-CN" altLang="en-US"/>
              </a:p>
            </p:txBody>
          </p:sp>
          <p:sp>
            <p:nvSpPr>
              <p:cNvPr id="46125" name="Freeform 45"/>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CN" altLang="en-US"/>
              </a:p>
            </p:txBody>
          </p:sp>
          <p:sp>
            <p:nvSpPr>
              <p:cNvPr id="46126" name="Freeform 46"/>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CN" altLang="en-US"/>
              </a:p>
            </p:txBody>
          </p:sp>
          <p:sp>
            <p:nvSpPr>
              <p:cNvPr id="46127" name="Oval 47"/>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endParaRPr lang="zh-CN" altLang="en-US"/>
              </a:p>
            </p:txBody>
          </p:sp>
          <p:sp>
            <p:nvSpPr>
              <p:cNvPr id="46128" name="Oval 48"/>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endParaRPr lang="zh-CN" altLang="en-US"/>
              </a:p>
            </p:txBody>
          </p:sp>
          <p:sp>
            <p:nvSpPr>
              <p:cNvPr id="46129" name="Oval 49"/>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CN" altLang="en-US"/>
              </a:p>
            </p:txBody>
          </p:sp>
          <p:sp>
            <p:nvSpPr>
              <p:cNvPr id="46130" name="Oval 50"/>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CN" altLang="en-US"/>
              </a:p>
            </p:txBody>
          </p:sp>
          <p:sp>
            <p:nvSpPr>
              <p:cNvPr id="46131" name="Oval 51"/>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CN" altLang="en-US"/>
              </a:p>
            </p:txBody>
          </p:sp>
          <p:sp>
            <p:nvSpPr>
              <p:cNvPr id="46132" name="Oval 52"/>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endParaRPr lang="zh-CN" altLang="en-US"/>
              </a:p>
            </p:txBody>
          </p:sp>
        </p:grpSp>
        <p:grpSp>
          <p:nvGrpSpPr>
            <p:cNvPr id="46133" name="Group 53"/>
            <p:cNvGrpSpPr>
              <a:grpSpLocks/>
            </p:cNvGrpSpPr>
            <p:nvPr userDrawn="1"/>
          </p:nvGrpSpPr>
          <p:grpSpPr bwMode="auto">
            <a:xfrm>
              <a:off x="5280" y="3024"/>
              <a:ext cx="425" cy="258"/>
              <a:chOff x="5280" y="3024"/>
              <a:chExt cx="425" cy="258"/>
            </a:xfrm>
          </p:grpSpPr>
          <p:sp>
            <p:nvSpPr>
              <p:cNvPr id="46134" name="Freeform 54"/>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CN" altLang="en-US"/>
              </a:p>
            </p:txBody>
          </p:sp>
          <p:sp>
            <p:nvSpPr>
              <p:cNvPr id="46135" name="Freeform 55"/>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CN" altLang="en-US"/>
              </a:p>
            </p:txBody>
          </p:sp>
          <p:sp>
            <p:nvSpPr>
              <p:cNvPr id="46136" name="Freeform 56"/>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CN" altLang="en-US"/>
              </a:p>
            </p:txBody>
          </p:sp>
          <p:sp>
            <p:nvSpPr>
              <p:cNvPr id="46137" name="Freeform 57"/>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CN" altLang="en-US"/>
              </a:p>
            </p:txBody>
          </p:sp>
          <p:sp>
            <p:nvSpPr>
              <p:cNvPr id="46138" name="Freeform 58"/>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CN" altLang="en-US"/>
              </a:p>
            </p:txBody>
          </p:sp>
          <p:sp>
            <p:nvSpPr>
              <p:cNvPr id="46139" name="Freeform 59"/>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CN" altLang="en-US"/>
              </a:p>
            </p:txBody>
          </p:sp>
          <p:sp>
            <p:nvSpPr>
              <p:cNvPr id="46140" name="Freeform 60"/>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CN" altLang="en-US"/>
              </a:p>
            </p:txBody>
          </p:sp>
          <p:grpSp>
            <p:nvGrpSpPr>
              <p:cNvPr id="46141" name="Group 61"/>
              <p:cNvGrpSpPr>
                <a:grpSpLocks/>
              </p:cNvGrpSpPr>
              <p:nvPr/>
            </p:nvGrpSpPr>
            <p:grpSpPr bwMode="auto">
              <a:xfrm>
                <a:off x="5381" y="3085"/>
                <a:ext cx="227" cy="132"/>
                <a:chOff x="5381" y="3085"/>
                <a:chExt cx="227" cy="132"/>
              </a:xfrm>
            </p:grpSpPr>
            <p:sp>
              <p:nvSpPr>
                <p:cNvPr id="46142" name="Oval 62"/>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endParaRPr lang="zh-CN" altLang="en-US"/>
                </a:p>
              </p:txBody>
            </p:sp>
            <p:sp>
              <p:nvSpPr>
                <p:cNvPr id="46143" name="Oval 63"/>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endParaRPr lang="zh-CN" altLang="en-US"/>
                </a:p>
              </p:txBody>
            </p:sp>
            <p:sp>
              <p:nvSpPr>
                <p:cNvPr id="46144" name="Oval 64"/>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endParaRPr lang="zh-CN" altLang="en-US"/>
                </a:p>
              </p:txBody>
            </p:sp>
            <p:sp>
              <p:nvSpPr>
                <p:cNvPr id="46145" name="Oval 65"/>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endParaRPr lang="zh-CN" altLang="en-US"/>
                </a:p>
              </p:txBody>
            </p:sp>
          </p:grpSp>
        </p:grpSp>
      </p:grpSp>
      <p:sp>
        <p:nvSpPr>
          <p:cNvPr id="46146"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zh-CN" altLang="en-US"/>
              <a:t>单击此处编辑母版标题样式</a:t>
            </a:r>
          </a:p>
        </p:txBody>
      </p:sp>
      <p:sp>
        <p:nvSpPr>
          <p:cNvPr id="46147"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6148" name="Rectangle 68"/>
          <p:cNvSpPr>
            <a:spLocks noGrp="1" noChangeArrowheads="1"/>
          </p:cNvSpPr>
          <p:nvPr>
            <p:ph type="dt" sz="quarter" idx="2"/>
          </p:nvPr>
        </p:nvSpPr>
        <p:spPr>
          <a:xfrm>
            <a:off x="457200" y="6248400"/>
            <a:ext cx="2133600" cy="457200"/>
          </a:xfrm>
        </p:spPr>
        <p:txBody>
          <a:bodyPr/>
          <a:lstStyle>
            <a:lvl1pPr>
              <a:defRPr/>
            </a:lvl1pPr>
          </a:lstStyle>
          <a:p>
            <a:endParaRPr lang="en-US" altLang="zh-CN"/>
          </a:p>
        </p:txBody>
      </p:sp>
      <p:sp>
        <p:nvSpPr>
          <p:cNvPr id="46149" name="Rectangle 69"/>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46150" name="Rectangle 70"/>
          <p:cNvSpPr>
            <a:spLocks noGrp="1" noChangeArrowheads="1"/>
          </p:cNvSpPr>
          <p:nvPr>
            <p:ph type="sldNum" sz="quarter" idx="4"/>
          </p:nvPr>
        </p:nvSpPr>
        <p:spPr>
          <a:xfrm>
            <a:off x="6553200" y="6248400"/>
            <a:ext cx="2133600" cy="457200"/>
          </a:xfrm>
        </p:spPr>
        <p:txBody>
          <a:bodyPr/>
          <a:lstStyle>
            <a:lvl1pPr>
              <a:defRPr/>
            </a:lvl1pPr>
          </a:lstStyle>
          <a:p>
            <a:fld id="{D0C36C0C-6959-424C-A0B1-CBF01EEAE185}"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148B07C-1731-4FD8-86DD-10456F8FD022}"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483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483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D0A8032-8DC4-4223-84D4-71D67A380FE6}"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483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133600" cy="476250"/>
          </a:xfrm>
        </p:spPr>
        <p:txBody>
          <a:bodyPr/>
          <a:lstStyle>
            <a:lvl1pPr>
              <a:defRPr/>
            </a:lvl1pPr>
          </a:lstStyle>
          <a:p>
            <a:fld id="{9841E63B-682A-445C-BC70-7E2812A5F483}"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48B1A16E-0A89-40FC-A809-2224E9BB9B13}" type="slidenum">
              <a:rPr lang="en-US" altLang="zh-CN"/>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endParaRPr lang="zh-CN" altLang="en-US"/>
          </a:p>
        </p:txBody>
      </p:sp>
      <p:sp>
        <p:nvSpPr>
          <p:cNvPr id="4" name="日期占位符 3"/>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5225"/>
            <a:ext cx="2133600" cy="476250"/>
          </a:xfrm>
        </p:spPr>
        <p:txBody>
          <a:bodyPr/>
          <a:lstStyle>
            <a:lvl1pPr>
              <a:defRPr/>
            </a:lvl1pPr>
          </a:lstStyle>
          <a:p>
            <a:fld id="{53DE4820-6A41-4C8B-BB0C-CF044CD4F486}" type="slidenum">
              <a:rPr lang="en-US" altLang="zh-CN"/>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3FD83D9-CDD7-4914-AC57-FA252D2EBEF7}" type="datetimeFigureOut">
              <a:rPr lang="zh-CN" altLang="en-US"/>
              <a:pPr>
                <a:defRPr/>
              </a:pPr>
              <a:t>2018/11/19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49E7E5-7010-42CC-BED8-94E9F968B2AC}" type="slidenum">
              <a:rPr lang="zh-CN" altLang="en-US"/>
              <a:pPr>
                <a:defRPr/>
              </a:pPr>
              <a:t>‹#›</a:t>
            </a:fld>
            <a:endParaRPr lang="zh-CN" altLang="en-US"/>
          </a:p>
        </p:txBody>
      </p:sp>
    </p:spTree>
    <p:extLst>
      <p:ext uri="{BB962C8B-B14F-4D97-AF65-F5344CB8AC3E}">
        <p14:creationId xmlns:p14="http://schemas.microsoft.com/office/powerpoint/2010/main" val="1487094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1565275"/>
            <a:ext cx="500063" cy="0"/>
          </a:xfrm>
          <a:prstGeom prst="line">
            <a:avLst/>
          </a:prstGeom>
          <a:ln w="279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642938" y="1565275"/>
            <a:ext cx="8501062" cy="0"/>
          </a:xfrm>
          <a:prstGeom prst="line">
            <a:avLst/>
          </a:prstGeom>
          <a:ln w="2794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36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736749"/>
            <a:ext cx="8229600" cy="4525963"/>
          </a:xfrm>
        </p:spPr>
        <p:txBody>
          <a:bodyPr/>
          <a:lstStyle>
            <a:lvl1pPr>
              <a:buClr>
                <a:schemeClr val="tx2"/>
              </a:buClr>
              <a:buSzPct val="79000"/>
              <a:buFont typeface="Wingdings" pitchFamily="2" charset="2"/>
              <a:buChar char="p"/>
              <a:defRPr sz="2800" b="1"/>
            </a:lvl1pPr>
            <a:lvl2pPr>
              <a:buClr>
                <a:schemeClr val="accent6">
                  <a:lumMod val="50000"/>
                </a:schemeClr>
              </a:buClr>
              <a:buSzPct val="90000"/>
              <a:buFont typeface="Arial" pitchFamily="34" charset="0"/>
              <a:buChar char="□"/>
              <a:defRPr sz="2400"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0656218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23100"/>
            <a:ext cx="9143968" cy="6834900"/>
          </a:xfrm>
          <a:prstGeom prst="rect">
            <a:avLst/>
          </a:prstGeom>
        </p:spPr>
      </p:pic>
      <p:sp>
        <p:nvSpPr>
          <p:cNvPr id="5" name="Rectangle 7"/>
          <p:cNvSpPr/>
          <p:nvPr userDrawn="1"/>
        </p:nvSpPr>
        <p:spPr>
          <a:xfrm>
            <a:off x="0" y="1704975"/>
            <a:ext cx="1295400" cy="1081083"/>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Rectangle 8"/>
          <p:cNvSpPr/>
          <p:nvPr userDrawn="1"/>
        </p:nvSpPr>
        <p:spPr>
          <a:xfrm>
            <a:off x="1371600" y="1704975"/>
            <a:ext cx="7772400" cy="1081083"/>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solidFill>
                <a:srgbClr val="000000"/>
              </a:solidFill>
            </a:endParaRPr>
          </a:p>
        </p:txBody>
      </p:sp>
      <p:sp>
        <p:nvSpPr>
          <p:cNvPr id="8" name="Title 1"/>
          <p:cNvSpPr txBox="1">
            <a:spLocks/>
          </p:cNvSpPr>
          <p:nvPr userDrawn="1"/>
        </p:nvSpPr>
        <p:spPr>
          <a:xfrm>
            <a:off x="1371600" y="1704975"/>
            <a:ext cx="7620000" cy="742950"/>
          </a:xfrm>
          <a:prstGeom prst="rect">
            <a:avLst/>
          </a:prstGeom>
        </p:spPr>
        <p:txBody>
          <a:bodyPr anchor="ctr">
            <a:normAutofit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16" name="标题 15"/>
          <p:cNvSpPr>
            <a:spLocks noGrp="1"/>
          </p:cNvSpPr>
          <p:nvPr>
            <p:ph type="title"/>
          </p:nvPr>
        </p:nvSpPr>
        <p:spPr>
          <a:xfrm>
            <a:off x="1357290" y="1745453"/>
            <a:ext cx="7500990" cy="969167"/>
          </a:xfrm>
        </p:spPr>
        <p:txBody>
          <a:bodyPr>
            <a:normAutofit/>
          </a:bodyPr>
          <a:lstStyle>
            <a:lvl1pPr algn="l">
              <a:defRPr sz="4400" b="1">
                <a:solidFill>
                  <a:srgbClr val="000000"/>
                </a:solidFill>
                <a:effectLst/>
                <a:latin typeface="黑体" pitchFamily="49" charset="-122"/>
                <a:ea typeface="黑体"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775837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直接连接符 4"/>
          <p:cNvCxnSpPr/>
          <p:nvPr userDrawn="1"/>
        </p:nvCxnSpPr>
        <p:spPr>
          <a:xfrm>
            <a:off x="0" y="1428750"/>
            <a:ext cx="500063"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642938" y="1428750"/>
            <a:ext cx="8501062"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buClr>
                <a:schemeClr val="tx2"/>
              </a:buClr>
              <a:buSzPct val="80000"/>
              <a:buFont typeface="Wingdings" pitchFamily="2" charset="2"/>
              <a:buChar char="p"/>
              <a:defRPr sz="2800" b="1"/>
            </a:lvl1pPr>
            <a:lvl2pPr>
              <a:defRPr sz="2400" b="1"/>
            </a:lvl2pPr>
            <a:lvl3pPr>
              <a:defRPr sz="2000" b="1"/>
            </a:lvl3pPr>
            <a:lvl4pPr>
              <a:defRPr sz="1800" b="1"/>
            </a:lvl4pPr>
            <a:lvl5pPr>
              <a:defRPr sz="1800" b="1"/>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5764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2444957-4613-4949-A1FF-9B9E5F068CF5}" type="datetimeFigureOut">
              <a:rPr lang="zh-CN" altLang="en-US"/>
              <a:pPr>
                <a:defRPr/>
              </a:pPr>
              <a:t>2018/11/19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1D8BB3-ACE7-45F1-8D34-0A62740549FE}" type="slidenum">
              <a:rPr lang="zh-CN" altLang="en-US"/>
              <a:pPr>
                <a:defRPr/>
              </a:pPr>
              <a:t>‹#›</a:t>
            </a:fld>
            <a:endParaRPr lang="zh-CN" altLang="en-US"/>
          </a:p>
        </p:txBody>
      </p:sp>
    </p:spTree>
    <p:extLst>
      <p:ext uri="{BB962C8B-B14F-4D97-AF65-F5344CB8AC3E}">
        <p14:creationId xmlns:p14="http://schemas.microsoft.com/office/powerpoint/2010/main" val="69329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22B5E4C-2971-47AA-963A-297CB1AC13F8}" type="slidenum">
              <a:rPr lang="en-US" altLang="zh-CN"/>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8572" y="0"/>
            <a:ext cx="828652" cy="6215082"/>
          </a:xfrm>
        </p:spPr>
        <p:txBody>
          <a:bodyPr/>
          <a:lstStyle>
            <a:lvl1pPr>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cxnSp>
        <p:nvCxnSpPr>
          <p:cNvPr id="6" name="直接连接符 5"/>
          <p:cNvCxnSpPr/>
          <p:nvPr userDrawn="1"/>
        </p:nvCxnSpPr>
        <p:spPr>
          <a:xfrm flipV="1">
            <a:off x="1000100" y="0"/>
            <a:ext cx="29" cy="64292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00100" y="714356"/>
            <a:ext cx="0" cy="4000528"/>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416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Rectangle 7"/>
          <p:cNvSpPr/>
          <p:nvPr userDrawn="1"/>
        </p:nvSpPr>
        <p:spPr>
          <a:xfrm>
            <a:off x="0" y="5103813"/>
            <a:ext cx="1295400" cy="1111250"/>
          </a:xfrm>
          <a:prstGeom prst="rect">
            <a:avLst/>
          </a:prstGeom>
          <a:solidFill>
            <a:srgbClr val="FF0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4" name="Rectangle 8"/>
          <p:cNvSpPr/>
          <p:nvPr userDrawn="1"/>
        </p:nvSpPr>
        <p:spPr>
          <a:xfrm>
            <a:off x="1371600" y="5103813"/>
            <a:ext cx="7772400" cy="1111250"/>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Title 1"/>
          <p:cNvSpPr txBox="1">
            <a:spLocks/>
          </p:cNvSpPr>
          <p:nvPr userDrawn="1"/>
        </p:nvSpPr>
        <p:spPr>
          <a:xfrm>
            <a:off x="1371600" y="5103813"/>
            <a:ext cx="7620000" cy="657225"/>
          </a:xfrm>
          <a:prstGeom prst="rect">
            <a:avLst/>
          </a:prstGeom>
        </p:spPr>
        <p:txBody>
          <a:bodyPr anchor="ctr">
            <a:normAutofit fontScale="92500"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5" name="Text Placeholder 2"/>
          <p:cNvSpPr>
            <a:spLocks noGrp="1"/>
          </p:cNvSpPr>
          <p:nvPr>
            <p:ph type="body" idx="13"/>
          </p:nvPr>
        </p:nvSpPr>
        <p:spPr>
          <a:xfrm>
            <a:off x="1785918" y="3357562"/>
            <a:ext cx="7123113" cy="1652583"/>
          </a:xfrm>
        </p:spPr>
        <p:txBody>
          <a:bodyPr>
            <a:normAutofit/>
          </a:bodyPr>
          <a:lstStyle>
            <a:lvl1pPr algn="r" eaLnBrk="1" latinLnBrk="0" hangingPunct="1">
              <a:buNone/>
              <a:defRPr kumimoji="0" lang="zh-CN" sz="4400" b="1">
                <a:solidFill>
                  <a:schemeClr val="tx1"/>
                </a:solidFill>
                <a:latin typeface="黑体" pitchFamily="49" charset="-122"/>
                <a:ea typeface="黑体" pitchFamily="49" charset="-122"/>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a:r>
              <a:rPr lang="zh-CN" altLang="en-US" dirty="0" smtClean="0"/>
              <a:t>单击此处编辑母版文本样式</a:t>
            </a:r>
          </a:p>
        </p:txBody>
      </p:sp>
    </p:spTree>
    <p:extLst>
      <p:ext uri="{BB962C8B-B14F-4D97-AF65-F5344CB8AC3E}">
        <p14:creationId xmlns:p14="http://schemas.microsoft.com/office/powerpoint/2010/main" val="36885855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E8F5CD7-DE8A-4F86-95F5-100F17291F99}" type="datetimeFigureOut">
              <a:rPr lang="zh-CN" altLang="en-US"/>
              <a:pPr>
                <a:defRPr/>
              </a:pPr>
              <a:t>2018/11/19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0FDCCA8-CE78-4250-A605-07D985A4995F}" type="slidenum">
              <a:rPr lang="zh-CN" altLang="en-US"/>
              <a:pPr>
                <a:defRPr/>
              </a:pPr>
              <a:t>‹#›</a:t>
            </a:fld>
            <a:endParaRPr lang="zh-CN" altLang="en-US"/>
          </a:p>
        </p:txBody>
      </p:sp>
    </p:spTree>
    <p:extLst>
      <p:ext uri="{BB962C8B-B14F-4D97-AF65-F5344CB8AC3E}">
        <p14:creationId xmlns:p14="http://schemas.microsoft.com/office/powerpoint/2010/main" val="2506776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B5BD85B-8894-492C-9D07-06008A96C9B6}" type="datetimeFigureOut">
              <a:rPr lang="zh-CN" altLang="en-US"/>
              <a:pPr>
                <a:defRPr/>
              </a:pPr>
              <a:t>2018/11/19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36AD68B-C21E-4311-9CFE-9F5EC0C1EC25}" type="slidenum">
              <a:rPr lang="zh-CN" altLang="en-US"/>
              <a:pPr>
                <a:defRPr/>
              </a:pPr>
              <a:t>‹#›</a:t>
            </a:fld>
            <a:endParaRPr lang="zh-CN" altLang="en-US"/>
          </a:p>
        </p:txBody>
      </p:sp>
    </p:spTree>
    <p:extLst>
      <p:ext uri="{BB962C8B-B14F-4D97-AF65-F5344CB8AC3E}">
        <p14:creationId xmlns:p14="http://schemas.microsoft.com/office/powerpoint/2010/main" val="356485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F371A15-5721-4075-83EA-F5825B67052E}" type="datetimeFigureOut">
              <a:rPr lang="zh-CN" altLang="en-US"/>
              <a:pPr>
                <a:defRPr/>
              </a:pPr>
              <a:t>2018/11/19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3B3EA2A-F0E4-4ED3-ACA4-A95EE08F5B47}" type="slidenum">
              <a:rPr lang="zh-CN" altLang="en-US"/>
              <a:pPr>
                <a:defRPr/>
              </a:pPr>
              <a:t>‹#›</a:t>
            </a:fld>
            <a:endParaRPr lang="zh-CN" altLang="en-US"/>
          </a:p>
        </p:txBody>
      </p:sp>
    </p:spTree>
    <p:extLst>
      <p:ext uri="{BB962C8B-B14F-4D97-AF65-F5344CB8AC3E}">
        <p14:creationId xmlns:p14="http://schemas.microsoft.com/office/powerpoint/2010/main" val="2367185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7B2DB10-DA64-46DA-85C1-D84A5165CF3A}" type="datetimeFigureOut">
              <a:rPr lang="zh-CN" altLang="en-US"/>
              <a:pPr>
                <a:defRPr/>
              </a:pPr>
              <a:t>2018/11/19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62D89A-803A-455A-A9FB-9E781C4B52EE}" type="slidenum">
              <a:rPr lang="zh-CN" altLang="en-US"/>
              <a:pPr>
                <a:defRPr/>
              </a:pPr>
              <a:t>‹#›</a:t>
            </a:fld>
            <a:endParaRPr lang="zh-CN" altLang="en-US"/>
          </a:p>
        </p:txBody>
      </p:sp>
    </p:spTree>
    <p:extLst>
      <p:ext uri="{BB962C8B-B14F-4D97-AF65-F5344CB8AC3E}">
        <p14:creationId xmlns:p14="http://schemas.microsoft.com/office/powerpoint/2010/main" val="17194321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3FD83D9-CDD7-4914-AC57-FA252D2EBEF7}" type="datetimeFigureOut">
              <a:rPr lang="zh-CN" altLang="en-US"/>
              <a:pPr>
                <a:defRPr/>
              </a:pPr>
              <a:t>2018/11/19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49E7E5-7010-42CC-BED8-94E9F968B2AC}" type="slidenum">
              <a:rPr lang="zh-CN" altLang="en-US"/>
              <a:pPr>
                <a:defRPr/>
              </a:pPr>
              <a:t>‹#›</a:t>
            </a:fld>
            <a:endParaRPr lang="zh-CN" altLang="en-US"/>
          </a:p>
        </p:txBody>
      </p:sp>
    </p:spTree>
    <p:extLst>
      <p:ext uri="{BB962C8B-B14F-4D97-AF65-F5344CB8AC3E}">
        <p14:creationId xmlns:p14="http://schemas.microsoft.com/office/powerpoint/2010/main" val="1182388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1565275"/>
            <a:ext cx="500063" cy="0"/>
          </a:xfrm>
          <a:prstGeom prst="line">
            <a:avLst/>
          </a:prstGeom>
          <a:ln w="279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642938" y="1565275"/>
            <a:ext cx="8501062" cy="0"/>
          </a:xfrm>
          <a:prstGeom prst="line">
            <a:avLst/>
          </a:prstGeom>
          <a:ln w="2794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736749"/>
            <a:ext cx="8229600" cy="4525963"/>
          </a:xfrm>
        </p:spPr>
        <p:txBody>
          <a:bodyPr/>
          <a:lstStyle>
            <a:lvl1pPr>
              <a:buClr>
                <a:schemeClr val="tx2"/>
              </a:buClr>
              <a:buSzPct val="79000"/>
              <a:buFont typeface="Wingdings" pitchFamily="2" charset="2"/>
              <a:buChar char="p"/>
              <a:defRPr b="1"/>
            </a:lvl1pPr>
            <a:lvl2pPr>
              <a:buClr>
                <a:schemeClr val="accent6">
                  <a:lumMod val="50000"/>
                </a:schemeClr>
              </a:buClr>
              <a:buSzPct val="90000"/>
              <a:buFont typeface="Arial" pitchFamily="34" charset="0"/>
              <a:buChar cha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5087079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8" descr="照片 243"/>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5" name="Rectangle 7"/>
          <p:cNvSpPr/>
          <p:nvPr userDrawn="1"/>
        </p:nvSpPr>
        <p:spPr>
          <a:xfrm>
            <a:off x="0" y="1704975"/>
            <a:ext cx="1295400" cy="1081083"/>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Rectangle 8"/>
          <p:cNvSpPr/>
          <p:nvPr userDrawn="1"/>
        </p:nvSpPr>
        <p:spPr>
          <a:xfrm>
            <a:off x="1371600" y="1704975"/>
            <a:ext cx="7772400" cy="1081083"/>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solidFill>
                <a:srgbClr val="000000"/>
              </a:solidFill>
            </a:endParaRPr>
          </a:p>
        </p:txBody>
      </p:sp>
      <p:sp>
        <p:nvSpPr>
          <p:cNvPr id="8" name="Title 1"/>
          <p:cNvSpPr txBox="1">
            <a:spLocks/>
          </p:cNvSpPr>
          <p:nvPr userDrawn="1"/>
        </p:nvSpPr>
        <p:spPr>
          <a:xfrm>
            <a:off x="1371600" y="1704975"/>
            <a:ext cx="7620000" cy="742950"/>
          </a:xfrm>
          <a:prstGeom prst="rect">
            <a:avLst/>
          </a:prstGeom>
        </p:spPr>
        <p:txBody>
          <a:bodyPr anchor="ctr">
            <a:normAutofit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16" name="标题 15"/>
          <p:cNvSpPr>
            <a:spLocks noGrp="1"/>
          </p:cNvSpPr>
          <p:nvPr>
            <p:ph type="title"/>
          </p:nvPr>
        </p:nvSpPr>
        <p:spPr>
          <a:xfrm>
            <a:off x="1357290" y="1745453"/>
            <a:ext cx="7500990" cy="969167"/>
          </a:xfrm>
        </p:spPr>
        <p:txBody>
          <a:bodyPr>
            <a:normAutofit/>
          </a:bodyPr>
          <a:lstStyle>
            <a:lvl1pPr algn="l">
              <a:defRPr sz="4400" b="1">
                <a:solidFill>
                  <a:srgbClr val="000000"/>
                </a:solidFill>
                <a:effectLst/>
                <a:latin typeface="黑体" pitchFamily="49" charset="-122"/>
                <a:ea typeface="黑体"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3141380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直接连接符 4"/>
          <p:cNvCxnSpPr/>
          <p:nvPr userDrawn="1"/>
        </p:nvCxnSpPr>
        <p:spPr>
          <a:xfrm>
            <a:off x="0" y="1428750"/>
            <a:ext cx="500063"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642938" y="1428750"/>
            <a:ext cx="8501062"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lvl1pPr algn="l">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buClr>
                <a:schemeClr val="tx2"/>
              </a:buClr>
              <a:buSzPct val="80000"/>
              <a:buFont typeface="Wingdings" pitchFamily="2" charset="2"/>
              <a:buChar char="p"/>
              <a:defRPr sz="2800" b="1"/>
            </a:lvl1pPr>
            <a:lvl2pPr>
              <a:defRPr sz="2400" b="1"/>
            </a:lvl2pPr>
            <a:lvl3pPr>
              <a:defRPr sz="2000" b="1"/>
            </a:lvl3pPr>
            <a:lvl4pPr>
              <a:defRPr sz="1800" b="1"/>
            </a:lvl4pPr>
            <a:lvl5pPr>
              <a:defRPr sz="1800" b="1"/>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4713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89E608C-72EA-4822-B01B-22EBEA8F8413}" type="slidenum">
              <a:rPr lang="en-US" altLang="zh-CN"/>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2444957-4613-4949-A1FF-9B9E5F068CF5}" type="datetimeFigureOut">
              <a:rPr lang="zh-CN" altLang="en-US"/>
              <a:pPr>
                <a:defRPr/>
              </a:pPr>
              <a:t>2018/11/19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1D8BB3-ACE7-45F1-8D34-0A62740549FE}" type="slidenum">
              <a:rPr lang="zh-CN" altLang="en-US"/>
              <a:pPr>
                <a:defRPr/>
              </a:pPr>
              <a:t>‹#›</a:t>
            </a:fld>
            <a:endParaRPr lang="zh-CN" altLang="en-US"/>
          </a:p>
        </p:txBody>
      </p:sp>
    </p:spTree>
    <p:extLst>
      <p:ext uri="{BB962C8B-B14F-4D97-AF65-F5344CB8AC3E}">
        <p14:creationId xmlns:p14="http://schemas.microsoft.com/office/powerpoint/2010/main" val="993664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8572" y="0"/>
            <a:ext cx="828652" cy="6215082"/>
          </a:xfrm>
        </p:spPr>
        <p:txBody>
          <a:bodyPr/>
          <a:lstStyle>
            <a:lvl1pPr>
              <a:defRPr sz="4000" b="1">
                <a:latin typeface="黑体" pitchFamily="49" charset="-122"/>
                <a:ea typeface="黑体" pitchFamily="49" charset="-122"/>
              </a:defRPr>
            </a:lvl1pPr>
          </a:lstStyle>
          <a:p>
            <a:r>
              <a:rPr lang="zh-CN" altLang="en-US" dirty="0" smtClean="0"/>
              <a:t>单击此处编辑母版标题样式</a:t>
            </a:r>
            <a:endParaRPr lang="zh-CN" altLang="en-US" dirty="0"/>
          </a:p>
        </p:txBody>
      </p:sp>
      <p:cxnSp>
        <p:nvCxnSpPr>
          <p:cNvPr id="6" name="直接连接符 5"/>
          <p:cNvCxnSpPr/>
          <p:nvPr userDrawn="1"/>
        </p:nvCxnSpPr>
        <p:spPr>
          <a:xfrm flipV="1">
            <a:off x="1000100" y="0"/>
            <a:ext cx="29" cy="64292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00100" y="714356"/>
            <a:ext cx="0" cy="4000528"/>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1970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Rectangle 7"/>
          <p:cNvSpPr/>
          <p:nvPr userDrawn="1"/>
        </p:nvSpPr>
        <p:spPr>
          <a:xfrm>
            <a:off x="0" y="5103813"/>
            <a:ext cx="1295400" cy="1111250"/>
          </a:xfrm>
          <a:prstGeom prst="rect">
            <a:avLst/>
          </a:prstGeom>
          <a:solidFill>
            <a:srgbClr val="FF0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4" name="Rectangle 8"/>
          <p:cNvSpPr/>
          <p:nvPr userDrawn="1"/>
        </p:nvSpPr>
        <p:spPr>
          <a:xfrm>
            <a:off x="1371600" y="5103813"/>
            <a:ext cx="7772400" cy="1111250"/>
          </a:xfrm>
          <a:prstGeom prst="rect">
            <a:avLst/>
          </a:prstGeom>
          <a:solidFill>
            <a:srgbClr val="00B0F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CN"/>
          </a:p>
        </p:txBody>
      </p:sp>
      <p:sp>
        <p:nvSpPr>
          <p:cNvPr id="6" name="Title 1"/>
          <p:cNvSpPr txBox="1">
            <a:spLocks/>
          </p:cNvSpPr>
          <p:nvPr userDrawn="1"/>
        </p:nvSpPr>
        <p:spPr>
          <a:xfrm>
            <a:off x="1371600" y="5103813"/>
            <a:ext cx="7620000" cy="657225"/>
          </a:xfrm>
          <a:prstGeom prst="rect">
            <a:avLst/>
          </a:prstGeom>
        </p:spPr>
        <p:txBody>
          <a:bodyPr anchor="ctr">
            <a:normAutofit fontScale="92500" lnSpcReduction="10000"/>
          </a:bodyPr>
          <a:lstStyle>
            <a:lvl1pPr algn="l" eaLnBrk="1" latinLnBrk="0" hangingPunct="1">
              <a:buNone/>
              <a:defRPr kumimoji="0" lang="zh-CN" sz="4400" b="0" cap="none">
                <a:solidFill>
                  <a:srgbClr val="FFFFFF"/>
                </a:solidFill>
              </a:defRPr>
            </a:lvl1pPr>
            <a:extLst/>
          </a:lstStyle>
          <a:p>
            <a:pPr fontAlgn="auto">
              <a:spcAft>
                <a:spcPts val="0"/>
              </a:spcAft>
              <a:defRPr/>
            </a:pPr>
            <a:endParaRPr dirty="0">
              <a:effectLst>
                <a:outerShdw blurRad="38100" dist="38100" dir="2700000" algn="tl">
                  <a:srgbClr val="000000">
                    <a:alpha val="43137"/>
                  </a:srgbClr>
                </a:outerShdw>
              </a:effectLst>
              <a:latin typeface="黑体" pitchFamily="49" charset="-122"/>
              <a:ea typeface="黑体" pitchFamily="49" charset="-122"/>
              <a:cs typeface="+mj-cs"/>
            </a:endParaRPr>
          </a:p>
        </p:txBody>
      </p:sp>
      <p:sp>
        <p:nvSpPr>
          <p:cNvPr id="5" name="Text Placeholder 2"/>
          <p:cNvSpPr>
            <a:spLocks noGrp="1"/>
          </p:cNvSpPr>
          <p:nvPr>
            <p:ph type="body" idx="13"/>
          </p:nvPr>
        </p:nvSpPr>
        <p:spPr>
          <a:xfrm>
            <a:off x="1785918" y="3357562"/>
            <a:ext cx="7123113" cy="1652583"/>
          </a:xfrm>
        </p:spPr>
        <p:txBody>
          <a:bodyPr>
            <a:normAutofit/>
          </a:bodyPr>
          <a:lstStyle>
            <a:lvl1pPr algn="r" eaLnBrk="1" latinLnBrk="0" hangingPunct="1">
              <a:buNone/>
              <a:defRPr kumimoji="0" lang="zh-CN" sz="4400" b="1">
                <a:solidFill>
                  <a:schemeClr val="tx1"/>
                </a:solidFill>
                <a:latin typeface="黑体" pitchFamily="49" charset="-122"/>
                <a:ea typeface="黑体" pitchFamily="49" charset="-122"/>
              </a:defRPr>
            </a:lvl1pPr>
            <a:lvl2pPr eaLnBrk="1" latinLnBrk="0" hangingPunct="1">
              <a:buNone/>
              <a:defRPr kumimoji="0" lang="zh-CN" sz="1800">
                <a:solidFill>
                  <a:schemeClr val="tx1">
                    <a:tint val="75000"/>
                  </a:schemeClr>
                </a:solidFill>
              </a:defRPr>
            </a:lvl2pPr>
            <a:lvl3pPr eaLnBrk="1" latinLnBrk="0" hangingPunct="1">
              <a:buNone/>
              <a:defRPr kumimoji="0" lang="zh-CN" sz="1600">
                <a:solidFill>
                  <a:schemeClr val="tx1">
                    <a:tint val="75000"/>
                  </a:schemeClr>
                </a:solidFill>
              </a:defRPr>
            </a:lvl3pPr>
            <a:lvl4pPr eaLnBrk="1" latinLnBrk="0" hangingPunct="1">
              <a:buNone/>
              <a:defRPr kumimoji="0" lang="zh-CN" sz="1400">
                <a:solidFill>
                  <a:schemeClr val="tx1">
                    <a:tint val="75000"/>
                  </a:schemeClr>
                </a:solidFill>
              </a:defRPr>
            </a:lvl4pPr>
            <a:lvl5pPr eaLnBrk="1" latinLnBrk="0" hangingPunct="1">
              <a:buNone/>
              <a:defRPr kumimoji="0" lang="zh-CN" sz="1400">
                <a:solidFill>
                  <a:schemeClr val="tx1">
                    <a:tint val="75000"/>
                  </a:schemeClr>
                </a:solidFill>
              </a:defRPr>
            </a:lvl5pPr>
            <a:extLst/>
          </a:lstStyle>
          <a:p>
            <a:pPr lvl="0"/>
            <a:r>
              <a:rPr lang="zh-CN" altLang="en-US" dirty="0" smtClean="0"/>
              <a:t>单击此处编辑母版文本样式</a:t>
            </a:r>
          </a:p>
        </p:txBody>
      </p:sp>
    </p:spTree>
    <p:extLst>
      <p:ext uri="{BB962C8B-B14F-4D97-AF65-F5344CB8AC3E}">
        <p14:creationId xmlns:p14="http://schemas.microsoft.com/office/powerpoint/2010/main" val="41445711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E8F5CD7-DE8A-4F86-95F5-100F17291F99}" type="datetimeFigureOut">
              <a:rPr lang="zh-CN" altLang="en-US"/>
              <a:pPr>
                <a:defRPr/>
              </a:pPr>
              <a:t>2018/11/19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0FDCCA8-CE78-4250-A605-07D985A4995F}" type="slidenum">
              <a:rPr lang="zh-CN" altLang="en-US"/>
              <a:pPr>
                <a:defRPr/>
              </a:pPr>
              <a:t>‹#›</a:t>
            </a:fld>
            <a:endParaRPr lang="zh-CN" altLang="en-US"/>
          </a:p>
        </p:txBody>
      </p:sp>
    </p:spTree>
    <p:extLst>
      <p:ext uri="{BB962C8B-B14F-4D97-AF65-F5344CB8AC3E}">
        <p14:creationId xmlns:p14="http://schemas.microsoft.com/office/powerpoint/2010/main" val="17024543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B5BD85B-8894-492C-9D07-06008A96C9B6}" type="datetimeFigureOut">
              <a:rPr lang="zh-CN" altLang="en-US"/>
              <a:pPr>
                <a:defRPr/>
              </a:pPr>
              <a:t>2018/11/19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36AD68B-C21E-4311-9CFE-9F5EC0C1EC25}" type="slidenum">
              <a:rPr lang="zh-CN" altLang="en-US"/>
              <a:pPr>
                <a:defRPr/>
              </a:pPr>
              <a:t>‹#›</a:t>
            </a:fld>
            <a:endParaRPr lang="zh-CN" altLang="en-US"/>
          </a:p>
        </p:txBody>
      </p:sp>
    </p:spTree>
    <p:extLst>
      <p:ext uri="{BB962C8B-B14F-4D97-AF65-F5344CB8AC3E}">
        <p14:creationId xmlns:p14="http://schemas.microsoft.com/office/powerpoint/2010/main" val="7895479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F371A15-5721-4075-83EA-F5825B67052E}" type="datetimeFigureOut">
              <a:rPr lang="zh-CN" altLang="en-US"/>
              <a:pPr>
                <a:defRPr/>
              </a:pPr>
              <a:t>2018/11/19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3B3EA2A-F0E4-4ED3-ACA4-A95EE08F5B47}" type="slidenum">
              <a:rPr lang="zh-CN" altLang="en-US"/>
              <a:pPr>
                <a:defRPr/>
              </a:pPr>
              <a:t>‹#›</a:t>
            </a:fld>
            <a:endParaRPr lang="zh-CN" altLang="en-US"/>
          </a:p>
        </p:txBody>
      </p:sp>
    </p:spTree>
    <p:extLst>
      <p:ext uri="{BB962C8B-B14F-4D97-AF65-F5344CB8AC3E}">
        <p14:creationId xmlns:p14="http://schemas.microsoft.com/office/powerpoint/2010/main" val="17189430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7B2DB10-DA64-46DA-85C1-D84A5165CF3A}" type="datetimeFigureOut">
              <a:rPr lang="zh-CN" altLang="en-US"/>
              <a:pPr>
                <a:defRPr/>
              </a:pPr>
              <a:t>2018/11/19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62D89A-803A-455A-A9FB-9E781C4B52EE}" type="slidenum">
              <a:rPr lang="zh-CN" altLang="en-US"/>
              <a:pPr>
                <a:defRPr/>
              </a:pPr>
              <a:t>‹#›</a:t>
            </a:fld>
            <a:endParaRPr lang="zh-CN" altLang="en-US"/>
          </a:p>
        </p:txBody>
      </p:sp>
    </p:spTree>
    <p:extLst>
      <p:ext uri="{BB962C8B-B14F-4D97-AF65-F5344CB8AC3E}">
        <p14:creationId xmlns:p14="http://schemas.microsoft.com/office/powerpoint/2010/main" val="182206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8193AF6-C194-4F5F-A4A1-C926424E7299}"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0834E204-510D-4A26-99F9-124340E8D93E}"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C02D4E2B-AEF8-41AA-AF34-966F9E9D461D}"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23085356-1329-4C8E-818F-E9684A33DE40}"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E7C5B9B-1B55-49EE-B6DC-DA2C4A4F98DA}"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D79EB7E-0BEF-4937-96F4-2F18A2FC3716}"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Freeform 2"/>
          <p:cNvSpPr>
            <a:spLocks/>
          </p:cNvSpPr>
          <p:nvPr/>
        </p:nvSpPr>
        <p:spPr bwMode="hidden">
          <a:xfrm>
            <a:off x="6627813" y="6429375"/>
            <a:ext cx="285750" cy="209550"/>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w="9525">
            <a:noFill/>
            <a:round/>
            <a:headEnd/>
            <a:tailEnd/>
          </a:ln>
        </p:spPr>
        <p:txBody>
          <a:bodyPr/>
          <a:lstStyle/>
          <a:p>
            <a:endParaRPr lang="zh-CN" altLang="en-US"/>
          </a:p>
        </p:txBody>
      </p:sp>
      <p:grpSp>
        <p:nvGrpSpPr>
          <p:cNvPr id="45059" name="Group 3"/>
          <p:cNvGrpSpPr>
            <a:grpSpLocks/>
          </p:cNvGrpSpPr>
          <p:nvPr/>
        </p:nvGrpSpPr>
        <p:grpSpPr bwMode="auto">
          <a:xfrm>
            <a:off x="3175" y="4267200"/>
            <a:ext cx="9140825" cy="2590800"/>
            <a:chOff x="2" y="2688"/>
            <a:chExt cx="5758" cy="1632"/>
          </a:xfrm>
        </p:grpSpPr>
        <p:sp>
          <p:nvSpPr>
            <p:cNvPr id="45060" name="Freeform 4"/>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CN" altLang="en-US"/>
            </a:p>
          </p:txBody>
        </p:sp>
        <p:grpSp>
          <p:nvGrpSpPr>
            <p:cNvPr id="45061" name="Group 5"/>
            <p:cNvGrpSpPr>
              <a:grpSpLocks/>
            </p:cNvGrpSpPr>
            <p:nvPr userDrawn="1"/>
          </p:nvGrpSpPr>
          <p:grpSpPr bwMode="auto">
            <a:xfrm>
              <a:off x="3528" y="3715"/>
              <a:ext cx="792" cy="521"/>
              <a:chOff x="3527" y="3715"/>
              <a:chExt cx="792" cy="521"/>
            </a:xfrm>
          </p:grpSpPr>
          <p:sp>
            <p:nvSpPr>
              <p:cNvPr id="45062" name="Oval 6"/>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endParaRPr lang="zh-CN" altLang="en-US"/>
              </a:p>
            </p:txBody>
          </p:sp>
          <p:sp>
            <p:nvSpPr>
              <p:cNvPr id="45063" name="Oval 7"/>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endParaRPr lang="zh-CN" altLang="en-US"/>
              </a:p>
            </p:txBody>
          </p:sp>
          <p:sp>
            <p:nvSpPr>
              <p:cNvPr id="45064" name="Oval 8"/>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CN" altLang="en-US"/>
              </a:p>
            </p:txBody>
          </p:sp>
          <p:sp>
            <p:nvSpPr>
              <p:cNvPr id="45065" name="Oval 9"/>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endParaRPr lang="zh-CN" altLang="en-US"/>
              </a:p>
            </p:txBody>
          </p:sp>
          <p:sp>
            <p:nvSpPr>
              <p:cNvPr id="45066" name="Oval 10"/>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CN" altLang="en-US"/>
              </a:p>
            </p:txBody>
          </p:sp>
          <p:sp>
            <p:nvSpPr>
              <p:cNvPr id="45067" name="Freeform 11"/>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endParaRPr lang="zh-CN" altLang="en-US"/>
              </a:p>
            </p:txBody>
          </p:sp>
          <p:sp>
            <p:nvSpPr>
              <p:cNvPr id="45068" name="Freeform 12"/>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endParaRPr lang="zh-CN" altLang="en-US"/>
              </a:p>
            </p:txBody>
          </p:sp>
          <p:sp>
            <p:nvSpPr>
              <p:cNvPr id="45069" name="Freeform 13"/>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CN" altLang="en-US"/>
              </a:p>
            </p:txBody>
          </p:sp>
          <p:sp>
            <p:nvSpPr>
              <p:cNvPr id="45070" name="Freeform 14"/>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endParaRPr lang="zh-CN" altLang="en-US"/>
              </a:p>
            </p:txBody>
          </p:sp>
          <p:sp>
            <p:nvSpPr>
              <p:cNvPr id="45071" name="Freeform 15"/>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endParaRPr lang="zh-CN" altLang="en-US"/>
              </a:p>
            </p:txBody>
          </p:sp>
          <p:sp>
            <p:nvSpPr>
              <p:cNvPr id="45072" name="Oval 16"/>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CN" altLang="en-US"/>
              </a:p>
            </p:txBody>
          </p:sp>
        </p:grpSp>
        <p:grpSp>
          <p:nvGrpSpPr>
            <p:cNvPr id="45073" name="Group 17"/>
            <p:cNvGrpSpPr>
              <a:grpSpLocks/>
            </p:cNvGrpSpPr>
            <p:nvPr userDrawn="1"/>
          </p:nvGrpSpPr>
          <p:grpSpPr bwMode="auto">
            <a:xfrm>
              <a:off x="1776" y="3631"/>
              <a:ext cx="1626" cy="683"/>
              <a:chOff x="1776" y="3631"/>
              <a:chExt cx="1626" cy="683"/>
            </a:xfrm>
          </p:grpSpPr>
          <p:sp>
            <p:nvSpPr>
              <p:cNvPr id="45074" name="Oval 18"/>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endParaRPr lang="zh-CN" altLang="en-US"/>
              </a:p>
            </p:txBody>
          </p:sp>
          <p:sp>
            <p:nvSpPr>
              <p:cNvPr id="45075" name="Oval 19"/>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endParaRPr lang="zh-CN" altLang="en-US"/>
              </a:p>
            </p:txBody>
          </p:sp>
          <p:sp>
            <p:nvSpPr>
              <p:cNvPr id="45076" name="Oval 20"/>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endParaRPr lang="zh-CN" altLang="en-US"/>
              </a:p>
            </p:txBody>
          </p:sp>
          <p:sp>
            <p:nvSpPr>
              <p:cNvPr id="45077" name="Oval 21"/>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endParaRPr lang="zh-CN" altLang="en-US"/>
              </a:p>
            </p:txBody>
          </p:sp>
          <p:sp>
            <p:nvSpPr>
              <p:cNvPr id="45078" name="Oval 22"/>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CN" altLang="en-US"/>
              </a:p>
            </p:txBody>
          </p:sp>
          <p:sp>
            <p:nvSpPr>
              <p:cNvPr id="45079" name="Oval 23"/>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endParaRPr lang="zh-CN" altLang="en-US"/>
              </a:p>
            </p:txBody>
          </p:sp>
          <p:sp>
            <p:nvSpPr>
              <p:cNvPr id="45080" name="Oval 24"/>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endParaRPr lang="zh-CN" altLang="en-US"/>
              </a:p>
            </p:txBody>
          </p:sp>
          <p:sp>
            <p:nvSpPr>
              <p:cNvPr id="45081" name="Oval 25"/>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endParaRPr lang="zh-CN" altLang="en-US"/>
              </a:p>
            </p:txBody>
          </p:sp>
          <p:sp>
            <p:nvSpPr>
              <p:cNvPr id="45082" name="Freeform 26"/>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endParaRPr lang="zh-CN" altLang="en-US"/>
              </a:p>
            </p:txBody>
          </p:sp>
          <p:sp>
            <p:nvSpPr>
              <p:cNvPr id="45083" name="Freeform 27"/>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endParaRPr lang="zh-CN" altLang="en-US"/>
              </a:p>
            </p:txBody>
          </p:sp>
          <p:sp>
            <p:nvSpPr>
              <p:cNvPr id="45084" name="Freeform 28"/>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endParaRPr lang="zh-CN" altLang="en-US"/>
              </a:p>
            </p:txBody>
          </p:sp>
          <p:sp>
            <p:nvSpPr>
              <p:cNvPr id="45085" name="Freeform 29"/>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endParaRPr lang="zh-CN" altLang="en-US"/>
              </a:p>
            </p:txBody>
          </p:sp>
          <p:sp>
            <p:nvSpPr>
              <p:cNvPr id="45086" name="Freeform 30"/>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endParaRPr lang="zh-CN" altLang="en-US"/>
              </a:p>
            </p:txBody>
          </p:sp>
          <p:sp>
            <p:nvSpPr>
              <p:cNvPr id="45087" name="Freeform 31"/>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endParaRPr lang="zh-CN" altLang="en-US"/>
              </a:p>
            </p:txBody>
          </p:sp>
          <p:sp>
            <p:nvSpPr>
              <p:cNvPr id="45088" name="Freeform 32"/>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CN" altLang="en-US"/>
              </a:p>
            </p:txBody>
          </p:sp>
          <p:sp>
            <p:nvSpPr>
              <p:cNvPr id="45089" name="Freeform 33"/>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CN" altLang="en-US"/>
              </a:p>
            </p:txBody>
          </p:sp>
          <p:sp>
            <p:nvSpPr>
              <p:cNvPr id="45090" name="Freeform 34"/>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CN" altLang="en-US"/>
              </a:p>
            </p:txBody>
          </p:sp>
          <p:sp>
            <p:nvSpPr>
              <p:cNvPr id="45091" name="Freeform 35"/>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endParaRPr lang="zh-CN" altLang="en-US"/>
              </a:p>
            </p:txBody>
          </p:sp>
        </p:grpSp>
        <p:grpSp>
          <p:nvGrpSpPr>
            <p:cNvPr id="45092" name="Group 36"/>
            <p:cNvGrpSpPr>
              <a:grpSpLocks/>
            </p:cNvGrpSpPr>
            <p:nvPr userDrawn="1"/>
          </p:nvGrpSpPr>
          <p:grpSpPr bwMode="auto">
            <a:xfrm>
              <a:off x="4128" y="3360"/>
              <a:ext cx="1351" cy="821"/>
              <a:chOff x="4128" y="3360"/>
              <a:chExt cx="1351" cy="821"/>
            </a:xfrm>
          </p:grpSpPr>
          <p:sp>
            <p:nvSpPr>
              <p:cNvPr id="45093" name="Freeform 37"/>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CN" altLang="en-US"/>
              </a:p>
            </p:txBody>
          </p:sp>
          <p:sp>
            <p:nvSpPr>
              <p:cNvPr id="45094" name="Freeform 38"/>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CN" altLang="en-US"/>
              </a:p>
            </p:txBody>
          </p:sp>
          <p:sp>
            <p:nvSpPr>
              <p:cNvPr id="45095" name="Freeform 39"/>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endParaRPr lang="zh-CN" altLang="en-US"/>
              </a:p>
            </p:txBody>
          </p:sp>
          <p:sp>
            <p:nvSpPr>
              <p:cNvPr id="45096" name="Freeform 40"/>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CN" altLang="en-US"/>
              </a:p>
            </p:txBody>
          </p:sp>
          <p:sp>
            <p:nvSpPr>
              <p:cNvPr id="45097" name="Freeform 41"/>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CN" altLang="en-US"/>
              </a:p>
            </p:txBody>
          </p:sp>
          <p:sp>
            <p:nvSpPr>
              <p:cNvPr id="45098" name="Freeform 42"/>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CN" altLang="en-US"/>
              </a:p>
            </p:txBody>
          </p:sp>
          <p:sp>
            <p:nvSpPr>
              <p:cNvPr id="45099" name="Freeform 43"/>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CN" altLang="en-US"/>
              </a:p>
            </p:txBody>
          </p:sp>
          <p:sp>
            <p:nvSpPr>
              <p:cNvPr id="45100" name="Freeform 44"/>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endParaRPr lang="zh-CN" altLang="en-US"/>
              </a:p>
            </p:txBody>
          </p:sp>
          <p:sp>
            <p:nvSpPr>
              <p:cNvPr id="45101" name="Freeform 45"/>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endParaRPr lang="zh-CN" altLang="en-US"/>
              </a:p>
            </p:txBody>
          </p:sp>
          <p:sp>
            <p:nvSpPr>
              <p:cNvPr id="45102" name="Freeform 46"/>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CN" altLang="en-US"/>
              </a:p>
            </p:txBody>
          </p:sp>
          <p:sp>
            <p:nvSpPr>
              <p:cNvPr id="45103" name="Freeform 47"/>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CN" altLang="en-US"/>
              </a:p>
            </p:txBody>
          </p:sp>
          <p:sp>
            <p:nvSpPr>
              <p:cNvPr id="45104" name="Oval 48"/>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endParaRPr lang="zh-CN" altLang="en-US"/>
              </a:p>
            </p:txBody>
          </p:sp>
          <p:sp>
            <p:nvSpPr>
              <p:cNvPr id="45105" name="Oval 49"/>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endParaRPr lang="zh-CN" altLang="en-US"/>
              </a:p>
            </p:txBody>
          </p:sp>
          <p:sp>
            <p:nvSpPr>
              <p:cNvPr id="45106" name="Oval 50"/>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CN" altLang="en-US"/>
              </a:p>
            </p:txBody>
          </p:sp>
          <p:sp>
            <p:nvSpPr>
              <p:cNvPr id="45107" name="Oval 51"/>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CN" altLang="en-US"/>
              </a:p>
            </p:txBody>
          </p:sp>
          <p:sp>
            <p:nvSpPr>
              <p:cNvPr id="45108" name="Oval 52"/>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CN" altLang="en-US"/>
              </a:p>
            </p:txBody>
          </p:sp>
          <p:sp>
            <p:nvSpPr>
              <p:cNvPr id="45109" name="Oval 53"/>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endParaRPr lang="zh-CN" altLang="en-US"/>
              </a:p>
            </p:txBody>
          </p:sp>
        </p:grpSp>
        <p:grpSp>
          <p:nvGrpSpPr>
            <p:cNvPr id="45110" name="Group 54"/>
            <p:cNvGrpSpPr>
              <a:grpSpLocks/>
            </p:cNvGrpSpPr>
            <p:nvPr userDrawn="1"/>
          </p:nvGrpSpPr>
          <p:grpSpPr bwMode="auto">
            <a:xfrm>
              <a:off x="5280" y="3024"/>
              <a:ext cx="425" cy="258"/>
              <a:chOff x="5280" y="3024"/>
              <a:chExt cx="425" cy="258"/>
            </a:xfrm>
          </p:grpSpPr>
          <p:sp>
            <p:nvSpPr>
              <p:cNvPr id="45111" name="Freeform 55"/>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CN" altLang="en-US"/>
              </a:p>
            </p:txBody>
          </p:sp>
          <p:sp>
            <p:nvSpPr>
              <p:cNvPr id="45112" name="Freeform 56"/>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CN" altLang="en-US"/>
              </a:p>
            </p:txBody>
          </p:sp>
          <p:sp>
            <p:nvSpPr>
              <p:cNvPr id="45113" name="Freeform 57"/>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CN" altLang="en-US"/>
              </a:p>
            </p:txBody>
          </p:sp>
          <p:sp>
            <p:nvSpPr>
              <p:cNvPr id="45114" name="Freeform 58"/>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CN" altLang="en-US"/>
              </a:p>
            </p:txBody>
          </p:sp>
          <p:sp>
            <p:nvSpPr>
              <p:cNvPr id="45115" name="Freeform 59"/>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CN" altLang="en-US"/>
              </a:p>
            </p:txBody>
          </p:sp>
          <p:sp>
            <p:nvSpPr>
              <p:cNvPr id="45116" name="Freeform 60"/>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CN" altLang="en-US"/>
              </a:p>
            </p:txBody>
          </p:sp>
          <p:sp>
            <p:nvSpPr>
              <p:cNvPr id="45117" name="Freeform 61"/>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CN" altLang="en-US"/>
              </a:p>
            </p:txBody>
          </p:sp>
          <p:grpSp>
            <p:nvGrpSpPr>
              <p:cNvPr id="45118" name="Group 62"/>
              <p:cNvGrpSpPr>
                <a:grpSpLocks/>
              </p:cNvGrpSpPr>
              <p:nvPr/>
            </p:nvGrpSpPr>
            <p:grpSpPr bwMode="auto">
              <a:xfrm>
                <a:off x="5381" y="3085"/>
                <a:ext cx="227" cy="132"/>
                <a:chOff x="5381" y="3085"/>
                <a:chExt cx="227" cy="132"/>
              </a:xfrm>
            </p:grpSpPr>
            <p:sp>
              <p:nvSpPr>
                <p:cNvPr id="45119"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endParaRPr lang="zh-CN" altLang="en-US"/>
                </a:p>
              </p:txBody>
            </p:sp>
            <p:sp>
              <p:nvSpPr>
                <p:cNvPr id="45120"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endParaRPr lang="zh-CN" altLang="en-US"/>
                </a:p>
              </p:txBody>
            </p:sp>
            <p:sp>
              <p:nvSpPr>
                <p:cNvPr id="45121"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endParaRPr lang="zh-CN" altLang="en-US"/>
                </a:p>
              </p:txBody>
            </p:sp>
            <p:sp>
              <p:nvSpPr>
                <p:cNvPr id="45122"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endParaRPr lang="zh-CN" altLang="en-US"/>
                </a:p>
              </p:txBody>
            </p:sp>
          </p:grpSp>
        </p:grpSp>
      </p:grpSp>
      <p:sp>
        <p:nvSpPr>
          <p:cNvPr id="45123" name="Rectangle 67"/>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CN" altLang="en-US" smtClean="0"/>
              <a:t>单击此处编辑母版标题样式</a:t>
            </a:r>
          </a:p>
        </p:txBody>
      </p:sp>
      <p:sp>
        <p:nvSpPr>
          <p:cNvPr id="45124" name="Rectangle 68"/>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5125" name="Rectangle 6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effectLst>
                  <a:outerShdw blurRad="38100" dist="38100" dir="2700000" algn="tl">
                    <a:srgbClr val="000000"/>
                  </a:outerShdw>
                </a:effectLst>
                <a:ea typeface="+mn-ea"/>
              </a:defRPr>
            </a:lvl1pPr>
          </a:lstStyle>
          <a:p>
            <a:endParaRPr lang="en-US" altLang="zh-CN"/>
          </a:p>
        </p:txBody>
      </p:sp>
      <p:sp>
        <p:nvSpPr>
          <p:cNvPr id="45126" name="Rectangle 7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effectLst>
                  <a:outerShdw blurRad="38100" dist="38100" dir="2700000" algn="tl">
                    <a:srgbClr val="000000"/>
                  </a:outerShdw>
                </a:effectLst>
                <a:ea typeface="+mn-ea"/>
              </a:defRPr>
            </a:lvl1pPr>
          </a:lstStyle>
          <a:p>
            <a:endParaRPr lang="en-US" altLang="zh-CN"/>
          </a:p>
        </p:txBody>
      </p:sp>
      <p:sp>
        <p:nvSpPr>
          <p:cNvPr id="45127" name="Rectangle 7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effectLst>
                  <a:outerShdw blurRad="38100" dist="38100" dir="2700000" algn="tl">
                    <a:srgbClr val="000000"/>
                  </a:outerShdw>
                </a:effectLst>
                <a:ea typeface="+mn-ea"/>
              </a:defRPr>
            </a:lvl1pPr>
          </a:lstStyle>
          <a:p>
            <a:fld id="{A30FC2CE-2A9B-4497-8E32-801F12A5A3C1}" type="slidenum">
              <a:rPr lang="en-US" altLang="zh-CN"/>
              <a:pPr/>
              <a:t>‹#›</a:t>
            </a:fld>
            <a:endParaRPr lang="en-US" altLang="zh-CN"/>
          </a:p>
        </p:txBody>
      </p:sp>
    </p:spTree>
  </p:cSld>
  <p:clrMap bg1="dk2" tx1="lt1" bg2="dk1"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iming>
    <p:tnLst>
      <p:par>
        <p:cTn id="1" dur="indefinite" restart="never" nodeType="tmRoot"/>
      </p:par>
    </p:tnLst>
  </p:timing>
  <p:txStyles>
    <p:titleStyle>
      <a:lvl1pPr algn="ctr" rtl="0" fontAlgn="base">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黑体" pitchFamily="2" charset="-122"/>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黑体" pitchFamily="2" charset="-122"/>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黑体" pitchFamily="2" charset="-122"/>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黑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黑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黑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黑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黑体" pitchFamily="2" charset="-122"/>
        </a:defRPr>
      </a:lvl9pPr>
    </p:titleStyle>
    <p:bodyStyle>
      <a:lvl1pPr marL="342900" indent="-342900" algn="l" rtl="0" fontAlgn="base">
        <a:spcBef>
          <a:spcPct val="20000"/>
        </a:spcBef>
        <a:spcAft>
          <a:spcPct val="0"/>
        </a:spcAft>
        <a:buClr>
          <a:schemeClr val="hlink"/>
        </a:buClr>
        <a:buSzPct val="80000"/>
        <a:buFont typeface="Wingdings" pitchFamily="2" charset="2"/>
        <a:buChar char="Ø"/>
        <a:defRPr sz="3200" b="1">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itchFamily="2" charset="2"/>
        <a:buChar char="l"/>
        <a:defRPr sz="2800" b="1">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buChar char="•"/>
        <a:defRPr sz="2400" b="1">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itchFamily="2" charset="2"/>
        <a:buChar char="l"/>
        <a:defRPr sz="2000" b="1">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Char char="•"/>
        <a:defRPr sz="20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Char char="•"/>
        <a:defRPr sz="20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Char char="•"/>
        <a:defRPr sz="20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Char char="•"/>
        <a:defRPr sz="20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Char char="•"/>
        <a:defRPr sz="2000" b="1">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442132A-9179-41EA-A835-F36B5DAAB920}" type="datetimeFigureOut">
              <a:rPr lang="zh-CN" altLang="en-US"/>
              <a:pPr>
                <a:defRPr/>
              </a:pPr>
              <a:t>2018/11/19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B1080BA-14DB-47FD-9782-35F6390738A4}" type="slidenum">
              <a:rPr lang="zh-CN" altLang="en-US"/>
              <a:pPr>
                <a:defRPr/>
              </a:pPr>
              <a:t>‹#›</a:t>
            </a:fld>
            <a:endParaRPr lang="zh-CN" altLang="en-US"/>
          </a:p>
        </p:txBody>
      </p:sp>
    </p:spTree>
    <p:extLst>
      <p:ext uri="{BB962C8B-B14F-4D97-AF65-F5344CB8AC3E}">
        <p14:creationId xmlns:p14="http://schemas.microsoft.com/office/powerpoint/2010/main" val="139384394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442132A-9179-41EA-A835-F36B5DAAB920}" type="datetimeFigureOut">
              <a:rPr lang="zh-CN" altLang="en-US"/>
              <a:pPr>
                <a:defRPr/>
              </a:pPr>
              <a:t>2018/11/19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B1080BA-14DB-47FD-9782-35F6390738A4}" type="slidenum">
              <a:rPr lang="zh-CN" altLang="en-US"/>
              <a:pPr>
                <a:defRPr/>
              </a:pPr>
              <a:t>‹#›</a:t>
            </a:fld>
            <a:endParaRPr lang="zh-CN" altLang="en-US"/>
          </a:p>
        </p:txBody>
      </p:sp>
    </p:spTree>
    <p:extLst>
      <p:ext uri="{BB962C8B-B14F-4D97-AF65-F5344CB8AC3E}">
        <p14:creationId xmlns:p14="http://schemas.microsoft.com/office/powerpoint/2010/main" val="46890294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16.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16.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16.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16.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6.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16.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53.xml"/><Relationship Id="rId7" Type="http://schemas.openxmlformats.org/officeDocument/2006/relationships/image" Target="../media/image13.png"/><Relationship Id="rId2" Type="http://schemas.openxmlformats.org/officeDocument/2006/relationships/diagramData" Target="../diagrams/data53.xml"/><Relationship Id="rId1" Type="http://schemas.openxmlformats.org/officeDocument/2006/relationships/slideLayout" Target="../slideLayouts/slideLayout16.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16.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16.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16.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16.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16.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16.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16.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16.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16.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16.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16.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16.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16.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16.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16.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16.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16.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16.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74.xml"/><Relationship Id="rId7" Type="http://schemas.openxmlformats.org/officeDocument/2006/relationships/image" Target="../media/image26.png"/><Relationship Id="rId2" Type="http://schemas.openxmlformats.org/officeDocument/2006/relationships/diagramData" Target="../diagrams/data74.xml"/><Relationship Id="rId1" Type="http://schemas.openxmlformats.org/officeDocument/2006/relationships/slideLayout" Target="../slideLayouts/slideLayout16.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baike.baidu.com/item/%E8%B0%B7%E5%9C%B0" TargetMode="External"/><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16.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1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16.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77.xml"/><Relationship Id="rId2" Type="http://schemas.openxmlformats.org/officeDocument/2006/relationships/diagramData" Target="../diagrams/data77.xml"/><Relationship Id="rId1" Type="http://schemas.openxmlformats.org/officeDocument/2006/relationships/slideLayout" Target="../slideLayouts/slideLayout16.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78.xml"/><Relationship Id="rId2" Type="http://schemas.openxmlformats.org/officeDocument/2006/relationships/diagramData" Target="../diagrams/data78.xml"/><Relationship Id="rId1" Type="http://schemas.openxmlformats.org/officeDocument/2006/relationships/slideLayout" Target="../slideLayouts/slideLayout16.xml"/><Relationship Id="rId6" Type="http://schemas.microsoft.com/office/2007/relationships/diagramDrawing" Target="../diagrams/drawing78.xml"/><Relationship Id="rId5" Type="http://schemas.openxmlformats.org/officeDocument/2006/relationships/diagramColors" Target="../diagrams/colors78.xml"/><Relationship Id="rId4" Type="http://schemas.openxmlformats.org/officeDocument/2006/relationships/diagramQuickStyle" Target="../diagrams/quickStyle78.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79.xml"/><Relationship Id="rId2" Type="http://schemas.openxmlformats.org/officeDocument/2006/relationships/diagramData" Target="../diagrams/data79.xml"/><Relationship Id="rId1" Type="http://schemas.openxmlformats.org/officeDocument/2006/relationships/slideLayout" Target="../slideLayouts/slideLayout16.xml"/><Relationship Id="rId6" Type="http://schemas.microsoft.com/office/2007/relationships/diagramDrawing" Target="../diagrams/drawing79.xml"/><Relationship Id="rId5" Type="http://schemas.openxmlformats.org/officeDocument/2006/relationships/diagramColors" Target="../diagrams/colors79.xml"/><Relationship Id="rId4" Type="http://schemas.openxmlformats.org/officeDocument/2006/relationships/diagramQuickStyle" Target="../diagrams/quickStyle79.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29.png"/></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80.xml"/><Relationship Id="rId2" Type="http://schemas.openxmlformats.org/officeDocument/2006/relationships/diagramData" Target="../diagrams/data80.xml"/><Relationship Id="rId1" Type="http://schemas.openxmlformats.org/officeDocument/2006/relationships/slideLayout" Target="../slideLayouts/slideLayout16.xml"/><Relationship Id="rId6" Type="http://schemas.microsoft.com/office/2007/relationships/diagramDrawing" Target="../diagrams/drawing80.xml"/><Relationship Id="rId5" Type="http://schemas.openxmlformats.org/officeDocument/2006/relationships/diagramColors" Target="../diagrams/colors80.xml"/><Relationship Id="rId4" Type="http://schemas.openxmlformats.org/officeDocument/2006/relationships/diagramQuickStyle" Target="../diagrams/quickStyle8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81.xml"/><Relationship Id="rId2" Type="http://schemas.openxmlformats.org/officeDocument/2006/relationships/diagramData" Target="../diagrams/data81.xml"/><Relationship Id="rId1" Type="http://schemas.openxmlformats.org/officeDocument/2006/relationships/slideLayout" Target="../slideLayouts/slideLayout16.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82.xml"/><Relationship Id="rId2" Type="http://schemas.openxmlformats.org/officeDocument/2006/relationships/diagramData" Target="../diagrams/data82.xml"/><Relationship Id="rId1" Type="http://schemas.openxmlformats.org/officeDocument/2006/relationships/slideLayout" Target="../slideLayouts/slideLayout16.xml"/><Relationship Id="rId6" Type="http://schemas.microsoft.com/office/2007/relationships/diagramDrawing" Target="../diagrams/drawing82.xml"/><Relationship Id="rId5" Type="http://schemas.openxmlformats.org/officeDocument/2006/relationships/diagramColors" Target="../diagrams/colors82.xml"/><Relationship Id="rId4" Type="http://schemas.openxmlformats.org/officeDocument/2006/relationships/diagramQuickStyle" Target="../diagrams/quickStyle8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83.xml"/><Relationship Id="rId2" Type="http://schemas.openxmlformats.org/officeDocument/2006/relationships/diagramData" Target="../diagrams/data83.xml"/><Relationship Id="rId1" Type="http://schemas.openxmlformats.org/officeDocument/2006/relationships/slideLayout" Target="../slideLayouts/slideLayout16.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7.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16.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85.xml"/><Relationship Id="rId2" Type="http://schemas.openxmlformats.org/officeDocument/2006/relationships/diagramData" Target="../diagrams/data85.xml"/><Relationship Id="rId1" Type="http://schemas.openxmlformats.org/officeDocument/2006/relationships/slideLayout" Target="../slideLayouts/slideLayout16.xml"/><Relationship Id="rId6" Type="http://schemas.microsoft.com/office/2007/relationships/diagramDrawing" Target="../diagrams/drawing85.xml"/><Relationship Id="rId5" Type="http://schemas.openxmlformats.org/officeDocument/2006/relationships/diagramColors" Target="../diagrams/colors85.xml"/><Relationship Id="rId4" Type="http://schemas.openxmlformats.org/officeDocument/2006/relationships/diagramQuickStyle" Target="../diagrams/quickStyle85.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86.xml"/><Relationship Id="rId2" Type="http://schemas.openxmlformats.org/officeDocument/2006/relationships/diagramData" Target="../diagrams/data86.xml"/><Relationship Id="rId1" Type="http://schemas.openxmlformats.org/officeDocument/2006/relationships/slideLayout" Target="../slideLayouts/slideLayout16.xml"/><Relationship Id="rId6" Type="http://schemas.microsoft.com/office/2007/relationships/diagramDrawing" Target="../diagrams/drawing86.xml"/><Relationship Id="rId5" Type="http://schemas.openxmlformats.org/officeDocument/2006/relationships/diagramColors" Target="../diagrams/colors86.xml"/><Relationship Id="rId4" Type="http://schemas.openxmlformats.org/officeDocument/2006/relationships/diagramQuickStyle" Target="../diagrams/quickStyle8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16.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88.xml"/><Relationship Id="rId2" Type="http://schemas.openxmlformats.org/officeDocument/2006/relationships/diagramData" Target="../diagrams/data88.xml"/><Relationship Id="rId1" Type="http://schemas.openxmlformats.org/officeDocument/2006/relationships/slideLayout" Target="../slideLayouts/slideLayout16.xml"/><Relationship Id="rId6" Type="http://schemas.microsoft.com/office/2007/relationships/diagramDrawing" Target="../diagrams/drawing88.xml"/><Relationship Id="rId5" Type="http://schemas.openxmlformats.org/officeDocument/2006/relationships/diagramColors" Target="../diagrams/colors88.xml"/><Relationship Id="rId4" Type="http://schemas.openxmlformats.org/officeDocument/2006/relationships/diagramQuickStyle" Target="../diagrams/quickStyle88.xml"/></Relationships>
</file>

<file path=ppt/slides/_rels/slide172.xml.rels><?xml version="1.0" encoding="UTF-8" standalone="yes"?>
<Relationships xmlns="http://schemas.openxmlformats.org/package/2006/relationships"><Relationship Id="rId3" Type="http://schemas.openxmlformats.org/officeDocument/2006/relationships/diagramLayout" Target="../diagrams/layout89.xml"/><Relationship Id="rId2" Type="http://schemas.openxmlformats.org/officeDocument/2006/relationships/diagramData" Target="../diagrams/data89.xml"/><Relationship Id="rId1" Type="http://schemas.openxmlformats.org/officeDocument/2006/relationships/slideLayout" Target="../slideLayouts/slideLayout16.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16.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3" Type="http://schemas.openxmlformats.org/officeDocument/2006/relationships/diagramLayout" Target="../diagrams/layout91.xml"/><Relationship Id="rId2" Type="http://schemas.openxmlformats.org/officeDocument/2006/relationships/diagramData" Target="../diagrams/data91.xml"/><Relationship Id="rId1" Type="http://schemas.openxmlformats.org/officeDocument/2006/relationships/slideLayout" Target="../slideLayouts/slideLayout16.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8.xml.rels><?xml version="1.0" encoding="UTF-8" standalone="yes"?>
<Relationships xmlns="http://schemas.openxmlformats.org/package/2006/relationships"><Relationship Id="rId3" Type="http://schemas.openxmlformats.org/officeDocument/2006/relationships/diagramLayout" Target="../diagrams/layout92.xml"/><Relationship Id="rId2" Type="http://schemas.openxmlformats.org/officeDocument/2006/relationships/diagramData" Target="../diagrams/data92.xml"/><Relationship Id="rId1" Type="http://schemas.openxmlformats.org/officeDocument/2006/relationships/slideLayout" Target="../slideLayouts/slideLayout16.xml"/><Relationship Id="rId6" Type="http://schemas.microsoft.com/office/2007/relationships/diagramDrawing" Target="../diagrams/drawing92.xml"/><Relationship Id="rId5" Type="http://schemas.openxmlformats.org/officeDocument/2006/relationships/diagramColors" Target="../diagrams/colors92.xml"/><Relationship Id="rId4" Type="http://schemas.openxmlformats.org/officeDocument/2006/relationships/diagramQuickStyle" Target="../diagrams/quickStyle92.x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93.xml"/><Relationship Id="rId2" Type="http://schemas.openxmlformats.org/officeDocument/2006/relationships/diagramData" Target="../diagrams/data93.xml"/><Relationship Id="rId1" Type="http://schemas.openxmlformats.org/officeDocument/2006/relationships/slideLayout" Target="../slideLayouts/slideLayout16.xml"/><Relationship Id="rId6" Type="http://schemas.microsoft.com/office/2007/relationships/diagramDrawing" Target="../diagrams/drawing93.xml"/><Relationship Id="rId5" Type="http://schemas.openxmlformats.org/officeDocument/2006/relationships/diagramColors" Target="../diagrams/colors93.xml"/><Relationship Id="rId4" Type="http://schemas.openxmlformats.org/officeDocument/2006/relationships/diagramQuickStyle" Target="../diagrams/quickStyle9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0.xml.rels><?xml version="1.0" encoding="UTF-8" standalone="yes"?>
<Relationships xmlns="http://schemas.openxmlformats.org/package/2006/relationships"><Relationship Id="rId3" Type="http://schemas.openxmlformats.org/officeDocument/2006/relationships/diagramLayout" Target="../diagrams/layout94.xml"/><Relationship Id="rId2" Type="http://schemas.openxmlformats.org/officeDocument/2006/relationships/diagramData" Target="../diagrams/data94.xml"/><Relationship Id="rId1" Type="http://schemas.openxmlformats.org/officeDocument/2006/relationships/slideLayout" Target="../slideLayouts/slideLayout16.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95.xml"/><Relationship Id="rId2" Type="http://schemas.openxmlformats.org/officeDocument/2006/relationships/diagramData" Target="../diagrams/data95.xml"/><Relationship Id="rId1" Type="http://schemas.openxmlformats.org/officeDocument/2006/relationships/slideLayout" Target="../slideLayouts/slideLayout16.xml"/><Relationship Id="rId6" Type="http://schemas.microsoft.com/office/2007/relationships/diagramDrawing" Target="../diagrams/drawing95.xml"/><Relationship Id="rId5" Type="http://schemas.openxmlformats.org/officeDocument/2006/relationships/diagramColors" Target="../diagrams/colors95.xml"/><Relationship Id="rId4" Type="http://schemas.openxmlformats.org/officeDocument/2006/relationships/diagramQuickStyle" Target="../diagrams/quickStyle95.xml"/></Relationships>
</file>

<file path=ppt/slides/_rels/slide182.xml.rels><?xml version="1.0" encoding="UTF-8" standalone="yes"?>
<Relationships xmlns="http://schemas.openxmlformats.org/package/2006/relationships"><Relationship Id="rId3" Type="http://schemas.openxmlformats.org/officeDocument/2006/relationships/diagramLayout" Target="../diagrams/layout96.xml"/><Relationship Id="rId2" Type="http://schemas.openxmlformats.org/officeDocument/2006/relationships/diagramData" Target="../diagrams/data96.xml"/><Relationship Id="rId1" Type="http://schemas.openxmlformats.org/officeDocument/2006/relationships/slideLayout" Target="../slideLayouts/slideLayout16.xml"/><Relationship Id="rId6" Type="http://schemas.microsoft.com/office/2007/relationships/diagramDrawing" Target="../diagrams/drawing96.xml"/><Relationship Id="rId5" Type="http://schemas.openxmlformats.org/officeDocument/2006/relationships/diagramColors" Target="../diagrams/colors96.xml"/><Relationship Id="rId4" Type="http://schemas.openxmlformats.org/officeDocument/2006/relationships/diagramQuickStyle" Target="../diagrams/quickStyle96.xml"/></Relationships>
</file>

<file path=ppt/slides/_rels/slide183.xml.rels><?xml version="1.0" encoding="UTF-8" standalone="yes"?>
<Relationships xmlns="http://schemas.openxmlformats.org/package/2006/relationships"><Relationship Id="rId3" Type="http://schemas.openxmlformats.org/officeDocument/2006/relationships/diagramLayout" Target="../diagrams/layout97.xml"/><Relationship Id="rId2" Type="http://schemas.openxmlformats.org/officeDocument/2006/relationships/diagramData" Target="../diagrams/data97.xml"/><Relationship Id="rId1" Type="http://schemas.openxmlformats.org/officeDocument/2006/relationships/slideLayout" Target="../slideLayouts/slideLayout16.xml"/><Relationship Id="rId6" Type="http://schemas.microsoft.com/office/2007/relationships/diagramDrawing" Target="../diagrams/drawing97.xml"/><Relationship Id="rId5" Type="http://schemas.openxmlformats.org/officeDocument/2006/relationships/diagramColors" Target="../diagrams/colors97.xml"/><Relationship Id="rId4" Type="http://schemas.openxmlformats.org/officeDocument/2006/relationships/diagramQuickStyle" Target="../diagrams/quickStyle9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6.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6.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6.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6.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6.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6.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6.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6.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6.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6.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6.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6.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6.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16.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16.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16.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6.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16.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16.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16.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16.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16.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16.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p:txBody>
          <a:bodyPr>
            <a:normAutofit/>
          </a:bodyPr>
          <a:lstStyle/>
          <a:p>
            <a:r>
              <a:rPr lang="zh-CN" altLang="en-US" dirty="0" smtClean="0"/>
              <a:t>第</a:t>
            </a:r>
            <a:r>
              <a:rPr lang="en-US" altLang="zh-CN" dirty="0" smtClean="0"/>
              <a:t>4</a:t>
            </a:r>
            <a:r>
              <a:rPr lang="zh-CN" altLang="en-US" dirty="0" smtClean="0"/>
              <a:t>章  大气和气候</a:t>
            </a:r>
            <a:endParaRPr lang="zh-CN" altLang="en-US" dirty="0"/>
          </a:p>
        </p:txBody>
      </p:sp>
    </p:spTree>
    <p:extLst>
      <p:ext uri="{BB962C8B-B14F-4D97-AF65-F5344CB8AC3E}">
        <p14:creationId xmlns:p14="http://schemas.microsoft.com/office/powerpoint/2010/main" val="20819596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dirty="0" smtClean="0"/>
              <a:t>2. </a:t>
            </a:r>
            <a:r>
              <a:rPr lang="zh-CN" altLang="en-US" dirty="0" smtClean="0"/>
              <a:t>水汽</a:t>
            </a:r>
            <a:endParaRPr lang="zh-CN" altLang="en-US" dirty="0"/>
          </a:p>
        </p:txBody>
      </p:sp>
      <p:sp>
        <p:nvSpPr>
          <p:cNvPr id="2" name="内容占位符 1"/>
          <p:cNvSpPr>
            <a:spLocks noGrp="1"/>
          </p:cNvSpPr>
          <p:nvPr>
            <p:ph idx="1"/>
          </p:nvPr>
        </p:nvSpPr>
        <p:spPr/>
        <p:txBody>
          <a:bodyPr/>
          <a:lstStyle/>
          <a:p>
            <a:pPr marL="0" indent="0">
              <a:buNone/>
            </a:pPr>
            <a:r>
              <a:rPr lang="en-US" altLang="zh-CN" dirty="0" smtClean="0">
                <a:solidFill>
                  <a:srgbClr val="0033CC"/>
                </a:solidFill>
              </a:rPr>
              <a:t>① </a:t>
            </a:r>
            <a:r>
              <a:rPr lang="zh-CN" altLang="en-US" dirty="0" smtClean="0">
                <a:solidFill>
                  <a:srgbClr val="0033CC"/>
                </a:solidFill>
              </a:rPr>
              <a:t>来源：</a:t>
            </a:r>
          </a:p>
          <a:p>
            <a:pPr lvl="1"/>
            <a:r>
              <a:rPr lang="zh-CN" altLang="en-US" dirty="0" smtClean="0"/>
              <a:t>水面蒸发（海洋蒸发）</a:t>
            </a:r>
          </a:p>
          <a:p>
            <a:pPr lvl="1"/>
            <a:r>
              <a:rPr lang="zh-CN" altLang="en-US" dirty="0" smtClean="0"/>
              <a:t>植物的蒸腾</a:t>
            </a:r>
          </a:p>
          <a:p>
            <a:pPr marL="0" indent="0">
              <a:buNone/>
            </a:pPr>
            <a:r>
              <a:rPr lang="en-US" altLang="zh-CN" dirty="0" smtClean="0">
                <a:solidFill>
                  <a:srgbClr val="0033CC"/>
                </a:solidFill>
              </a:rPr>
              <a:t>②</a:t>
            </a:r>
            <a:r>
              <a:rPr lang="zh-CN" altLang="en-US" dirty="0" smtClean="0">
                <a:solidFill>
                  <a:srgbClr val="0033CC"/>
                </a:solidFill>
              </a:rPr>
              <a:t>分布</a:t>
            </a:r>
            <a:r>
              <a:rPr lang="zh-CN" altLang="en-US" dirty="0">
                <a:solidFill>
                  <a:srgbClr val="0033CC"/>
                </a:solidFill>
              </a:rPr>
              <a:t>特点：</a:t>
            </a:r>
          </a:p>
          <a:p>
            <a:pPr lvl="1"/>
            <a:r>
              <a:rPr lang="zh-CN" altLang="en-US" dirty="0" smtClean="0"/>
              <a:t>随时间和地点变化</a:t>
            </a:r>
          </a:p>
          <a:p>
            <a:pPr lvl="1"/>
            <a:r>
              <a:rPr lang="zh-CN" altLang="en-US" dirty="0" smtClean="0"/>
              <a:t>与大气环流、海陆分布密切相关</a:t>
            </a:r>
          </a:p>
          <a:p>
            <a:pPr lvl="1"/>
            <a:r>
              <a:rPr lang="zh-CN" altLang="en-US" dirty="0" smtClean="0"/>
              <a:t>一般来说含量随高度的</a:t>
            </a:r>
            <a:r>
              <a:rPr lang="zh-CN" altLang="en-US" dirty="0" smtClean="0">
                <a:solidFill>
                  <a:srgbClr val="FF0000"/>
                </a:solidFill>
              </a:rPr>
              <a:t>增加而减少</a:t>
            </a:r>
            <a:endParaRPr lang="zh-CN" altLang="en-US" dirty="0" smtClean="0"/>
          </a:p>
          <a:p>
            <a:pPr lvl="1"/>
            <a:r>
              <a:rPr lang="zh-CN" altLang="en-US" dirty="0" smtClean="0"/>
              <a:t>大气中的水汽平均每年更替约</a:t>
            </a:r>
            <a:r>
              <a:rPr lang="en-US" altLang="zh-CN" dirty="0" smtClean="0">
                <a:solidFill>
                  <a:srgbClr val="FF0000"/>
                </a:solidFill>
              </a:rPr>
              <a:t>32</a:t>
            </a:r>
            <a:r>
              <a:rPr lang="zh-CN" altLang="en-US" dirty="0" smtClean="0">
                <a:solidFill>
                  <a:srgbClr val="FF0000"/>
                </a:solidFill>
              </a:rPr>
              <a:t>次</a:t>
            </a:r>
            <a:r>
              <a:rPr lang="zh-CN" altLang="en-US" dirty="0" smtClean="0"/>
              <a:t>，即</a:t>
            </a:r>
            <a:r>
              <a:rPr lang="en-US" altLang="zh-CN" dirty="0" smtClean="0">
                <a:solidFill>
                  <a:srgbClr val="FF0000"/>
                </a:solidFill>
              </a:rPr>
              <a:t>11</a:t>
            </a:r>
            <a:r>
              <a:rPr lang="zh-CN" altLang="en-US" dirty="0" smtClean="0">
                <a:solidFill>
                  <a:srgbClr val="FF0000"/>
                </a:solidFill>
              </a:rPr>
              <a:t>天</a:t>
            </a:r>
            <a:r>
              <a:rPr lang="zh-CN" altLang="en-US" dirty="0" smtClean="0"/>
              <a:t>更替一次</a:t>
            </a:r>
          </a:p>
          <a:p>
            <a:endParaRPr lang="zh-CN" altLang="en-US" dirty="0"/>
          </a:p>
        </p:txBody>
      </p:sp>
      <p:sp>
        <p:nvSpPr>
          <p:cNvPr id="3" name="矩形 2"/>
          <p:cNvSpPr/>
          <p:nvPr/>
        </p:nvSpPr>
        <p:spPr>
          <a:xfrm>
            <a:off x="539552" y="2852936"/>
            <a:ext cx="8218488" cy="4997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Char char="•"/>
              <a:tabLst/>
              <a:defRPr/>
            </a:pPr>
            <a:endParaRPr lang="zh-CN" altLang="en-US" b="1" dirty="0">
              <a:solidFill>
                <a:schemeClr val="accent4">
                  <a:lumMod val="10000"/>
                </a:schemeClr>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zh-CN" altLang="en-US" smtClean="0"/>
              <a:t>人工降水方法</a:t>
            </a:r>
            <a:endParaRPr lang="zh-CN" altLang="en-US"/>
          </a:p>
        </p:txBody>
      </p:sp>
      <p:sp>
        <p:nvSpPr>
          <p:cNvPr id="3" name="内容占位符 2"/>
          <p:cNvSpPr>
            <a:spLocks noGrp="1"/>
          </p:cNvSpPr>
          <p:nvPr>
            <p:ph idx="1"/>
          </p:nvPr>
        </p:nvSpPr>
        <p:spPr/>
        <p:txBody>
          <a:bodyPr/>
          <a:lstStyle/>
          <a:p>
            <a:pPr>
              <a:spcBef>
                <a:spcPts val="1200"/>
              </a:spcBef>
              <a:spcAft>
                <a:spcPts val="1200"/>
              </a:spcAft>
            </a:pPr>
            <a:r>
              <a:rPr lang="zh-CN" altLang="en-US" sz="3200" dirty="0" smtClean="0">
                <a:solidFill>
                  <a:srgbClr val="FF0000"/>
                </a:solidFill>
              </a:rPr>
              <a:t>冷云</a:t>
            </a:r>
            <a:r>
              <a:rPr lang="zh-CN" altLang="en-US" dirty="0" smtClean="0"/>
              <a:t>人工降水</a:t>
            </a:r>
            <a:r>
              <a:rPr lang="zh-CN" altLang="en-US" dirty="0" smtClean="0"/>
              <a:t>：</a:t>
            </a:r>
            <a:endParaRPr lang="en-US" altLang="zh-CN" dirty="0" smtClean="0"/>
          </a:p>
          <a:p>
            <a:pPr lvl="1">
              <a:spcBef>
                <a:spcPts val="1200"/>
              </a:spcBef>
              <a:spcAft>
                <a:spcPts val="1200"/>
              </a:spcAft>
            </a:pPr>
            <a:r>
              <a:rPr lang="zh-CN" altLang="en-US" dirty="0" smtClean="0"/>
              <a:t>撒播</a:t>
            </a:r>
            <a:r>
              <a:rPr lang="zh-CN" altLang="en-US" sz="2800" dirty="0" smtClean="0">
                <a:solidFill>
                  <a:srgbClr val="0000FF"/>
                </a:solidFill>
              </a:rPr>
              <a:t>干冰或碘化银等化学</a:t>
            </a:r>
            <a:r>
              <a:rPr lang="zh-CN" altLang="en-US" sz="2800" dirty="0" smtClean="0">
                <a:solidFill>
                  <a:srgbClr val="0000FF"/>
                </a:solidFill>
              </a:rPr>
              <a:t>催化剂</a:t>
            </a:r>
            <a:endParaRPr lang="en-US" altLang="zh-CN" dirty="0" smtClean="0"/>
          </a:p>
          <a:p>
            <a:pPr lvl="1">
              <a:spcBef>
                <a:spcPts val="1200"/>
              </a:spcBef>
              <a:spcAft>
                <a:spcPts val="1200"/>
              </a:spcAft>
            </a:pPr>
            <a:r>
              <a:rPr lang="zh-CN" altLang="en-US" dirty="0" smtClean="0"/>
              <a:t>使</a:t>
            </a:r>
            <a:r>
              <a:rPr lang="zh-CN" altLang="en-US" dirty="0" smtClean="0"/>
              <a:t>云中冰晶</a:t>
            </a:r>
            <a:r>
              <a:rPr lang="zh-CN" altLang="en-US" dirty="0" smtClean="0"/>
              <a:t>增多</a:t>
            </a:r>
            <a:endParaRPr lang="zh-CN" altLang="en-US" dirty="0" smtClean="0"/>
          </a:p>
          <a:p>
            <a:pPr>
              <a:spcBef>
                <a:spcPts val="1200"/>
              </a:spcBef>
              <a:spcAft>
                <a:spcPts val="1200"/>
              </a:spcAft>
            </a:pPr>
            <a:r>
              <a:rPr lang="zh-CN" altLang="en-US" sz="3200" dirty="0">
                <a:solidFill>
                  <a:srgbClr val="FF0000"/>
                </a:solidFill>
              </a:rPr>
              <a:t>暖云</a:t>
            </a:r>
            <a:r>
              <a:rPr lang="zh-CN" altLang="en-US" dirty="0" smtClean="0"/>
              <a:t>人工降水</a:t>
            </a:r>
            <a:r>
              <a:rPr lang="zh-CN" altLang="en-US" dirty="0" smtClean="0"/>
              <a:t>：</a:t>
            </a:r>
            <a:endParaRPr lang="en-US" altLang="zh-CN" dirty="0" smtClean="0"/>
          </a:p>
          <a:p>
            <a:pPr lvl="1">
              <a:spcBef>
                <a:spcPts val="1200"/>
              </a:spcBef>
              <a:spcAft>
                <a:spcPts val="1200"/>
              </a:spcAft>
            </a:pPr>
            <a:r>
              <a:rPr lang="zh-CN" altLang="en-US" dirty="0" smtClean="0"/>
              <a:t>撒播</a:t>
            </a:r>
            <a:r>
              <a:rPr lang="zh-CN" altLang="en-US" dirty="0" smtClean="0">
                <a:solidFill>
                  <a:srgbClr val="0000FF"/>
                </a:solidFill>
              </a:rPr>
              <a:t>氯化纳、氯化钾等</a:t>
            </a:r>
            <a:r>
              <a:rPr lang="zh-CN" altLang="en-US" dirty="0" smtClean="0">
                <a:solidFill>
                  <a:srgbClr val="0000FF"/>
                </a:solidFill>
              </a:rPr>
              <a:t>粉末</a:t>
            </a:r>
            <a:endParaRPr lang="en-US" altLang="zh-CN" dirty="0" smtClean="0"/>
          </a:p>
          <a:p>
            <a:pPr lvl="1">
              <a:spcBef>
                <a:spcPts val="1200"/>
              </a:spcBef>
              <a:spcAft>
                <a:spcPts val="1200"/>
              </a:spcAft>
            </a:pPr>
            <a:r>
              <a:rPr lang="zh-CN" altLang="en-US" dirty="0" smtClean="0"/>
              <a:t>使</a:t>
            </a:r>
            <a:r>
              <a:rPr lang="zh-CN" altLang="en-US" dirty="0" smtClean="0"/>
              <a:t>之吸收水分后成为</a:t>
            </a:r>
            <a:r>
              <a:rPr lang="zh-CN" altLang="en-US" sz="2800" dirty="0" smtClean="0">
                <a:solidFill>
                  <a:srgbClr val="0000FF"/>
                </a:solidFill>
              </a:rPr>
              <a:t>大水滴</a:t>
            </a:r>
            <a:r>
              <a:rPr lang="zh-CN" altLang="en-US" dirty="0" smtClean="0"/>
              <a:t>，合并其它云滴形成</a:t>
            </a:r>
            <a:r>
              <a:rPr lang="zh-CN" altLang="en-US" dirty="0" smtClean="0"/>
              <a:t>降水</a:t>
            </a:r>
            <a:endParaRPr lang="zh-CN" altLang="en-US" dirty="0" smtClean="0"/>
          </a:p>
          <a:p>
            <a:endParaRPr lang="zh-CN" altLang="en-US" dirty="0"/>
          </a:p>
        </p:txBody>
      </p:sp>
      <p:sp>
        <p:nvSpPr>
          <p:cNvPr id="2" name="矩形 1"/>
          <p:cNvSpPr/>
          <p:nvPr/>
        </p:nvSpPr>
        <p:spPr>
          <a:xfrm>
            <a:off x="457200" y="3356992"/>
            <a:ext cx="8229600" cy="4525963"/>
          </a:xfrm>
          <a:prstGeom prst="rect">
            <a:avLst/>
          </a:prstGeom>
        </p:spPr>
        <p:txBody>
          <a:bodyPr/>
          <a:lstStyle/>
          <a:p>
            <a:pPr lvl="0" rtl="0">
              <a:buChar char="•"/>
            </a:pPr>
            <a:endParaRPr lang="zh-CN" sz="32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4"/>
          <p:cNvSpPr>
            <a:spLocks noGrp="1" noChangeArrowheads="1"/>
          </p:cNvSpPr>
          <p:nvPr>
            <p:ph type="title"/>
          </p:nvPr>
        </p:nvSpPr>
        <p:spPr/>
        <p:txBody>
          <a:bodyPr/>
          <a:lstStyle/>
          <a:p>
            <a:r>
              <a:rPr lang="en-US" altLang="zh-CN" dirty="0" smtClean="0"/>
              <a:t>2. </a:t>
            </a:r>
            <a:r>
              <a:rPr lang="zh-CN" altLang="en-US" dirty="0" smtClean="0"/>
              <a:t>降水</a:t>
            </a:r>
            <a:r>
              <a:rPr lang="zh-CN" altLang="en-US" dirty="0"/>
              <a:t>类型</a:t>
            </a:r>
          </a:p>
        </p:txBody>
      </p:sp>
      <p:graphicFrame>
        <p:nvGraphicFramePr>
          <p:cNvPr id="6" name="图示 5"/>
          <p:cNvGraphicFramePr/>
          <p:nvPr>
            <p:extLst>
              <p:ext uri="{D42A27DB-BD31-4B8C-83A1-F6EECF244321}">
                <p14:modId xmlns:p14="http://schemas.microsoft.com/office/powerpoint/2010/main" val="2880014653"/>
              </p:ext>
            </p:extLst>
          </p:nvPr>
        </p:nvGraphicFramePr>
        <p:xfrm>
          <a:off x="683568" y="1916832"/>
          <a:ext cx="7272808"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7" name="Rectangle 7"/>
          <p:cNvSpPr>
            <a:spLocks noGrp="1" noChangeArrowheads="1"/>
          </p:cNvSpPr>
          <p:nvPr>
            <p:ph type="title"/>
          </p:nvPr>
        </p:nvSpPr>
        <p:spPr/>
        <p:txBody>
          <a:bodyPr/>
          <a:lstStyle/>
          <a:p>
            <a:r>
              <a:rPr lang="zh-CN" altLang="en-US" dirty="0" smtClean="0">
                <a:latin typeface="黑体" panose="02010609060101010101" pitchFamily="49" charset="-122"/>
                <a:ea typeface="黑体" panose="02010609060101010101" pitchFamily="49" charset="-122"/>
              </a:rPr>
              <a:t>①</a:t>
            </a:r>
            <a:r>
              <a:rPr lang="zh-CN" altLang="en-US" dirty="0" smtClean="0"/>
              <a:t>对流雨</a:t>
            </a:r>
            <a:endParaRPr lang="zh-CN" altLang="en-US" dirty="0"/>
          </a:p>
        </p:txBody>
      </p:sp>
      <p:graphicFrame>
        <p:nvGraphicFramePr>
          <p:cNvPr id="7" name="图示 6"/>
          <p:cNvGraphicFramePr/>
          <p:nvPr>
            <p:extLst>
              <p:ext uri="{D42A27DB-BD31-4B8C-83A1-F6EECF244321}">
                <p14:modId xmlns:p14="http://schemas.microsoft.com/office/powerpoint/2010/main" val="821282193"/>
              </p:ext>
            </p:extLst>
          </p:nvPr>
        </p:nvGraphicFramePr>
        <p:xfrm>
          <a:off x="539552" y="1772816"/>
          <a:ext cx="8229600" cy="488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8004" name="Rectangle 4"/>
          <p:cNvSpPr>
            <a:spLocks noChangeArrowheads="1"/>
          </p:cNvSpPr>
          <p:nvPr/>
        </p:nvSpPr>
        <p:spPr bwMode="auto">
          <a:xfrm>
            <a:off x="7019925" y="260350"/>
            <a:ext cx="1685925" cy="461665"/>
          </a:xfrm>
          <a:prstGeom prst="rect">
            <a:avLst/>
          </a:prstGeom>
          <a:noFill/>
          <a:ln w="9525">
            <a:noFill/>
            <a:miter lim="800000"/>
            <a:headEnd/>
            <a:tailEnd/>
          </a:ln>
          <a:effectLst/>
        </p:spPr>
        <p:txBody>
          <a:bodyPr>
            <a:spAutoFit/>
          </a:bodyPr>
          <a:lstStyle/>
          <a:p>
            <a:r>
              <a:rPr lang="zh-CN" altLang="en-US" sz="2400" b="1" i="1" dirty="0">
                <a:solidFill>
                  <a:srgbClr val="0000FF"/>
                </a:solidFill>
              </a:rPr>
              <a:t>降水类型</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1" name="Rectangle 7"/>
          <p:cNvSpPr>
            <a:spLocks noGrp="1" noChangeArrowheads="1"/>
          </p:cNvSpPr>
          <p:nvPr>
            <p:ph type="title"/>
          </p:nvPr>
        </p:nvSpPr>
        <p:spPr/>
        <p:txBody>
          <a:bodyPr/>
          <a:lstStyle/>
          <a:p>
            <a:r>
              <a:rPr lang="zh-CN" altLang="en-US" dirty="0" smtClean="0"/>
              <a:t>②地形雨</a:t>
            </a:r>
            <a:endParaRPr lang="zh-CN" altLang="en-US" dirty="0"/>
          </a:p>
        </p:txBody>
      </p:sp>
      <p:graphicFrame>
        <p:nvGraphicFramePr>
          <p:cNvPr id="7" name="图示 6"/>
          <p:cNvGraphicFramePr/>
          <p:nvPr>
            <p:extLst>
              <p:ext uri="{D42A27DB-BD31-4B8C-83A1-F6EECF244321}">
                <p14:modId xmlns:p14="http://schemas.microsoft.com/office/powerpoint/2010/main" val="1672428807"/>
              </p:ext>
            </p:extLst>
          </p:nvPr>
        </p:nvGraphicFramePr>
        <p:xfrm>
          <a:off x="611560"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9028" name="Rectangle 4"/>
          <p:cNvSpPr>
            <a:spLocks noChangeArrowheads="1"/>
          </p:cNvSpPr>
          <p:nvPr/>
        </p:nvSpPr>
        <p:spPr bwMode="auto">
          <a:xfrm>
            <a:off x="7019925" y="260350"/>
            <a:ext cx="1685925" cy="461665"/>
          </a:xfrm>
          <a:prstGeom prst="rect">
            <a:avLst/>
          </a:prstGeom>
          <a:noFill/>
          <a:ln w="9525">
            <a:noFill/>
            <a:miter lim="800000"/>
            <a:headEnd/>
            <a:tailEnd/>
          </a:ln>
          <a:effectLst/>
        </p:spPr>
        <p:txBody>
          <a:bodyPr>
            <a:spAutoFit/>
          </a:bodyPr>
          <a:lstStyle/>
          <a:p>
            <a:r>
              <a:rPr lang="zh-CN" altLang="en-US" sz="2400" b="1" i="1" dirty="0">
                <a:solidFill>
                  <a:srgbClr val="0000FF"/>
                </a:solidFill>
              </a:rPr>
              <a:t>降水类型</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Rectangle 5"/>
          <p:cNvSpPr>
            <a:spLocks noGrp="1" noChangeArrowheads="1"/>
          </p:cNvSpPr>
          <p:nvPr>
            <p:ph type="title"/>
          </p:nvPr>
        </p:nvSpPr>
        <p:spPr/>
        <p:txBody>
          <a:bodyPr/>
          <a:lstStyle/>
          <a:p>
            <a:r>
              <a:rPr lang="zh-CN" altLang="en-US" dirty="0" smtClean="0"/>
              <a:t>③锋面</a:t>
            </a:r>
            <a:r>
              <a:rPr lang="zh-CN" altLang="en-US" dirty="0"/>
              <a:t>（气旋）雨</a:t>
            </a:r>
          </a:p>
        </p:txBody>
      </p:sp>
      <p:graphicFrame>
        <p:nvGraphicFramePr>
          <p:cNvPr id="7" name="图示 6"/>
          <p:cNvGraphicFramePr/>
          <p:nvPr>
            <p:extLst>
              <p:ext uri="{D42A27DB-BD31-4B8C-83A1-F6EECF244321}">
                <p14:modId xmlns:p14="http://schemas.microsoft.com/office/powerpoint/2010/main" val="159678466"/>
              </p:ext>
            </p:extLst>
          </p:nvPr>
        </p:nvGraphicFramePr>
        <p:xfrm>
          <a:off x="611560"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0052" name="Rectangle 4"/>
          <p:cNvSpPr>
            <a:spLocks noChangeArrowheads="1"/>
          </p:cNvSpPr>
          <p:nvPr/>
        </p:nvSpPr>
        <p:spPr bwMode="auto">
          <a:xfrm>
            <a:off x="7019925" y="260350"/>
            <a:ext cx="1685925" cy="461665"/>
          </a:xfrm>
          <a:prstGeom prst="rect">
            <a:avLst/>
          </a:prstGeom>
          <a:noFill/>
          <a:ln w="9525">
            <a:noFill/>
            <a:miter lim="800000"/>
            <a:headEnd/>
            <a:tailEnd/>
          </a:ln>
          <a:effectLst/>
        </p:spPr>
        <p:txBody>
          <a:bodyPr>
            <a:spAutoFit/>
          </a:bodyPr>
          <a:lstStyle/>
          <a:p>
            <a:r>
              <a:rPr lang="zh-CN" altLang="en-US" sz="2400" b="1" i="1" dirty="0">
                <a:solidFill>
                  <a:srgbClr val="0000FF"/>
                </a:solidFill>
              </a:rPr>
              <a:t>降水类型</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Rectangle 5"/>
          <p:cNvSpPr>
            <a:spLocks noGrp="1" noChangeArrowheads="1"/>
          </p:cNvSpPr>
          <p:nvPr>
            <p:ph type="title"/>
          </p:nvPr>
        </p:nvSpPr>
        <p:spPr/>
        <p:txBody>
          <a:bodyPr/>
          <a:lstStyle/>
          <a:p>
            <a:r>
              <a:rPr lang="zh-CN" altLang="en-US" smtClean="0"/>
              <a:t>④台风雨</a:t>
            </a:r>
            <a:endParaRPr lang="zh-CN" altLang="en-US" dirty="0"/>
          </a:p>
        </p:txBody>
      </p:sp>
      <p:graphicFrame>
        <p:nvGraphicFramePr>
          <p:cNvPr id="7" name="图示 6"/>
          <p:cNvGraphicFramePr/>
          <p:nvPr>
            <p:extLst>
              <p:ext uri="{D42A27DB-BD31-4B8C-83A1-F6EECF244321}">
                <p14:modId xmlns:p14="http://schemas.microsoft.com/office/powerpoint/2010/main" val="2315463489"/>
              </p:ext>
            </p:extLst>
          </p:nvPr>
        </p:nvGraphicFramePr>
        <p:xfrm>
          <a:off x="539552"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4"/>
          <p:cNvSpPr>
            <a:spLocks noChangeArrowheads="1"/>
          </p:cNvSpPr>
          <p:nvPr/>
        </p:nvSpPr>
        <p:spPr bwMode="auto">
          <a:xfrm>
            <a:off x="7019925" y="260350"/>
            <a:ext cx="1685925" cy="461665"/>
          </a:xfrm>
          <a:prstGeom prst="rect">
            <a:avLst/>
          </a:prstGeom>
          <a:noFill/>
          <a:ln w="9525">
            <a:noFill/>
            <a:miter lim="800000"/>
            <a:headEnd/>
            <a:tailEnd/>
          </a:ln>
          <a:effectLst/>
        </p:spPr>
        <p:txBody>
          <a:bodyPr>
            <a:spAutoFit/>
          </a:bodyPr>
          <a:lstStyle/>
          <a:p>
            <a:r>
              <a:rPr lang="zh-CN" altLang="en-US" sz="2400" b="1" i="1" dirty="0">
                <a:solidFill>
                  <a:srgbClr val="0000FF"/>
                </a:solidFill>
              </a:rPr>
              <a:t>降水类型</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ltLang="zh-CN" dirty="0" smtClean="0"/>
              <a:t>3. </a:t>
            </a:r>
            <a:r>
              <a:rPr lang="zh-CN" altLang="en-US" b="1" dirty="0" smtClean="0">
                <a:latin typeface="黑体" pitchFamily="2" charset="-122"/>
              </a:rPr>
              <a:t>降水</a:t>
            </a:r>
            <a:r>
              <a:rPr lang="zh-CN" altLang="en-US" b="1" dirty="0">
                <a:latin typeface="黑体" pitchFamily="2" charset="-122"/>
              </a:rPr>
              <a:t>的时间变化</a:t>
            </a:r>
          </a:p>
        </p:txBody>
      </p:sp>
      <p:graphicFrame>
        <p:nvGraphicFramePr>
          <p:cNvPr id="6" name="图示 5"/>
          <p:cNvGraphicFramePr/>
          <p:nvPr>
            <p:extLst>
              <p:ext uri="{D42A27DB-BD31-4B8C-83A1-F6EECF244321}">
                <p14:modId xmlns:p14="http://schemas.microsoft.com/office/powerpoint/2010/main" val="384347620"/>
              </p:ext>
            </p:extLst>
          </p:nvPr>
        </p:nvGraphicFramePr>
        <p:xfrm>
          <a:off x="539552" y="2564904"/>
          <a:ext cx="8229600" cy="3733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a:off x="683568" y="1844824"/>
            <a:ext cx="2304256" cy="523220"/>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①降水强度</a:t>
            </a:r>
            <a:endParaRPr lang="zh-CN" alt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4"/>
          <p:cNvSpPr>
            <a:spLocks noGrp="1" noChangeArrowheads="1"/>
          </p:cNvSpPr>
          <p:nvPr>
            <p:ph type="title"/>
          </p:nvPr>
        </p:nvSpPr>
        <p:spPr/>
        <p:txBody>
          <a:bodyPr/>
          <a:lstStyle/>
          <a:p>
            <a:r>
              <a:rPr lang="zh-CN" altLang="en-US"/>
              <a:t>降水量与降水强度的关系</a:t>
            </a:r>
          </a:p>
        </p:txBody>
      </p:sp>
      <p:sp>
        <p:nvSpPr>
          <p:cNvPr id="2" name="内容占位符 1"/>
          <p:cNvSpPr>
            <a:spLocks noGrp="1"/>
          </p:cNvSpPr>
          <p:nvPr>
            <p:ph idx="1"/>
          </p:nvPr>
        </p:nvSpPr>
        <p:spPr/>
        <p:txBody>
          <a:bodyPr/>
          <a:lstStyle/>
          <a:p>
            <a:pPr>
              <a:spcAft>
                <a:spcPts val="1200"/>
              </a:spcAft>
            </a:pPr>
            <a:r>
              <a:rPr lang="zh-CN" altLang="en-US" dirty="0"/>
              <a:t>单位时间内降水量愈多，降水强度愈</a:t>
            </a:r>
            <a:r>
              <a:rPr lang="zh-CN" altLang="en-US" dirty="0" smtClean="0"/>
              <a:t>大</a:t>
            </a:r>
            <a:endParaRPr lang="en-US" altLang="zh-CN" dirty="0" smtClean="0"/>
          </a:p>
          <a:p>
            <a:pPr>
              <a:spcAft>
                <a:spcPts val="1200"/>
              </a:spcAft>
            </a:pPr>
            <a:r>
              <a:rPr lang="zh-CN" altLang="en-US" dirty="0" smtClean="0"/>
              <a:t>反之</a:t>
            </a:r>
            <a:r>
              <a:rPr lang="zh-CN" altLang="en-US" dirty="0"/>
              <a:t>，降水强度愈</a:t>
            </a:r>
            <a:r>
              <a:rPr lang="zh-CN" altLang="en-US" dirty="0" smtClean="0"/>
              <a:t>小</a:t>
            </a:r>
            <a:endParaRPr lang="zh-CN" altLang="en-US" dirty="0"/>
          </a:p>
          <a:p>
            <a:pPr>
              <a:spcAft>
                <a:spcPts val="1200"/>
              </a:spcAft>
            </a:pPr>
            <a:r>
              <a:rPr lang="zh-CN" altLang="en-US" dirty="0" smtClean="0"/>
              <a:t>意义：</a:t>
            </a:r>
            <a:endParaRPr lang="en-US" altLang="zh-CN" dirty="0" smtClean="0"/>
          </a:p>
          <a:p>
            <a:pPr lvl="1">
              <a:spcAft>
                <a:spcPts val="1200"/>
              </a:spcAft>
            </a:pPr>
            <a:r>
              <a:rPr lang="zh-CN" altLang="en-US" dirty="0" smtClean="0"/>
              <a:t>降水强度</a:t>
            </a:r>
            <a:r>
              <a:rPr lang="zh-CN" altLang="en-US" dirty="0"/>
              <a:t>过大，地表径流过程迅速，不利于河川径流调节，同时还容易引起山洪暴发，洪水</a:t>
            </a:r>
            <a:r>
              <a:rPr lang="zh-CN" altLang="en-US" dirty="0" smtClean="0"/>
              <a:t>为患</a:t>
            </a:r>
            <a:endParaRPr lang="en-US" altLang="zh-CN" dirty="0" smtClean="0"/>
          </a:p>
          <a:p>
            <a:pPr lvl="2">
              <a:spcAft>
                <a:spcPts val="1200"/>
              </a:spcAft>
            </a:pPr>
            <a:r>
              <a:rPr lang="zh-CN" altLang="en-US" dirty="0" smtClean="0"/>
              <a:t>例如</a:t>
            </a:r>
            <a:r>
              <a:rPr lang="en-US" altLang="zh-CN" dirty="0"/>
              <a:t>1998</a:t>
            </a:r>
            <a:r>
              <a:rPr lang="zh-CN" altLang="en-US" dirty="0"/>
              <a:t>年的</a:t>
            </a:r>
            <a:r>
              <a:rPr lang="zh-CN" altLang="en-US" dirty="0" smtClean="0"/>
              <a:t>洪灾</a:t>
            </a:r>
            <a:endParaRPr lang="zh-CN" altLang="en-US" dirty="0"/>
          </a:p>
          <a:p>
            <a:endParaRPr lang="zh-CN" altLang="en-US" dirty="0"/>
          </a:p>
        </p:txBody>
      </p:sp>
      <p:sp>
        <p:nvSpPr>
          <p:cNvPr id="4" name="Rectangle 4"/>
          <p:cNvSpPr>
            <a:spLocks noChangeArrowheads="1"/>
          </p:cNvSpPr>
          <p:nvPr/>
        </p:nvSpPr>
        <p:spPr bwMode="auto">
          <a:xfrm>
            <a:off x="7019925" y="260350"/>
            <a:ext cx="1685925" cy="461665"/>
          </a:xfrm>
          <a:prstGeom prst="rect">
            <a:avLst/>
          </a:prstGeom>
          <a:noFill/>
          <a:ln w="9525">
            <a:noFill/>
            <a:miter lim="800000"/>
            <a:headEnd/>
            <a:tailEnd/>
          </a:ln>
          <a:effectLst/>
        </p:spPr>
        <p:txBody>
          <a:bodyPr>
            <a:spAutoFit/>
          </a:bodyPr>
          <a:lstStyle/>
          <a:p>
            <a:r>
              <a:rPr lang="zh-CN" altLang="en-US" sz="2400" b="1" i="1" dirty="0">
                <a:solidFill>
                  <a:srgbClr val="0000FF"/>
                </a:solidFill>
              </a:rPr>
              <a:t>降水类型</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②降水的日变化</a:t>
            </a:r>
            <a:endParaRPr lang="zh-CN" altLang="en-US" dirty="0"/>
          </a:p>
        </p:txBody>
      </p:sp>
      <p:sp>
        <p:nvSpPr>
          <p:cNvPr id="3" name="内容占位符 2"/>
          <p:cNvSpPr>
            <a:spLocks noGrp="1"/>
          </p:cNvSpPr>
          <p:nvPr>
            <p:ph idx="1"/>
          </p:nvPr>
        </p:nvSpPr>
        <p:spPr/>
        <p:txBody>
          <a:bodyPr/>
          <a:lstStyle/>
          <a:p>
            <a:pPr>
              <a:spcBef>
                <a:spcPts val="600"/>
              </a:spcBef>
              <a:spcAft>
                <a:spcPts val="600"/>
              </a:spcAft>
            </a:pPr>
            <a:r>
              <a:rPr lang="zh-CN" altLang="en-US" dirty="0" smtClean="0">
                <a:solidFill>
                  <a:srgbClr val="0000FF"/>
                </a:solidFill>
              </a:rPr>
              <a:t>大陆型</a:t>
            </a:r>
            <a:r>
              <a:rPr lang="zh-CN" altLang="en-US" dirty="0" smtClean="0"/>
              <a:t>：</a:t>
            </a:r>
            <a:endParaRPr lang="en-US" altLang="zh-CN" dirty="0" smtClean="0"/>
          </a:p>
          <a:p>
            <a:pPr lvl="1">
              <a:spcBef>
                <a:spcPts val="600"/>
              </a:spcBef>
              <a:spcAft>
                <a:spcPts val="600"/>
              </a:spcAft>
            </a:pPr>
            <a:r>
              <a:rPr lang="zh-CN" altLang="en-US" dirty="0" smtClean="0"/>
              <a:t>最大值：午后和清晨</a:t>
            </a:r>
            <a:endParaRPr lang="en-US" altLang="zh-CN" dirty="0" smtClean="0"/>
          </a:p>
          <a:p>
            <a:pPr lvl="1">
              <a:spcBef>
                <a:spcPts val="600"/>
              </a:spcBef>
              <a:spcAft>
                <a:spcPts val="600"/>
              </a:spcAft>
            </a:pPr>
            <a:r>
              <a:rPr lang="zh-CN" altLang="en-US" dirty="0" smtClean="0"/>
              <a:t>最小值：夜间和午前</a:t>
            </a:r>
            <a:endParaRPr lang="en-US" altLang="zh-CN" dirty="0" smtClean="0"/>
          </a:p>
          <a:p>
            <a:pPr>
              <a:spcBef>
                <a:spcPts val="2400"/>
              </a:spcBef>
              <a:spcAft>
                <a:spcPts val="600"/>
              </a:spcAft>
            </a:pPr>
            <a:r>
              <a:rPr lang="zh-CN" altLang="en-US" dirty="0" smtClean="0">
                <a:solidFill>
                  <a:srgbClr val="0000FF"/>
                </a:solidFill>
              </a:rPr>
              <a:t>海洋</a:t>
            </a:r>
            <a:r>
              <a:rPr lang="en-US" altLang="zh-CN" dirty="0" smtClean="0">
                <a:solidFill>
                  <a:srgbClr val="0000FF"/>
                </a:solidFill>
              </a:rPr>
              <a:t>/</a:t>
            </a:r>
            <a:r>
              <a:rPr lang="zh-CN" altLang="en-US" dirty="0" smtClean="0">
                <a:solidFill>
                  <a:srgbClr val="0000FF"/>
                </a:solidFill>
              </a:rPr>
              <a:t>海岸型</a:t>
            </a:r>
            <a:r>
              <a:rPr lang="zh-CN" altLang="en-US" dirty="0" smtClean="0"/>
              <a:t>：</a:t>
            </a:r>
            <a:endParaRPr lang="en-US" altLang="zh-CN" dirty="0" smtClean="0"/>
          </a:p>
          <a:p>
            <a:pPr lvl="1">
              <a:spcBef>
                <a:spcPts val="600"/>
              </a:spcBef>
              <a:spcAft>
                <a:spcPts val="600"/>
              </a:spcAft>
            </a:pPr>
            <a:r>
              <a:rPr lang="zh-CN" altLang="en-US" dirty="0"/>
              <a:t>最大</a:t>
            </a:r>
            <a:r>
              <a:rPr lang="zh-CN" altLang="en-US" dirty="0" smtClean="0"/>
              <a:t>值：清晨</a:t>
            </a:r>
            <a:endParaRPr lang="en-US" altLang="zh-CN" dirty="0" smtClean="0"/>
          </a:p>
          <a:p>
            <a:pPr lvl="1">
              <a:spcBef>
                <a:spcPts val="600"/>
              </a:spcBef>
              <a:spcAft>
                <a:spcPts val="600"/>
              </a:spcAft>
            </a:pPr>
            <a:r>
              <a:rPr lang="zh-CN" altLang="en-US" dirty="0" smtClean="0"/>
              <a:t>最小值：午后</a:t>
            </a:r>
            <a:endParaRPr lang="en-US" altLang="zh-CN" dirty="0" smtClean="0"/>
          </a:p>
        </p:txBody>
      </p:sp>
    </p:spTree>
    <p:extLst>
      <p:ext uri="{BB962C8B-B14F-4D97-AF65-F5344CB8AC3E}">
        <p14:creationId xmlns:p14="http://schemas.microsoft.com/office/powerpoint/2010/main" val="5492379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③降水的季节变化</a:t>
            </a:r>
            <a:endParaRPr lang="zh-CN" altLang="en-US" dirty="0"/>
          </a:p>
        </p:txBody>
      </p:sp>
      <p:sp>
        <p:nvSpPr>
          <p:cNvPr id="3" name="内容占位符 2"/>
          <p:cNvSpPr>
            <a:spLocks noGrp="1"/>
          </p:cNvSpPr>
          <p:nvPr>
            <p:ph idx="1"/>
          </p:nvPr>
        </p:nvSpPr>
        <p:spPr/>
        <p:txBody>
          <a:bodyPr/>
          <a:lstStyle/>
          <a:p>
            <a:pPr marL="571500" indent="-571500">
              <a:buFont typeface="+mj-lt"/>
              <a:buAutoNum type="romanUcPeriod"/>
            </a:pPr>
            <a:r>
              <a:rPr lang="zh-CN" altLang="en-US" dirty="0"/>
              <a:t>赤道型</a:t>
            </a:r>
          </a:p>
          <a:p>
            <a:pPr marL="571500" indent="-571500">
              <a:buFont typeface="+mj-lt"/>
              <a:buAutoNum type="romanUcPeriod"/>
            </a:pPr>
            <a:r>
              <a:rPr lang="zh-CN" altLang="en-US" dirty="0"/>
              <a:t>热带型</a:t>
            </a:r>
          </a:p>
          <a:p>
            <a:pPr marL="571500" indent="-571500">
              <a:buFont typeface="+mj-lt"/>
              <a:buAutoNum type="romanUcPeriod"/>
            </a:pPr>
            <a:r>
              <a:rPr lang="zh-CN" altLang="en-US" dirty="0"/>
              <a:t>副热带型</a:t>
            </a:r>
          </a:p>
          <a:p>
            <a:pPr marL="571500" indent="-571500">
              <a:buFont typeface="+mj-lt"/>
              <a:buAutoNum type="romanUcPeriod"/>
            </a:pPr>
            <a:r>
              <a:rPr lang="zh-CN" altLang="en-US" dirty="0" smtClean="0"/>
              <a:t>温带及高纬</a:t>
            </a:r>
            <a:r>
              <a:rPr lang="zh-CN" altLang="en-US" dirty="0"/>
              <a:t>型</a:t>
            </a:r>
          </a:p>
          <a:p>
            <a:endParaRPr lang="zh-CN" altLang="en-US" dirty="0"/>
          </a:p>
        </p:txBody>
      </p:sp>
    </p:spTree>
    <p:extLst>
      <p:ext uri="{BB962C8B-B14F-4D97-AF65-F5344CB8AC3E}">
        <p14:creationId xmlns:p14="http://schemas.microsoft.com/office/powerpoint/2010/main" val="11194120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CN" dirty="0" smtClean="0"/>
              <a:t>③ </a:t>
            </a:r>
            <a:r>
              <a:rPr lang="zh-CN" altLang="en-US" dirty="0" smtClean="0"/>
              <a:t>水汽的作用</a:t>
            </a:r>
            <a:endParaRPr lang="zh-CN" altLang="en-US" dirty="0"/>
          </a:p>
        </p:txBody>
      </p:sp>
      <p:sp>
        <p:nvSpPr>
          <p:cNvPr id="2" name="内容占位符 1"/>
          <p:cNvSpPr>
            <a:spLocks noGrp="1"/>
          </p:cNvSpPr>
          <p:nvPr>
            <p:ph idx="1"/>
          </p:nvPr>
        </p:nvSpPr>
        <p:spPr/>
        <p:txBody>
          <a:bodyPr/>
          <a:lstStyle/>
          <a:p>
            <a:pPr marL="514350" indent="-514350">
              <a:spcAft>
                <a:spcPts val="1200"/>
              </a:spcAft>
              <a:buFont typeface="+mj-lt"/>
              <a:buAutoNum type="alphaLcParenR"/>
            </a:pPr>
            <a:r>
              <a:rPr lang="zh-CN" altLang="zh-CN" dirty="0" smtClean="0"/>
              <a:t>唯一能</a:t>
            </a:r>
            <a:r>
              <a:rPr lang="zh-CN" altLang="zh-CN" dirty="0" smtClean="0">
                <a:solidFill>
                  <a:srgbClr val="FF0000"/>
                </a:solidFill>
              </a:rPr>
              <a:t>发生相变的</a:t>
            </a:r>
            <a:r>
              <a:rPr lang="zh-CN" altLang="zh-CN" dirty="0" smtClean="0"/>
              <a:t>大气成分</a:t>
            </a:r>
            <a:endParaRPr lang="en-US" altLang="zh-CN" dirty="0" smtClean="0"/>
          </a:p>
          <a:p>
            <a:pPr marL="514350" indent="-514350">
              <a:spcAft>
                <a:spcPts val="1200"/>
              </a:spcAft>
              <a:buFont typeface="+mj-lt"/>
              <a:buAutoNum type="alphaLcParenR"/>
            </a:pPr>
            <a:r>
              <a:rPr lang="zh-CN" altLang="zh-CN" dirty="0" smtClean="0"/>
              <a:t>能强烈吸收和放出</a:t>
            </a:r>
            <a:r>
              <a:rPr lang="zh-CN" altLang="zh-CN" dirty="0" smtClean="0">
                <a:solidFill>
                  <a:srgbClr val="FF0000"/>
                </a:solidFill>
              </a:rPr>
              <a:t>长波辐射</a:t>
            </a:r>
            <a:r>
              <a:rPr lang="zh-CN" altLang="zh-CN" dirty="0" smtClean="0">
                <a:solidFill>
                  <a:srgbClr val="FF0000"/>
                </a:solidFill>
              </a:rPr>
              <a:t>能</a:t>
            </a:r>
            <a:endParaRPr lang="en-US" altLang="zh-CN" dirty="0" smtClean="0"/>
          </a:p>
          <a:p>
            <a:pPr marL="514350" indent="-514350">
              <a:spcAft>
                <a:spcPts val="1200"/>
              </a:spcAft>
              <a:buFont typeface="+mj-lt"/>
              <a:buAutoNum type="alphaLcParenR"/>
            </a:pPr>
            <a:r>
              <a:rPr lang="zh-CN" altLang="zh-CN" dirty="0" smtClean="0"/>
              <a:t>在相变过程中伴随着</a:t>
            </a:r>
            <a:r>
              <a:rPr lang="zh-CN" altLang="en-US" dirty="0" smtClean="0"/>
              <a:t>能量的</a:t>
            </a:r>
            <a:r>
              <a:rPr lang="zh-CN" altLang="zh-CN" u="sng" dirty="0" smtClean="0">
                <a:solidFill>
                  <a:srgbClr val="0033CC"/>
                </a:solidFill>
              </a:rPr>
              <a:t>释放和</a:t>
            </a:r>
            <a:r>
              <a:rPr lang="zh-CN" altLang="zh-CN" u="sng" dirty="0" smtClean="0">
                <a:solidFill>
                  <a:srgbClr val="0033CC"/>
                </a:solidFill>
              </a:rPr>
              <a:t>吸收</a:t>
            </a:r>
            <a:endParaRPr lang="en-US" altLang="zh-CN" dirty="0" smtClean="0"/>
          </a:p>
          <a:p>
            <a:pPr marL="514350" indent="-514350">
              <a:spcAft>
                <a:spcPts val="1200"/>
              </a:spcAft>
              <a:buFont typeface="+mj-lt"/>
              <a:buAutoNum type="alphaLcParenR"/>
            </a:pPr>
            <a:r>
              <a:rPr lang="zh-CN" altLang="en-US" dirty="0" smtClean="0"/>
              <a:t>在天气变化、能量转换过程及大气与地面的能量交换中</a:t>
            </a:r>
            <a:r>
              <a:rPr lang="zh-CN" altLang="en-US" u="sng" dirty="0" smtClean="0">
                <a:solidFill>
                  <a:srgbClr val="0033CC"/>
                </a:solidFill>
              </a:rPr>
              <a:t>起着重要的</a:t>
            </a:r>
            <a:r>
              <a:rPr lang="zh-CN" altLang="en-US" u="sng" dirty="0" smtClean="0">
                <a:solidFill>
                  <a:srgbClr val="0033CC"/>
                </a:solidFill>
              </a:rPr>
              <a:t>作用</a:t>
            </a:r>
            <a:endParaRPr lang="zh-CN" altLang="en-US" dirty="0" smtClean="0"/>
          </a:p>
          <a:p>
            <a:endParaRPr lang="zh-CN" alt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normAutofit/>
          </a:bodyPr>
          <a:lstStyle/>
          <a:p>
            <a:r>
              <a:rPr lang="zh-CN" altLang="en-US" sz="4000" b="1" dirty="0" smtClean="0">
                <a:solidFill>
                  <a:schemeClr val="tx1"/>
                </a:solidFill>
              </a:rPr>
              <a:t>④</a:t>
            </a:r>
            <a:r>
              <a:rPr lang="zh-CN" altLang="en-US" sz="4000" b="1" dirty="0" smtClean="0">
                <a:solidFill>
                  <a:schemeClr val="tx1"/>
                </a:solidFill>
                <a:latin typeface="黑体" pitchFamily="2" charset="-122"/>
              </a:rPr>
              <a:t>降水</a:t>
            </a:r>
            <a:r>
              <a:rPr lang="zh-CN" altLang="en-US" sz="4000" b="1" dirty="0">
                <a:solidFill>
                  <a:schemeClr val="tx1"/>
                </a:solidFill>
                <a:latin typeface="黑体" pitchFamily="2" charset="-122"/>
              </a:rPr>
              <a:t>变率</a:t>
            </a:r>
          </a:p>
        </p:txBody>
      </p:sp>
      <p:graphicFrame>
        <p:nvGraphicFramePr>
          <p:cNvPr id="7" name="图示 6"/>
          <p:cNvGraphicFramePr/>
          <p:nvPr>
            <p:extLst>
              <p:ext uri="{D42A27DB-BD31-4B8C-83A1-F6EECF244321}">
                <p14:modId xmlns:p14="http://schemas.microsoft.com/office/powerpoint/2010/main" val="1895331380"/>
              </p:ext>
            </p:extLst>
          </p:nvPr>
        </p:nvGraphicFramePr>
        <p:xfrm>
          <a:off x="611560"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3" name="文本框 2"/>
              <p:cNvSpPr txBox="1"/>
              <p:nvPr/>
            </p:nvSpPr>
            <p:spPr>
              <a:xfrm>
                <a:off x="1907704" y="3018503"/>
                <a:ext cx="3478782" cy="703782"/>
              </a:xfrm>
              <a:prstGeom prst="rect">
                <a:avLst/>
              </a:prstGeom>
              <a:noFill/>
            </p:spPr>
            <p:txBody>
              <a:bodyPr wrap="square" lIns="0" tIns="0" rIns="0" bIns="0"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𝑣</m:t>
                        </m:r>
                      </m:sub>
                    </m:sSub>
                  </m:oMath>
                </a14:m>
                <a:r>
                  <a:rPr lang="en-US" altLang="zh-CN" dirty="0" smtClean="0"/>
                  <a:t>=</a:t>
                </a:r>
                <a14:m>
                  <m:oMath xmlns:m="http://schemas.openxmlformats.org/officeDocument/2006/math">
                    <m:f>
                      <m:fPr>
                        <m:ctrlPr>
                          <a:rPr lang="en-US" altLang="zh-CN" sz="2400" b="1" i="1">
                            <a:latin typeface="Cambria Math" panose="02040503050406030204" pitchFamily="18" charset="0"/>
                          </a:rPr>
                        </m:ctrlPr>
                      </m:fPr>
                      <m:num>
                        <m:r>
                          <m:rPr>
                            <m:nor/>
                          </m:rPr>
                          <a:rPr lang="zh-CN" altLang="en-US" sz="2400" b="1" dirty="0"/>
                          <m:t>距平数</m:t>
                        </m:r>
                      </m:num>
                      <m:den>
                        <m:r>
                          <a:rPr lang="zh-CN" altLang="en-US" sz="2400" b="1" i="1" smtClean="0">
                            <a:latin typeface="Cambria Math" panose="02040503050406030204" pitchFamily="18" charset="0"/>
                          </a:rPr>
                          <m:t>平均数</m:t>
                        </m:r>
                      </m:den>
                    </m:f>
                    <m:r>
                      <a:rPr lang="en-US" altLang="zh-CN" sz="2400" i="1">
                        <a:latin typeface="Cambria Math" panose="02040503050406030204" pitchFamily="18" charset="0"/>
                        <a:ea typeface="Cambria Math" panose="02040503050406030204" pitchFamily="18" charset="0"/>
                      </a:rPr>
                      <m:t>×</m:t>
                    </m:r>
                  </m:oMath>
                </a14:m>
                <a:r>
                  <a:rPr lang="en-US" altLang="zh-CN" dirty="0" smtClean="0"/>
                  <a:t>100</a:t>
                </a:r>
                <a:r>
                  <a:rPr lang="en-US" altLang="zh-CN" dirty="0"/>
                  <a:t>%</a:t>
                </a:r>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907704" y="3018503"/>
                <a:ext cx="3478782" cy="703782"/>
              </a:xfrm>
              <a:prstGeom prst="rect">
                <a:avLst/>
              </a:prstGeom>
              <a:blipFill>
                <a:blip r:embed="rId7"/>
                <a:stretch>
                  <a:fillRect b="-9483"/>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4"/>
          <p:cNvSpPr>
            <a:spLocks noGrp="1" noChangeArrowheads="1"/>
          </p:cNvSpPr>
          <p:nvPr>
            <p:ph type="title"/>
          </p:nvPr>
        </p:nvSpPr>
        <p:spPr/>
        <p:txBody>
          <a:bodyPr/>
          <a:lstStyle/>
          <a:p>
            <a:r>
              <a:rPr lang="en-US" altLang="zh-CN" dirty="0" smtClean="0"/>
              <a:t>4. </a:t>
            </a:r>
            <a:r>
              <a:rPr lang="zh-CN" altLang="en-US" dirty="0" smtClean="0"/>
              <a:t>降水量</a:t>
            </a:r>
            <a:r>
              <a:rPr lang="zh-CN" altLang="en-US" dirty="0"/>
              <a:t>的地理分布</a:t>
            </a:r>
          </a:p>
        </p:txBody>
      </p:sp>
      <p:graphicFrame>
        <p:nvGraphicFramePr>
          <p:cNvPr id="6" name="图示 5"/>
          <p:cNvGraphicFramePr/>
          <p:nvPr>
            <p:extLst>
              <p:ext uri="{D42A27DB-BD31-4B8C-83A1-F6EECF244321}">
                <p14:modId xmlns:p14="http://schemas.microsoft.com/office/powerpoint/2010/main" val="2228457658"/>
              </p:ext>
            </p:extLst>
          </p:nvPr>
        </p:nvGraphicFramePr>
        <p:xfrm>
          <a:off x="539552" y="1772816"/>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4"/>
          <p:cNvSpPr>
            <a:spLocks noGrp="1" noChangeArrowheads="1"/>
          </p:cNvSpPr>
          <p:nvPr>
            <p:ph type="title"/>
          </p:nvPr>
        </p:nvSpPr>
        <p:spPr/>
        <p:txBody>
          <a:bodyPr/>
          <a:lstStyle/>
          <a:p>
            <a:r>
              <a:rPr lang="zh-CN" altLang="en-US" dirty="0" smtClean="0">
                <a:latin typeface="黑体" panose="02010609060101010101" pitchFamily="49" charset="-122"/>
                <a:ea typeface="黑体" panose="02010609060101010101" pitchFamily="49" charset="-122"/>
              </a:rPr>
              <a:t>①</a:t>
            </a:r>
            <a:r>
              <a:rPr lang="zh-CN" altLang="en-US" dirty="0" smtClean="0"/>
              <a:t>赤道</a:t>
            </a:r>
            <a:r>
              <a:rPr lang="zh-CN" altLang="en-US" dirty="0"/>
              <a:t>多雨带</a:t>
            </a:r>
          </a:p>
        </p:txBody>
      </p:sp>
      <p:graphicFrame>
        <p:nvGraphicFramePr>
          <p:cNvPr id="7" name="图示 6"/>
          <p:cNvGraphicFramePr/>
          <p:nvPr>
            <p:extLst>
              <p:ext uri="{D42A27DB-BD31-4B8C-83A1-F6EECF244321}">
                <p14:modId xmlns:p14="http://schemas.microsoft.com/office/powerpoint/2010/main" val="199917563"/>
              </p:ext>
            </p:extLst>
          </p:nvPr>
        </p:nvGraphicFramePr>
        <p:xfrm>
          <a:off x="611560" y="1844824"/>
          <a:ext cx="8229600" cy="475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6198" name="Rectangle 6"/>
          <p:cNvSpPr>
            <a:spLocks noChangeArrowheads="1"/>
          </p:cNvSpPr>
          <p:nvPr/>
        </p:nvSpPr>
        <p:spPr bwMode="auto">
          <a:xfrm>
            <a:off x="5940425" y="188913"/>
            <a:ext cx="2659702"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降水量的地理分布</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4"/>
          <p:cNvSpPr>
            <a:spLocks noGrp="1" noChangeArrowheads="1"/>
          </p:cNvSpPr>
          <p:nvPr>
            <p:ph type="title"/>
          </p:nvPr>
        </p:nvSpPr>
        <p:spPr/>
        <p:txBody>
          <a:bodyPr/>
          <a:lstStyle/>
          <a:p>
            <a:pPr lvl="0"/>
            <a:r>
              <a:rPr lang="en-US" altLang="zh-CN" dirty="0" smtClean="0"/>
              <a:t>②15°- 30°</a:t>
            </a:r>
            <a:r>
              <a:rPr lang="zh-CN" altLang="en-US" dirty="0" smtClean="0"/>
              <a:t>少雨带</a:t>
            </a:r>
            <a:endParaRPr lang="zh-CN" altLang="en-US" dirty="0"/>
          </a:p>
        </p:txBody>
      </p:sp>
      <p:sp>
        <p:nvSpPr>
          <p:cNvPr id="4" name="内容占位符 3"/>
          <p:cNvSpPr>
            <a:spLocks noGrp="1"/>
          </p:cNvSpPr>
          <p:nvPr>
            <p:ph idx="1"/>
          </p:nvPr>
        </p:nvSpPr>
        <p:spPr/>
        <p:txBody>
          <a:bodyPr/>
          <a:lstStyle/>
          <a:p>
            <a:pPr>
              <a:spcBef>
                <a:spcPts val="1200"/>
              </a:spcBef>
              <a:spcAft>
                <a:spcPts val="600"/>
              </a:spcAft>
            </a:pPr>
            <a:r>
              <a:rPr lang="zh-CN" altLang="en-US" dirty="0" smtClean="0"/>
              <a:t>受</a:t>
            </a:r>
            <a:r>
              <a:rPr lang="zh-CN" altLang="en-US" dirty="0"/>
              <a:t>副热带高压的控制，以</a:t>
            </a:r>
            <a:r>
              <a:rPr lang="zh-CN" altLang="en-US" dirty="0">
                <a:solidFill>
                  <a:srgbClr val="0000FF"/>
                </a:solidFill>
              </a:rPr>
              <a:t>下沉气流</a:t>
            </a:r>
            <a:r>
              <a:rPr lang="zh-CN" altLang="en-US" dirty="0" smtClean="0"/>
              <a:t>为主</a:t>
            </a:r>
            <a:endParaRPr lang="en-US" altLang="zh-CN" dirty="0" smtClean="0"/>
          </a:p>
          <a:p>
            <a:pPr>
              <a:spcBef>
                <a:spcPts val="1200"/>
              </a:spcBef>
              <a:spcAft>
                <a:spcPts val="600"/>
              </a:spcAft>
            </a:pPr>
            <a:r>
              <a:rPr lang="zh-CN" altLang="en-US" dirty="0" smtClean="0"/>
              <a:t>全球</a:t>
            </a:r>
            <a:r>
              <a:rPr lang="zh-CN" altLang="en-US" dirty="0"/>
              <a:t>降水量稀少</a:t>
            </a:r>
            <a:r>
              <a:rPr lang="zh-CN" altLang="en-US" dirty="0" smtClean="0"/>
              <a:t>带</a:t>
            </a:r>
            <a:endParaRPr lang="en-US" altLang="zh-CN" dirty="0" smtClean="0"/>
          </a:p>
          <a:p>
            <a:pPr>
              <a:spcBef>
                <a:spcPts val="1200"/>
              </a:spcBef>
              <a:spcAft>
                <a:spcPts val="600"/>
              </a:spcAft>
            </a:pPr>
            <a:r>
              <a:rPr lang="zh-CN" altLang="en-US" dirty="0" smtClean="0">
                <a:solidFill>
                  <a:srgbClr val="0000FF"/>
                </a:solidFill>
              </a:rPr>
              <a:t>大陆</a:t>
            </a:r>
            <a:r>
              <a:rPr lang="zh-CN" altLang="en-US" dirty="0">
                <a:solidFill>
                  <a:srgbClr val="0000FF"/>
                </a:solidFill>
              </a:rPr>
              <a:t>西岸和内部更少</a:t>
            </a:r>
            <a:r>
              <a:rPr lang="zh-CN" altLang="en-US" dirty="0"/>
              <a:t>，年降水量一般</a:t>
            </a:r>
            <a:r>
              <a:rPr lang="zh-CN" altLang="en-US" dirty="0">
                <a:solidFill>
                  <a:srgbClr val="FF0000"/>
                </a:solidFill>
              </a:rPr>
              <a:t>不足</a:t>
            </a:r>
            <a:r>
              <a:rPr lang="en-US" altLang="zh-CN" dirty="0">
                <a:solidFill>
                  <a:srgbClr val="FF0000"/>
                </a:solidFill>
              </a:rPr>
              <a:t>500</a:t>
            </a:r>
            <a:r>
              <a:rPr lang="zh-CN" altLang="en-US" dirty="0">
                <a:solidFill>
                  <a:srgbClr val="FF0000"/>
                </a:solidFill>
              </a:rPr>
              <a:t>毫米</a:t>
            </a:r>
            <a:r>
              <a:rPr lang="zh-CN" altLang="en-US" dirty="0"/>
              <a:t>，不少地方只有</a:t>
            </a:r>
            <a:r>
              <a:rPr lang="en-US" altLang="zh-CN" dirty="0"/>
              <a:t>100—300</a:t>
            </a:r>
            <a:r>
              <a:rPr lang="zh-CN" altLang="en-US" dirty="0"/>
              <a:t>毫米，是全球荒漠相对集中分布</a:t>
            </a:r>
            <a:r>
              <a:rPr lang="zh-CN" altLang="en-US" dirty="0" smtClean="0"/>
              <a:t>地带</a:t>
            </a:r>
            <a:endParaRPr lang="zh-CN" altLang="en-US" dirty="0"/>
          </a:p>
          <a:p>
            <a:pPr>
              <a:spcBef>
                <a:spcPts val="1200"/>
              </a:spcBef>
              <a:spcAft>
                <a:spcPts val="600"/>
              </a:spcAft>
            </a:pPr>
            <a:r>
              <a:rPr lang="zh-CN" altLang="en-US" dirty="0">
                <a:solidFill>
                  <a:srgbClr val="0000FF"/>
                </a:solidFill>
              </a:rPr>
              <a:t>某些地区</a:t>
            </a:r>
            <a:r>
              <a:rPr lang="zh-CN" altLang="en-US" dirty="0"/>
              <a:t>由于受到地理位置、季风环流等的影响，降水很</a:t>
            </a:r>
            <a:r>
              <a:rPr lang="zh-CN" altLang="en-US" dirty="0" smtClean="0"/>
              <a:t>丰富</a:t>
            </a:r>
            <a:endParaRPr lang="en-US" altLang="zh-CN" dirty="0" smtClean="0"/>
          </a:p>
          <a:p>
            <a:pPr lvl="1">
              <a:spcBef>
                <a:spcPts val="1200"/>
              </a:spcBef>
              <a:spcAft>
                <a:spcPts val="600"/>
              </a:spcAft>
            </a:pPr>
            <a:r>
              <a:rPr lang="zh-CN" altLang="en-US" u="sng" dirty="0" smtClean="0">
                <a:solidFill>
                  <a:srgbClr val="0000FF"/>
                </a:solidFill>
              </a:rPr>
              <a:t>印度</a:t>
            </a:r>
            <a:r>
              <a:rPr lang="zh-CN" altLang="en-US" u="sng" dirty="0">
                <a:solidFill>
                  <a:srgbClr val="0000FF"/>
                </a:solidFill>
              </a:rPr>
              <a:t>境内的乞拉朋齐</a:t>
            </a:r>
            <a:r>
              <a:rPr lang="zh-CN" altLang="en-US" dirty="0"/>
              <a:t>年平均降水量达</a:t>
            </a:r>
            <a:r>
              <a:rPr lang="en-US" altLang="zh-CN" sz="2800" dirty="0" smtClean="0">
                <a:solidFill>
                  <a:srgbClr val="FF0000"/>
                </a:solidFill>
              </a:rPr>
              <a:t>12665mm</a:t>
            </a:r>
            <a:endParaRPr lang="zh-CN" altLang="en-US" sz="2800" dirty="0"/>
          </a:p>
          <a:p>
            <a:endParaRPr lang="zh-CN" altLang="en-US" dirty="0"/>
          </a:p>
        </p:txBody>
      </p:sp>
      <p:sp>
        <p:nvSpPr>
          <p:cNvPr id="137222" name="Rectangle 6"/>
          <p:cNvSpPr>
            <a:spLocks noChangeArrowheads="1"/>
          </p:cNvSpPr>
          <p:nvPr/>
        </p:nvSpPr>
        <p:spPr bwMode="auto">
          <a:xfrm>
            <a:off x="5940425" y="188913"/>
            <a:ext cx="2659702"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降水量的地理分布</a:t>
            </a:r>
          </a:p>
        </p:txBody>
      </p:sp>
      <p:sp>
        <p:nvSpPr>
          <p:cNvPr id="5" name="矩形 4"/>
          <p:cNvSpPr/>
          <p:nvPr/>
        </p:nvSpPr>
        <p:spPr>
          <a:xfrm>
            <a:off x="469672" y="1844824"/>
            <a:ext cx="8229600" cy="4525963"/>
          </a:xfrm>
          <a:prstGeom prst="rect">
            <a:avLst/>
          </a:prstGeom>
        </p:spPr>
        <p:txBody>
          <a:bodyPr/>
          <a:lstStyle/>
          <a:p>
            <a:pPr lvl="0" rtl="0">
              <a:buChar char="•"/>
            </a:pPr>
            <a:endParaRPr lang="zh-CN"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lstStyle/>
          <a:p>
            <a:r>
              <a:rPr lang="zh-CN" altLang="en-US" dirty="0" smtClean="0">
                <a:latin typeface="黑体" panose="02010609060101010101" pitchFamily="49" charset="-122"/>
                <a:ea typeface="黑体" panose="02010609060101010101" pitchFamily="49" charset="-122"/>
              </a:rPr>
              <a:t>③</a:t>
            </a:r>
            <a:r>
              <a:rPr lang="zh-CN" altLang="en-US" dirty="0" smtClean="0"/>
              <a:t>中</a:t>
            </a:r>
            <a:r>
              <a:rPr lang="zh-CN" altLang="en-US" dirty="0"/>
              <a:t>纬多雨带</a:t>
            </a:r>
          </a:p>
        </p:txBody>
      </p:sp>
      <p:graphicFrame>
        <p:nvGraphicFramePr>
          <p:cNvPr id="7" name="图示 6"/>
          <p:cNvGraphicFramePr/>
          <p:nvPr>
            <p:extLst>
              <p:ext uri="{D42A27DB-BD31-4B8C-83A1-F6EECF244321}">
                <p14:modId xmlns:p14="http://schemas.microsoft.com/office/powerpoint/2010/main" val="3212478095"/>
              </p:ext>
            </p:extLst>
          </p:nvPr>
        </p:nvGraphicFramePr>
        <p:xfrm>
          <a:off x="611560"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8246" name="Rectangle 6"/>
          <p:cNvSpPr>
            <a:spLocks noChangeArrowheads="1"/>
          </p:cNvSpPr>
          <p:nvPr/>
        </p:nvSpPr>
        <p:spPr bwMode="auto">
          <a:xfrm>
            <a:off x="6084168" y="256244"/>
            <a:ext cx="2659702"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降水量的地理分布</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4"/>
          <p:cNvSpPr>
            <a:spLocks noGrp="1" noChangeArrowheads="1"/>
          </p:cNvSpPr>
          <p:nvPr>
            <p:ph type="title"/>
          </p:nvPr>
        </p:nvSpPr>
        <p:spPr/>
        <p:txBody>
          <a:bodyPr/>
          <a:lstStyle/>
          <a:p>
            <a:r>
              <a:rPr lang="zh-CN" altLang="en-US" dirty="0" smtClean="0">
                <a:latin typeface="黑体" panose="02010609060101010101" pitchFamily="49" charset="-122"/>
                <a:ea typeface="黑体" panose="02010609060101010101" pitchFamily="49" charset="-122"/>
              </a:rPr>
              <a:t>④</a:t>
            </a:r>
            <a:r>
              <a:rPr lang="zh-CN" altLang="en-US" dirty="0" smtClean="0"/>
              <a:t>高纬</a:t>
            </a:r>
            <a:r>
              <a:rPr lang="zh-CN" altLang="en-US" dirty="0"/>
              <a:t>少雨带</a:t>
            </a:r>
          </a:p>
        </p:txBody>
      </p:sp>
      <p:sp>
        <p:nvSpPr>
          <p:cNvPr id="2" name="内容占位符 1"/>
          <p:cNvSpPr>
            <a:spLocks noGrp="1"/>
          </p:cNvSpPr>
          <p:nvPr>
            <p:ph idx="1"/>
          </p:nvPr>
        </p:nvSpPr>
        <p:spPr/>
        <p:txBody>
          <a:bodyPr/>
          <a:lstStyle/>
          <a:p>
            <a:r>
              <a:rPr lang="zh-CN" altLang="en-US" dirty="0"/>
              <a:t>因纬度高，全年气温很低，蒸发微弱，故降水量偏</a:t>
            </a:r>
            <a:r>
              <a:rPr lang="zh-CN" altLang="en-US" dirty="0" smtClean="0"/>
              <a:t>少</a:t>
            </a:r>
            <a:endParaRPr lang="en-US" altLang="zh-CN" dirty="0" smtClean="0"/>
          </a:p>
          <a:p>
            <a:r>
              <a:rPr lang="zh-CN" altLang="en-US" dirty="0" smtClean="0"/>
              <a:t>年降水量</a:t>
            </a:r>
            <a:r>
              <a:rPr lang="zh-CN" altLang="en-US" dirty="0"/>
              <a:t>一般</a:t>
            </a:r>
            <a:r>
              <a:rPr lang="zh-CN" altLang="en-US" dirty="0">
                <a:solidFill>
                  <a:srgbClr val="0000FF"/>
                </a:solidFill>
              </a:rPr>
              <a:t>不超过</a:t>
            </a:r>
            <a:r>
              <a:rPr lang="en-US" altLang="zh-CN" dirty="0">
                <a:solidFill>
                  <a:srgbClr val="0000FF"/>
                </a:solidFill>
              </a:rPr>
              <a:t>300</a:t>
            </a:r>
            <a:r>
              <a:rPr lang="zh-CN" altLang="en-US" dirty="0" smtClean="0">
                <a:solidFill>
                  <a:srgbClr val="0000FF"/>
                </a:solidFill>
              </a:rPr>
              <a:t>毫米</a:t>
            </a:r>
            <a:endParaRPr lang="zh-CN" altLang="en-US" dirty="0"/>
          </a:p>
          <a:p>
            <a:endParaRPr lang="zh-CN" altLang="en-US" dirty="0"/>
          </a:p>
        </p:txBody>
      </p:sp>
      <p:sp>
        <p:nvSpPr>
          <p:cNvPr id="139270" name="Rectangle 6"/>
          <p:cNvSpPr>
            <a:spLocks noChangeArrowheads="1"/>
          </p:cNvSpPr>
          <p:nvPr/>
        </p:nvSpPr>
        <p:spPr bwMode="auto">
          <a:xfrm>
            <a:off x="5940425" y="188913"/>
            <a:ext cx="2659702"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降水量的地理分布</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5" name="Rectangle 7"/>
          <p:cNvSpPr>
            <a:spLocks noGrp="1" noChangeArrowheads="1"/>
          </p:cNvSpPr>
          <p:nvPr>
            <p:ph type="title"/>
          </p:nvPr>
        </p:nvSpPr>
        <p:spPr/>
        <p:txBody>
          <a:bodyPr/>
          <a:lstStyle/>
          <a:p>
            <a:r>
              <a:rPr lang="zh-CN" altLang="en-US"/>
              <a:t>评判某地水分收入状况的参数</a:t>
            </a:r>
          </a:p>
        </p:txBody>
      </p:sp>
      <mc:AlternateContent xmlns:mc="http://schemas.openxmlformats.org/markup-compatibility/2006">
        <mc:Choice xmlns:a14="http://schemas.microsoft.com/office/drawing/2010/main" Requires="a14">
          <p:sp>
            <p:nvSpPr>
              <p:cNvPr id="140296" name="Rectangle 8"/>
              <p:cNvSpPr>
                <a:spLocks noGrp="1" noChangeArrowheads="1"/>
              </p:cNvSpPr>
              <p:nvPr>
                <p:ph idx="1"/>
              </p:nvPr>
            </p:nvSpPr>
            <p:spPr/>
            <p:txBody>
              <a:bodyPr/>
              <a:lstStyle/>
              <a:p>
                <a:pPr marL="0" indent="0">
                  <a:spcAft>
                    <a:spcPts val="600"/>
                  </a:spcAft>
                  <a:buNone/>
                </a:pPr>
                <a:r>
                  <a:rPr lang="zh-CN" altLang="en-US" sz="3200" dirty="0" smtClean="0">
                    <a:solidFill>
                      <a:srgbClr val="0000FF"/>
                    </a:solidFill>
                  </a:rPr>
                  <a:t>湿润系数</a:t>
                </a:r>
                <a:r>
                  <a:rPr lang="en-US" altLang="zh-CN" sz="3200" dirty="0" smtClean="0">
                    <a:solidFill>
                      <a:srgbClr val="0000FF"/>
                    </a:solidFill>
                  </a:rPr>
                  <a:t>K</a:t>
                </a:r>
                <a:r>
                  <a:rPr lang="zh-CN" altLang="en-US" dirty="0" smtClean="0"/>
                  <a:t>：</a:t>
                </a:r>
              </a:p>
              <a:p>
                <a:pPr>
                  <a:spcAft>
                    <a:spcPts val="600"/>
                  </a:spcAft>
                  <a:buFont typeface="Wingdings" pitchFamily="2" charset="2"/>
                  <a:buNone/>
                </a:pPr>
                <a:r>
                  <a:rPr lang="zh-CN" altLang="en-US" dirty="0" smtClean="0"/>
                  <a:t>                     </a:t>
                </a:r>
                <a14:m>
                  <m:oMath xmlns:m="http://schemas.openxmlformats.org/officeDocument/2006/math">
                    <m:r>
                      <a:rPr lang="en-US" altLang="zh-CN" sz="3200" b="1" i="1" smtClean="0">
                        <a:latin typeface="Cambria Math" panose="02040503050406030204" pitchFamily="18" charset="0"/>
                      </a:rPr>
                      <m:t>𝒌</m:t>
                    </m:r>
                    <m:r>
                      <a:rPr lang="en-US" altLang="zh-CN" sz="3200" b="1" i="1" smtClean="0">
                        <a:latin typeface="Cambria Math" panose="02040503050406030204" pitchFamily="18" charset="0"/>
                      </a:rPr>
                      <m:t>=</m:t>
                    </m:r>
                    <m:f>
                      <m:fPr>
                        <m:ctrlPr>
                          <a:rPr lang="en-US" altLang="zh-CN" sz="3200" b="1" i="1" smtClean="0">
                            <a:latin typeface="Cambria Math" panose="02040503050406030204" pitchFamily="18" charset="0"/>
                          </a:rPr>
                        </m:ctrlPr>
                      </m:fPr>
                      <m:num>
                        <m:r>
                          <a:rPr lang="en-US" altLang="zh-CN" sz="3200" b="1" i="1" smtClean="0">
                            <a:latin typeface="Cambria Math" panose="02040503050406030204" pitchFamily="18" charset="0"/>
                          </a:rPr>
                          <m:t>𝑷</m:t>
                        </m:r>
                      </m:num>
                      <m:den>
                        <m:r>
                          <a:rPr lang="en-US" altLang="zh-CN" sz="3200" b="1" i="1" smtClean="0">
                            <a:latin typeface="Cambria Math" panose="02040503050406030204" pitchFamily="18" charset="0"/>
                          </a:rPr>
                          <m:t>𝑬</m:t>
                        </m:r>
                      </m:den>
                    </m:f>
                  </m:oMath>
                </a14:m>
                <a:endParaRPr lang="en-US" altLang="zh-CN" dirty="0" smtClean="0"/>
              </a:p>
              <a:p>
                <a:pPr marL="914400" lvl="2" indent="0">
                  <a:spcAft>
                    <a:spcPts val="600"/>
                  </a:spcAft>
                  <a:buNone/>
                </a:pPr>
                <a:r>
                  <a:rPr lang="en-US" altLang="zh-CN" sz="2800" dirty="0" smtClean="0">
                    <a:solidFill>
                      <a:srgbClr val="FF0000"/>
                    </a:solidFill>
                  </a:rPr>
                  <a:t>P</a:t>
                </a:r>
                <a:r>
                  <a:rPr lang="zh-CN" altLang="en-US" sz="2800" dirty="0" smtClean="0">
                    <a:solidFill>
                      <a:srgbClr val="FF0000"/>
                    </a:solidFill>
                  </a:rPr>
                  <a:t>：</a:t>
                </a:r>
                <a:r>
                  <a:rPr lang="zh-CN" altLang="en-US" dirty="0" smtClean="0">
                    <a:solidFill>
                      <a:srgbClr val="0000FF"/>
                    </a:solidFill>
                  </a:rPr>
                  <a:t>降水量</a:t>
                </a:r>
                <a:endParaRPr lang="en-US" altLang="zh-CN" dirty="0" smtClean="0"/>
              </a:p>
              <a:p>
                <a:pPr marL="914400" lvl="2" indent="0">
                  <a:spcAft>
                    <a:spcPts val="600"/>
                  </a:spcAft>
                  <a:buNone/>
                </a:pPr>
                <a:r>
                  <a:rPr lang="en-US" altLang="zh-CN" sz="2800" dirty="0" smtClean="0">
                    <a:solidFill>
                      <a:srgbClr val="FF0000"/>
                    </a:solidFill>
                  </a:rPr>
                  <a:t>E</a:t>
                </a:r>
                <a:r>
                  <a:rPr lang="zh-CN" altLang="en-US" sz="2800" dirty="0" smtClean="0">
                    <a:solidFill>
                      <a:srgbClr val="FF0000"/>
                    </a:solidFill>
                  </a:rPr>
                  <a:t>：</a:t>
                </a:r>
                <a:r>
                  <a:rPr lang="zh-CN" altLang="en-US" dirty="0" smtClean="0">
                    <a:solidFill>
                      <a:srgbClr val="0000FF"/>
                    </a:solidFill>
                  </a:rPr>
                  <a:t>蒸发量</a:t>
                </a:r>
                <a:endParaRPr lang="zh-CN" altLang="en-US" dirty="0" smtClean="0"/>
              </a:p>
              <a:p>
                <a:pPr>
                  <a:spcAft>
                    <a:spcPts val="600"/>
                  </a:spcAft>
                </a:pPr>
                <a:r>
                  <a:rPr lang="en-US" altLang="zh-CN" sz="2400" dirty="0" smtClean="0">
                    <a:solidFill>
                      <a:srgbClr val="0000FF"/>
                    </a:solidFill>
                  </a:rPr>
                  <a:t>K &gt;=1</a:t>
                </a:r>
                <a:r>
                  <a:rPr lang="zh-CN" altLang="en-US" sz="2400" dirty="0" smtClean="0"/>
                  <a:t>：水分收入大于或等于支出，属于湿润状况</a:t>
                </a:r>
              </a:p>
              <a:p>
                <a:pPr>
                  <a:spcAft>
                    <a:spcPts val="600"/>
                  </a:spcAft>
                </a:pPr>
                <a:r>
                  <a:rPr lang="en-US" altLang="zh-CN" sz="2400" dirty="0" smtClean="0">
                    <a:solidFill>
                      <a:srgbClr val="0000FF"/>
                    </a:solidFill>
                  </a:rPr>
                  <a:t>K&lt;1</a:t>
                </a:r>
                <a:r>
                  <a:rPr lang="zh-CN" altLang="en-US" sz="2400" dirty="0" smtClean="0"/>
                  <a:t>：水分收入不够支出，属于半湿润、半干旱或干旱</a:t>
                </a:r>
                <a:endParaRPr lang="zh-CN" altLang="en-US" sz="2400" dirty="0"/>
              </a:p>
            </p:txBody>
          </p:sp>
        </mc:Choice>
        <mc:Fallback>
          <p:sp>
            <p:nvSpPr>
              <p:cNvPr id="140296" name="Rectangle 8"/>
              <p:cNvSpPr>
                <a:spLocks noGrp="1" noRot="1" noChangeAspect="1" noMove="1" noResize="1" noEditPoints="1" noAdjustHandles="1" noChangeArrowheads="1" noChangeShapeType="1" noTextEdit="1"/>
              </p:cNvSpPr>
              <p:nvPr>
                <p:ph idx="1"/>
              </p:nvPr>
            </p:nvSpPr>
            <p:spPr>
              <a:blipFill>
                <a:blip r:embed="rId2"/>
                <a:stretch>
                  <a:fillRect l="-1852" t="-242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2" name="Rectangle 6"/>
          <p:cNvSpPr>
            <a:spLocks noGrp="1" noChangeArrowheads="1"/>
          </p:cNvSpPr>
          <p:nvPr>
            <p:ph type="title"/>
          </p:nvPr>
        </p:nvSpPr>
        <p:spPr/>
        <p:txBody>
          <a:bodyPr/>
          <a:lstStyle/>
          <a:p>
            <a:r>
              <a:rPr lang="en-US" altLang="zh-CN" dirty="0" smtClean="0"/>
              <a:t>4.3</a:t>
            </a:r>
            <a:r>
              <a:rPr lang="zh-CN" altLang="en-US" dirty="0"/>
              <a:t>  </a:t>
            </a:r>
            <a:r>
              <a:rPr lang="zh-CN" altLang="en-US" dirty="0" smtClean="0"/>
              <a:t>大气运动</a:t>
            </a:r>
            <a:r>
              <a:rPr lang="zh-CN" altLang="en-US" dirty="0"/>
              <a:t>和天气系统</a:t>
            </a:r>
          </a:p>
        </p:txBody>
      </p:sp>
      <p:sp>
        <p:nvSpPr>
          <p:cNvPr id="2" name="内容占位符 1"/>
          <p:cNvSpPr>
            <a:spLocks noGrp="1"/>
          </p:cNvSpPr>
          <p:nvPr>
            <p:ph idx="1"/>
          </p:nvPr>
        </p:nvSpPr>
        <p:spPr/>
        <p:txBody>
          <a:bodyPr/>
          <a:lstStyle/>
          <a:p>
            <a:pPr marL="0" indent="0">
              <a:spcBef>
                <a:spcPts val="1200"/>
              </a:spcBef>
              <a:spcAft>
                <a:spcPts val="600"/>
              </a:spcAft>
              <a:buNone/>
            </a:pPr>
            <a:r>
              <a:rPr lang="en-US" altLang="zh-CN" dirty="0" smtClean="0"/>
              <a:t>4.3.1 </a:t>
            </a:r>
            <a:r>
              <a:rPr lang="zh-CN" altLang="en-US" dirty="0" smtClean="0"/>
              <a:t>大气</a:t>
            </a:r>
            <a:r>
              <a:rPr lang="zh-CN" altLang="en-US" dirty="0"/>
              <a:t>的水平运动和垂直运动</a:t>
            </a:r>
          </a:p>
          <a:p>
            <a:pPr marL="0" indent="0">
              <a:spcBef>
                <a:spcPts val="1200"/>
              </a:spcBef>
              <a:spcAft>
                <a:spcPts val="600"/>
              </a:spcAft>
              <a:buNone/>
            </a:pPr>
            <a:r>
              <a:rPr lang="en-US" altLang="zh-CN" dirty="0" smtClean="0"/>
              <a:t>4.3.2 </a:t>
            </a:r>
            <a:r>
              <a:rPr lang="zh-CN" altLang="en-US" dirty="0" smtClean="0"/>
              <a:t>大气环流</a:t>
            </a:r>
            <a:endParaRPr lang="en-US" altLang="zh-CN" dirty="0" smtClean="0"/>
          </a:p>
          <a:p>
            <a:pPr marL="0" indent="0">
              <a:spcBef>
                <a:spcPts val="1200"/>
              </a:spcBef>
              <a:spcAft>
                <a:spcPts val="600"/>
              </a:spcAft>
              <a:buNone/>
            </a:pPr>
            <a:r>
              <a:rPr lang="en-US" altLang="zh-CN" dirty="0" smtClean="0"/>
              <a:t>4.3.3 </a:t>
            </a:r>
            <a:r>
              <a:rPr lang="zh-CN" altLang="en-US" dirty="0" smtClean="0"/>
              <a:t>主要</a:t>
            </a:r>
            <a:r>
              <a:rPr lang="zh-CN" altLang="en-US" dirty="0"/>
              <a:t>天气系统</a:t>
            </a:r>
          </a:p>
          <a:p>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Rectangle 4"/>
          <p:cNvSpPr>
            <a:spLocks noGrp="1" noChangeArrowheads="1"/>
          </p:cNvSpPr>
          <p:nvPr>
            <p:ph type="title"/>
          </p:nvPr>
        </p:nvSpPr>
        <p:spPr/>
        <p:txBody>
          <a:bodyPr/>
          <a:lstStyle/>
          <a:p>
            <a:r>
              <a:rPr lang="en-US" altLang="zh-CN" dirty="0"/>
              <a:t>4.3.1 </a:t>
            </a:r>
            <a:r>
              <a:rPr lang="zh-CN" altLang="en-US" dirty="0"/>
              <a:t>大气的水平运动和垂直运动</a:t>
            </a:r>
          </a:p>
        </p:txBody>
      </p:sp>
      <p:graphicFrame>
        <p:nvGraphicFramePr>
          <p:cNvPr id="6" name="图示 5"/>
          <p:cNvGraphicFramePr/>
          <p:nvPr>
            <p:extLst>
              <p:ext uri="{D42A27DB-BD31-4B8C-83A1-F6EECF244321}">
                <p14:modId xmlns:p14="http://schemas.microsoft.com/office/powerpoint/2010/main" val="3140966374"/>
              </p:ext>
            </p:extLst>
          </p:nvPr>
        </p:nvGraphicFramePr>
        <p:xfrm>
          <a:off x="683568" y="1916832"/>
          <a:ext cx="6624736" cy="2088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Rectangle 4"/>
          <p:cNvSpPr>
            <a:spLocks noGrp="1" noChangeArrowheads="1"/>
          </p:cNvSpPr>
          <p:nvPr>
            <p:ph type="title"/>
          </p:nvPr>
        </p:nvSpPr>
        <p:spPr/>
        <p:txBody>
          <a:bodyPr/>
          <a:lstStyle/>
          <a:p>
            <a:r>
              <a:rPr lang="en-US" altLang="zh-CN" dirty="0" smtClean="0"/>
              <a:t>1. </a:t>
            </a:r>
            <a:r>
              <a:rPr lang="zh-CN" altLang="en-US" dirty="0" smtClean="0"/>
              <a:t>空气</a:t>
            </a:r>
            <a:r>
              <a:rPr lang="zh-CN" altLang="en-US" dirty="0"/>
              <a:t>的水平运动</a:t>
            </a:r>
          </a:p>
        </p:txBody>
      </p:sp>
      <p:sp>
        <p:nvSpPr>
          <p:cNvPr id="2" name="内容占位符 1"/>
          <p:cNvSpPr>
            <a:spLocks noGrp="1"/>
          </p:cNvSpPr>
          <p:nvPr>
            <p:ph idx="1"/>
          </p:nvPr>
        </p:nvSpPr>
        <p:spPr/>
        <p:txBody>
          <a:bodyPr/>
          <a:lstStyle/>
          <a:p>
            <a:pPr>
              <a:spcBef>
                <a:spcPts val="1200"/>
              </a:spcBef>
              <a:spcAft>
                <a:spcPts val="600"/>
              </a:spcAft>
            </a:pPr>
            <a:r>
              <a:rPr lang="zh-CN" altLang="en-US" dirty="0"/>
              <a:t>风：空气的水平运动称为</a:t>
            </a:r>
            <a:r>
              <a:rPr lang="zh-CN" altLang="en-US" dirty="0" smtClean="0"/>
              <a:t>风</a:t>
            </a:r>
            <a:endParaRPr lang="zh-CN" altLang="en-US" dirty="0"/>
          </a:p>
          <a:p>
            <a:pPr>
              <a:spcBef>
                <a:spcPts val="1200"/>
              </a:spcBef>
              <a:spcAft>
                <a:spcPts val="600"/>
              </a:spcAft>
            </a:pPr>
            <a:r>
              <a:rPr lang="zh-CN" altLang="en-US" dirty="0"/>
              <a:t>作用于空气的力：</a:t>
            </a:r>
          </a:p>
          <a:p>
            <a:pPr lvl="1">
              <a:spcBef>
                <a:spcPts val="1200"/>
              </a:spcBef>
              <a:spcAft>
                <a:spcPts val="600"/>
              </a:spcAft>
            </a:pPr>
            <a:r>
              <a:rPr lang="zh-CN" altLang="en-US" dirty="0" smtClean="0"/>
              <a:t>水平</a:t>
            </a:r>
            <a:r>
              <a:rPr lang="zh-CN" altLang="en-US" dirty="0"/>
              <a:t>气压梯度力</a:t>
            </a:r>
          </a:p>
          <a:p>
            <a:pPr lvl="1">
              <a:spcBef>
                <a:spcPts val="1200"/>
              </a:spcBef>
              <a:spcAft>
                <a:spcPts val="600"/>
              </a:spcAft>
            </a:pPr>
            <a:r>
              <a:rPr lang="zh-CN" altLang="en-US" dirty="0" smtClean="0"/>
              <a:t>地</a:t>
            </a:r>
            <a:r>
              <a:rPr lang="zh-CN" altLang="en-US" dirty="0"/>
              <a:t>转偏向力</a:t>
            </a:r>
          </a:p>
          <a:p>
            <a:pPr lvl="1">
              <a:spcBef>
                <a:spcPts val="1200"/>
              </a:spcBef>
              <a:spcAft>
                <a:spcPts val="600"/>
              </a:spcAft>
            </a:pPr>
            <a:r>
              <a:rPr lang="zh-CN" altLang="en-US" dirty="0" smtClean="0"/>
              <a:t>惯性离心力</a:t>
            </a:r>
            <a:endParaRPr lang="zh-CN" altLang="en-US" dirty="0"/>
          </a:p>
          <a:p>
            <a:pPr lvl="1">
              <a:spcBef>
                <a:spcPts val="1200"/>
              </a:spcBef>
              <a:spcAft>
                <a:spcPts val="600"/>
              </a:spcAft>
            </a:pPr>
            <a:r>
              <a:rPr lang="zh-CN" altLang="en-US" dirty="0" smtClean="0"/>
              <a:t>摩擦力</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zh-CN" dirty="0" smtClean="0"/>
              <a:t>3. </a:t>
            </a:r>
            <a:r>
              <a:rPr lang="zh-CN" altLang="en-US" dirty="0" smtClean="0"/>
              <a:t>固、液体杂质</a:t>
            </a:r>
            <a:endParaRPr lang="zh-CN" altLang="en-US" dirty="0"/>
          </a:p>
        </p:txBody>
      </p:sp>
      <p:sp>
        <p:nvSpPr>
          <p:cNvPr id="3" name="内容占位符 2"/>
          <p:cNvSpPr>
            <a:spLocks noGrp="1"/>
          </p:cNvSpPr>
          <p:nvPr>
            <p:ph idx="1"/>
          </p:nvPr>
        </p:nvSpPr>
        <p:spPr/>
        <p:txBody>
          <a:bodyPr/>
          <a:lstStyle/>
          <a:p>
            <a:pPr marL="0" lvl="0" indent="0">
              <a:spcAft>
                <a:spcPts val="1200"/>
              </a:spcAft>
              <a:buNone/>
            </a:pPr>
            <a:r>
              <a:rPr lang="en-US" altLang="zh-CN" dirty="0" smtClean="0">
                <a:solidFill>
                  <a:srgbClr val="0000FF"/>
                </a:solidFill>
              </a:rPr>
              <a:t>①</a:t>
            </a:r>
            <a:r>
              <a:rPr lang="zh-CN" altLang="en-US" dirty="0" smtClean="0">
                <a:solidFill>
                  <a:srgbClr val="0000FF"/>
                </a:solidFill>
              </a:rPr>
              <a:t>组成</a:t>
            </a:r>
            <a:r>
              <a:rPr lang="zh-CN" altLang="zh-CN" dirty="0">
                <a:solidFill>
                  <a:srgbClr val="0000FF"/>
                </a:solidFill>
              </a:rPr>
              <a:t>：</a:t>
            </a:r>
            <a:endParaRPr lang="en-US" altLang="zh-CN" dirty="0">
              <a:solidFill>
                <a:srgbClr val="0000FF"/>
              </a:solidFill>
            </a:endParaRPr>
          </a:p>
          <a:p>
            <a:pPr marL="914400" lvl="1" indent="-514350">
              <a:spcAft>
                <a:spcPts val="1200"/>
              </a:spcAft>
              <a:buFont typeface="+mj-lt"/>
              <a:buAutoNum type="alphaLcParenR"/>
            </a:pPr>
            <a:r>
              <a:rPr lang="zh-CN" altLang="en-US" dirty="0" smtClean="0"/>
              <a:t>水汽变成的水滴和冰晶</a:t>
            </a:r>
            <a:endParaRPr lang="en-US" altLang="zh-CN" dirty="0" smtClean="0"/>
          </a:p>
          <a:p>
            <a:pPr marL="914400" lvl="1" indent="-514350">
              <a:spcAft>
                <a:spcPts val="1200"/>
              </a:spcAft>
              <a:buFont typeface="+mj-lt"/>
              <a:buAutoNum type="alphaLcParenR"/>
            </a:pPr>
            <a:r>
              <a:rPr lang="zh-CN" altLang="en-US" dirty="0" smtClean="0"/>
              <a:t>大气尘埃</a:t>
            </a:r>
            <a:endParaRPr lang="en-US" altLang="zh-CN" dirty="0" smtClean="0"/>
          </a:p>
          <a:p>
            <a:pPr marL="914400" lvl="1" indent="-514350">
              <a:spcAft>
                <a:spcPts val="1200"/>
              </a:spcAft>
              <a:buFont typeface="+mj-lt"/>
              <a:buAutoNum type="alphaLcParenR"/>
            </a:pPr>
            <a:r>
              <a:rPr lang="zh-CN" altLang="en-US" dirty="0" smtClean="0"/>
              <a:t>其他杂质</a:t>
            </a:r>
            <a:endParaRPr lang="en-US" altLang="zh-CN" dirty="0" smtClean="0"/>
          </a:p>
          <a:p>
            <a:pPr marL="0" lvl="0" indent="0">
              <a:spcAft>
                <a:spcPts val="1200"/>
              </a:spcAft>
              <a:buNone/>
            </a:pPr>
            <a:r>
              <a:rPr lang="en-US" altLang="zh-CN" dirty="0" smtClean="0">
                <a:solidFill>
                  <a:srgbClr val="0000FF"/>
                </a:solidFill>
              </a:rPr>
              <a:t>②</a:t>
            </a:r>
            <a:r>
              <a:rPr lang="zh-CN" altLang="zh-CN" dirty="0" smtClean="0">
                <a:solidFill>
                  <a:srgbClr val="0000FF"/>
                </a:solidFill>
              </a:rPr>
              <a:t>半径</a:t>
            </a:r>
            <a:r>
              <a:rPr lang="zh-CN" altLang="zh-CN" dirty="0">
                <a:solidFill>
                  <a:srgbClr val="0000FF"/>
                </a:solidFill>
              </a:rPr>
              <a:t>：</a:t>
            </a:r>
            <a:r>
              <a:rPr lang="en-US" altLang="zh-CN" dirty="0" smtClean="0"/>
              <a:t>1*10-2 ~ 1*10-8</a:t>
            </a:r>
          </a:p>
          <a:p>
            <a:pPr marL="0" lvl="0" indent="0">
              <a:spcAft>
                <a:spcPts val="1200"/>
              </a:spcAft>
              <a:buNone/>
            </a:pPr>
            <a:r>
              <a:rPr lang="en-US" altLang="zh-CN" dirty="0" smtClean="0">
                <a:solidFill>
                  <a:srgbClr val="0000FF"/>
                </a:solidFill>
              </a:rPr>
              <a:t>③ </a:t>
            </a:r>
            <a:r>
              <a:rPr lang="zh-CN" altLang="zh-CN" dirty="0" smtClean="0">
                <a:solidFill>
                  <a:srgbClr val="0000FF"/>
                </a:solidFill>
              </a:rPr>
              <a:t>分布：</a:t>
            </a:r>
            <a:r>
              <a:rPr lang="zh-CN" altLang="zh-CN" dirty="0" smtClean="0"/>
              <a:t>低层大气</a:t>
            </a:r>
            <a:endParaRPr lang="en-US" altLang="zh-CN" dirty="0" smtClean="0"/>
          </a:p>
          <a:p>
            <a:endParaRPr lang="zh-CN" altLang="en-US" dirty="0"/>
          </a:p>
        </p:txBody>
      </p:sp>
      <p:sp>
        <p:nvSpPr>
          <p:cNvPr id="2" name="矩形 1"/>
          <p:cNvSpPr/>
          <p:nvPr/>
        </p:nvSpPr>
        <p:spPr>
          <a:xfrm>
            <a:off x="539552" y="3429000"/>
            <a:ext cx="8229600" cy="4525963"/>
          </a:xfrm>
          <a:prstGeom prst="rect">
            <a:avLst/>
          </a:prstGeom>
        </p:spPr>
        <p:txBody>
          <a:bodyPr/>
          <a:lstStyle/>
          <a:p>
            <a:pPr lvl="0" rtl="0">
              <a:buChar char="•"/>
            </a:pPr>
            <a:endParaRPr lang="en-US" b="1" dirty="0">
              <a:solidFill>
                <a:schemeClr val="accent4">
                  <a:lumMod val="10000"/>
                </a:schemeClr>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p:cNvSpPr>
                <a:spLocks noGrp="1"/>
              </p:cNvSpPr>
              <p:nvPr>
                <p:ph idx="1"/>
              </p:nvPr>
            </p:nvSpPr>
            <p:spPr>
              <a:xfrm>
                <a:off x="457200" y="1772816"/>
                <a:ext cx="8229600" cy="4525963"/>
              </a:xfrm>
            </p:spPr>
            <p:txBody>
              <a:bodyPr/>
              <a:lstStyle/>
              <a:p>
                <a:r>
                  <a:rPr lang="zh-CN" altLang="en-US" dirty="0" smtClean="0"/>
                  <a:t>定义：当空气存在着气压梯度时，空气便受到沿气压梯度方向的作用力。在气压梯度存在时作用于单位质量空气上的力，称为</a:t>
                </a:r>
                <a:r>
                  <a:rPr lang="zh-CN" altLang="en-US" sz="3200" dirty="0">
                    <a:solidFill>
                      <a:srgbClr val="FF0000"/>
                    </a:solidFill>
                  </a:rPr>
                  <a:t>气压梯度力</a:t>
                </a:r>
                <a:r>
                  <a:rPr lang="zh-CN" altLang="en-US" dirty="0"/>
                  <a:t>。</a:t>
                </a:r>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𝑮</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zh-CN" altLang="en-US" b="1" i="1" smtClean="0">
                              <a:latin typeface="Cambria Math" panose="02040503050406030204" pitchFamily="18" charset="0"/>
                            </a:rPr>
                            <m:t>𝝆</m:t>
                          </m:r>
                        </m:den>
                      </m:f>
                      <m:f>
                        <m:fPr>
                          <m:ctrlPr>
                            <a:rPr lang="en-US" altLang="zh-CN" b="1" i="1" smtClean="0">
                              <a:latin typeface="Cambria Math" panose="02040503050406030204" pitchFamily="18" charset="0"/>
                            </a:rPr>
                          </m:ctrlPr>
                        </m:fPr>
                        <m:num>
                          <m:r>
                            <a:rPr lang="zh-CN" altLang="en-US" b="1" i="1" smtClean="0">
                              <a:latin typeface="Cambria Math" panose="02040503050406030204" pitchFamily="18" charset="0"/>
                            </a:rPr>
                            <m:t>𝝏</m:t>
                          </m:r>
                          <m:r>
                            <a:rPr lang="en-US" altLang="zh-CN" b="1" i="1" smtClean="0">
                              <a:latin typeface="Cambria Math" panose="02040503050406030204" pitchFamily="18" charset="0"/>
                            </a:rPr>
                            <m:t>𝑷</m:t>
                          </m:r>
                        </m:num>
                        <m:den>
                          <m:r>
                            <a:rPr lang="zh-CN" altLang="en-US" i="1">
                              <a:latin typeface="Cambria Math" panose="02040503050406030204" pitchFamily="18" charset="0"/>
                            </a:rPr>
                            <m:t>𝝏</m:t>
                          </m:r>
                          <m:r>
                            <a:rPr lang="en-US" altLang="zh-CN" b="1" i="1" smtClean="0">
                              <a:latin typeface="Cambria Math" panose="02040503050406030204" pitchFamily="18" charset="0"/>
                            </a:rPr>
                            <m:t>𝒏</m:t>
                          </m:r>
                        </m:den>
                      </m:f>
                      <m:r>
                        <a:rPr lang="en-US" altLang="zh-CN" b="1" i="1" smtClean="0">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rPr>
                        <m:t>−</m:t>
                      </m:r>
                      <m:f>
                        <m:fPr>
                          <m:ctrlPr>
                            <a:rPr lang="en-US"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𝟏</m:t>
                          </m:r>
                        </m:num>
                        <m:den>
                          <m:r>
                            <a:rPr lang="zh-CN" altLang="en-US" i="1">
                              <a:solidFill>
                                <a:prstClr val="black"/>
                              </a:solidFill>
                              <a:latin typeface="Cambria Math" panose="02040503050406030204" pitchFamily="18" charset="0"/>
                            </a:rPr>
                            <m:t>𝝆</m:t>
                          </m:r>
                        </m:den>
                      </m:f>
                      <m:f>
                        <m:fPr>
                          <m:ctrlPr>
                            <a:rPr lang="en-US" altLang="zh-CN" i="1">
                              <a:solidFill>
                                <a:prstClr val="black"/>
                              </a:solidFill>
                              <a:latin typeface="Cambria Math" panose="02040503050406030204" pitchFamily="18" charset="0"/>
                            </a:rPr>
                          </m:ctrlPr>
                        </m:fPr>
                        <m:num>
                          <m:r>
                            <a:rPr lang="zh-CN" altLang="en-US" i="1" smtClean="0">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𝑷</m:t>
                          </m:r>
                        </m:num>
                        <m:den>
                          <m:r>
                            <a:rPr lang="zh-CN" altLang="en-US" i="1" smtClean="0">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𝒏</m:t>
                          </m:r>
                        </m:den>
                      </m:f>
                    </m:oMath>
                  </m:oMathPara>
                </a14:m>
                <a:endParaRPr lang="zh-CN" altLang="en-US" dirty="0"/>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xfrm>
                <a:off x="457200" y="1772816"/>
                <a:ext cx="8229600" cy="4525963"/>
              </a:xfrm>
              <a:blipFill>
                <a:blip r:embed="rId2"/>
                <a:stretch>
                  <a:fillRect l="-815" t="-1482"/>
                </a:stretch>
              </a:blipFill>
            </p:spPr>
            <p:txBody>
              <a:bodyPr/>
              <a:lstStyle/>
              <a:p>
                <a:r>
                  <a:rPr lang="zh-CN" altLang="en-US">
                    <a:noFill/>
                  </a:rPr>
                  <a:t> </a:t>
                </a:r>
              </a:p>
            </p:txBody>
          </p:sp>
        </mc:Fallback>
      </mc:AlternateContent>
      <p:sp>
        <p:nvSpPr>
          <p:cNvPr id="145415" name="Rectangle 7"/>
          <p:cNvSpPr>
            <a:spLocks noGrp="1" noChangeArrowheads="1"/>
          </p:cNvSpPr>
          <p:nvPr>
            <p:ph type="title"/>
          </p:nvPr>
        </p:nvSpPr>
        <p:spPr/>
        <p:txBody>
          <a:bodyPr/>
          <a:lstStyle/>
          <a:p>
            <a:r>
              <a:rPr lang="en-US" altLang="zh-CN" smtClean="0"/>
              <a:t>①</a:t>
            </a:r>
            <a:r>
              <a:rPr lang="zh-CN" altLang="en-US" smtClean="0"/>
              <a:t>水平气压梯度力</a:t>
            </a:r>
            <a:endParaRPr lang="zh-CN" altLang="en-US"/>
          </a:p>
        </p:txBody>
      </p:sp>
      <p:sp>
        <p:nvSpPr>
          <p:cNvPr id="145414" name="Text Box 6"/>
          <p:cNvSpPr txBox="1">
            <a:spLocks noChangeArrowheads="1"/>
          </p:cNvSpPr>
          <p:nvPr/>
        </p:nvSpPr>
        <p:spPr bwMode="auto">
          <a:xfrm>
            <a:off x="810318" y="5300837"/>
            <a:ext cx="7848872" cy="461665"/>
          </a:xfrm>
          <a:prstGeom prst="rect">
            <a:avLst/>
          </a:prstGeom>
          <a:noFill/>
          <a:ln w="9525">
            <a:noFill/>
            <a:miter lim="800000"/>
            <a:headEnd/>
            <a:tailEnd/>
          </a:ln>
          <a:effectLst/>
        </p:spPr>
        <p:txBody>
          <a:bodyPr wrap="square">
            <a:spAutoFit/>
          </a:bodyPr>
          <a:lstStyle/>
          <a:p>
            <a:pPr marL="457200" indent="-457200">
              <a:spcBef>
                <a:spcPct val="50000"/>
              </a:spcBef>
              <a:buClr>
                <a:srgbClr val="99FF33"/>
              </a:buClr>
              <a:buFont typeface="Wingdings" panose="05000000000000000000" pitchFamily="2" charset="2"/>
              <a:buChar char="ü"/>
            </a:pPr>
            <a:r>
              <a:rPr kumimoji="1" lang="zh-CN" altLang="en-US" sz="2400" b="1" dirty="0">
                <a:solidFill>
                  <a:srgbClr val="0000FF"/>
                </a:solidFill>
                <a:latin typeface="宋体" panose="02010600030101010101" pitchFamily="2" charset="-122"/>
                <a:ea typeface="宋体" panose="02010600030101010101" pitchFamily="2" charset="-122"/>
              </a:rPr>
              <a:t>水平气压梯度</a:t>
            </a:r>
            <a:r>
              <a:rPr kumimoji="1" lang="zh-CN" altLang="en-US" sz="2400" b="1" dirty="0" smtClean="0">
                <a:solidFill>
                  <a:srgbClr val="0000FF"/>
                </a:solidFill>
                <a:latin typeface="宋体" panose="02010600030101010101" pitchFamily="2" charset="-122"/>
                <a:ea typeface="宋体" panose="02010600030101010101" pitchFamily="2" charset="-122"/>
              </a:rPr>
              <a:t>是形</a:t>
            </a:r>
            <a:r>
              <a:rPr kumimoji="1" lang="zh-CN" altLang="en-US" sz="2400" b="1" dirty="0">
                <a:solidFill>
                  <a:srgbClr val="0000FF"/>
                </a:solidFill>
                <a:latin typeface="宋体" panose="02010600030101010101" pitchFamily="2" charset="-122"/>
                <a:ea typeface="宋体" panose="02010600030101010101" pitchFamily="2" charset="-122"/>
              </a:rPr>
              <a:t>成风和决定风向、风速的主导</a:t>
            </a:r>
            <a:r>
              <a:rPr kumimoji="1" lang="zh-CN" altLang="en-US" sz="2400" b="1" dirty="0" smtClean="0">
                <a:solidFill>
                  <a:srgbClr val="0000FF"/>
                </a:solidFill>
                <a:latin typeface="宋体" panose="02010600030101010101" pitchFamily="2" charset="-122"/>
                <a:ea typeface="宋体" panose="02010600030101010101" pitchFamily="2" charset="-122"/>
              </a:rPr>
              <a:t>因素</a:t>
            </a:r>
            <a:endParaRPr kumimoji="1" lang="zh-CN" altLang="en-US" sz="2400" b="1" dirty="0">
              <a:solidFill>
                <a:srgbClr val="0000FF"/>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9" name="矩形 8"/>
              <p:cNvSpPr/>
              <p:nvPr/>
            </p:nvSpPr>
            <p:spPr>
              <a:xfrm>
                <a:off x="1403648" y="4341905"/>
                <a:ext cx="5886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prstClr val="black"/>
                          </a:solidFill>
                          <a:latin typeface="Cambria Math" panose="02040503050406030204" pitchFamily="18" charset="0"/>
                        </a:rPr>
                        <m:t>𝝆</m:t>
                      </m:r>
                    </m:oMath>
                  </m:oMathPara>
                </a14:m>
                <a:endParaRPr lang="zh-CN" altLang="en-US" b="1" dirty="0">
                  <a:latin typeface="宋体" panose="02010600030101010101" pitchFamily="2" charset="-122"/>
                  <a:ea typeface="宋体" panose="02010600030101010101" pitchFamily="2"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1403648" y="4341905"/>
                <a:ext cx="588623" cy="523220"/>
              </a:xfrm>
              <a:prstGeom prst="rect">
                <a:avLst/>
              </a:prstGeom>
              <a:blipFill>
                <a:blip r:embed="rId3"/>
                <a:stretch>
                  <a:fillRect/>
                </a:stretch>
              </a:blipFill>
            </p:spPr>
            <p:txBody>
              <a:bodyPr/>
              <a:lstStyle/>
              <a:p>
                <a:r>
                  <a:rPr lang="zh-CN" altLang="en-US">
                    <a:noFill/>
                  </a:rPr>
                  <a:t> </a:t>
                </a:r>
              </a:p>
            </p:txBody>
          </p:sp>
        </mc:Fallback>
      </mc:AlternateContent>
      <p:sp>
        <p:nvSpPr>
          <p:cNvPr id="10" name="矩形 9"/>
          <p:cNvSpPr/>
          <p:nvPr/>
        </p:nvSpPr>
        <p:spPr>
          <a:xfrm>
            <a:off x="1835696" y="4430880"/>
            <a:ext cx="1729961" cy="461665"/>
          </a:xfrm>
          <a:prstGeom prst="rect">
            <a:avLst/>
          </a:prstGeom>
        </p:spPr>
        <p:txBody>
          <a:bodyPr wrap="none">
            <a:spAutoFit/>
          </a:bodyPr>
          <a:lstStyle/>
          <a:p>
            <a:r>
              <a:rPr lang="en-US" altLang="zh-CN" sz="2400" b="1" dirty="0" smtClean="0"/>
              <a:t>—</a:t>
            </a:r>
            <a:r>
              <a:rPr lang="zh-CN" altLang="en-US" sz="2400" b="1" dirty="0" smtClean="0"/>
              <a:t>空间</a:t>
            </a:r>
            <a:r>
              <a:rPr lang="zh-CN" altLang="en-US" sz="2400" b="1" dirty="0"/>
              <a:t>密度</a:t>
            </a:r>
          </a:p>
        </p:txBody>
      </p:sp>
      <p:sp>
        <p:nvSpPr>
          <p:cNvPr id="15" name="矩形 14"/>
          <p:cNvSpPr/>
          <p:nvPr/>
        </p:nvSpPr>
        <p:spPr>
          <a:xfrm>
            <a:off x="4583574" y="4403460"/>
            <a:ext cx="2348720" cy="461665"/>
          </a:xfrm>
          <a:prstGeom prst="rect">
            <a:avLst/>
          </a:prstGeom>
        </p:spPr>
        <p:txBody>
          <a:bodyPr wrap="none">
            <a:spAutoFit/>
          </a:bodyPr>
          <a:lstStyle/>
          <a:p>
            <a:r>
              <a:rPr lang="en-US" altLang="zh-CN" sz="2400" b="1" dirty="0" smtClean="0"/>
              <a:t>—</a:t>
            </a:r>
            <a:r>
              <a:rPr lang="zh-CN" altLang="en-US" sz="2400" b="1" dirty="0" smtClean="0"/>
              <a:t>水平气压梯度</a:t>
            </a:r>
            <a:endParaRPr lang="zh-CN" altLang="en-US" sz="2400" b="1" dirty="0"/>
          </a:p>
        </p:txBody>
      </p:sp>
      <mc:AlternateContent xmlns:mc="http://schemas.openxmlformats.org/markup-compatibility/2006" xmlns:a14="http://schemas.microsoft.com/office/drawing/2010/main">
        <mc:Choice Requires="a14">
          <p:sp>
            <p:nvSpPr>
              <p:cNvPr id="11" name="矩形 10"/>
              <p:cNvSpPr/>
              <p:nvPr/>
            </p:nvSpPr>
            <p:spPr>
              <a:xfrm>
                <a:off x="4035422" y="4183399"/>
                <a:ext cx="660185" cy="9017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1" i="1">
                              <a:solidFill>
                                <a:prstClr val="black"/>
                              </a:solidFill>
                              <a:latin typeface="Cambria Math" panose="02040503050406030204" pitchFamily="18" charset="0"/>
                            </a:rPr>
                          </m:ctrlPr>
                        </m:fPr>
                        <m:num>
                          <m:r>
                            <a:rPr lang="zh-CN" altLang="en-US"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𝑷</m:t>
                          </m:r>
                        </m:num>
                        <m:den>
                          <m:r>
                            <a:rPr lang="zh-CN" altLang="en-US"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𝒏</m:t>
                          </m:r>
                        </m:den>
                      </m:f>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035422" y="4183399"/>
                <a:ext cx="660185" cy="901785"/>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70" name="Rectangle 14"/>
          <p:cNvSpPr>
            <a:spLocks noGrp="1" noChangeArrowheads="1"/>
          </p:cNvSpPr>
          <p:nvPr>
            <p:ph type="title"/>
          </p:nvPr>
        </p:nvSpPr>
        <p:spPr/>
        <p:txBody>
          <a:bodyPr/>
          <a:lstStyle/>
          <a:p>
            <a:r>
              <a:rPr lang="en-US" altLang="zh-CN" dirty="0" smtClean="0"/>
              <a:t>②</a:t>
            </a:r>
            <a:r>
              <a:rPr lang="zh-CN" altLang="en-US" dirty="0" smtClean="0"/>
              <a:t>地转偏向力</a:t>
            </a:r>
            <a:endParaRPr lang="zh-CN" altLang="en-US" dirty="0"/>
          </a:p>
        </p:txBody>
      </p:sp>
      <mc:AlternateContent xmlns:mc="http://schemas.openxmlformats.org/markup-compatibility/2006">
        <mc:Choice xmlns:a14="http://schemas.microsoft.com/office/drawing/2010/main" Requires="a14">
          <p:sp>
            <p:nvSpPr>
              <p:cNvPr id="5" name="内容占位符 4"/>
              <p:cNvSpPr>
                <a:spLocks noGrp="1"/>
              </p:cNvSpPr>
              <p:nvPr>
                <p:ph idx="1"/>
              </p:nvPr>
            </p:nvSpPr>
            <p:spPr/>
            <p:txBody>
              <a:bodyPr/>
              <a:lstStyle/>
              <a:p>
                <a:pPr>
                  <a:spcBef>
                    <a:spcPts val="1200"/>
                  </a:spcBef>
                  <a:spcAft>
                    <a:spcPts val="600"/>
                  </a:spcAft>
                </a:pPr>
                <a:r>
                  <a:rPr lang="zh-CN" altLang="en-US" dirty="0" smtClean="0"/>
                  <a:t>定义：由于地球转动而使在地球上运动的物体发生方向偏转的</a:t>
                </a:r>
                <a:r>
                  <a:rPr lang="zh-CN" altLang="en-US" dirty="0" smtClean="0"/>
                  <a:t>力</a:t>
                </a:r>
                <a:endParaRPr lang="en-US" altLang="zh-CN" dirty="0" smtClean="0"/>
              </a:p>
              <a:p>
                <a:pPr>
                  <a:spcBef>
                    <a:spcPts val="1200"/>
                  </a:spcBef>
                  <a:spcAft>
                    <a:spcPts val="600"/>
                  </a:spcAft>
                </a:pPr>
                <a:r>
                  <a:rPr lang="zh-CN" altLang="en-US" dirty="0" smtClean="0">
                    <a:solidFill>
                      <a:srgbClr val="0000FF"/>
                    </a:solidFill>
                  </a:rPr>
                  <a:t>水平</a:t>
                </a:r>
                <a:r>
                  <a:rPr lang="zh-CN" altLang="en-US" dirty="0">
                    <a:solidFill>
                      <a:srgbClr val="0000FF"/>
                    </a:solidFill>
                  </a:rPr>
                  <a:t>地转偏向力公式</a:t>
                </a:r>
                <a:r>
                  <a:rPr lang="zh-CN" altLang="en-US" dirty="0"/>
                  <a:t>：</a:t>
                </a:r>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𝒗</m:t>
                      </m:r>
                      <m:r>
                        <a:rPr lang="zh-CN" altLang="en-US" b="1" i="1" smtClean="0">
                          <a:latin typeface="Cambria Math" panose="02040503050406030204" pitchFamily="18" charset="0"/>
                        </a:rPr>
                        <m:t>𝝎</m:t>
                      </m:r>
                      <m:r>
                        <a:rPr lang="en-US" altLang="zh-CN" b="1" i="1" smtClean="0">
                          <a:latin typeface="Cambria Math" panose="02040503050406030204" pitchFamily="18" charset="0"/>
                        </a:rPr>
                        <m:t>𝒔𝒊𝒏</m:t>
                      </m:r>
                      <m:r>
                        <a:rPr lang="zh-CN" altLang="en-US" b="1" i="1" smtClean="0">
                          <a:latin typeface="Cambria Math" panose="02040503050406030204" pitchFamily="18" charset="0"/>
                        </a:rPr>
                        <m:t>∅</m:t>
                      </m:r>
                    </m:oMath>
                  </m:oMathPara>
                </a14:m>
                <a:endParaRPr lang="zh-CN" altLang="en-US" dirty="0"/>
              </a:p>
            </p:txBody>
          </p:sp>
        </mc:Choice>
        <mc:Fallback>
          <p:sp>
            <p:nvSpPr>
              <p:cNvPr id="5" name="内容占位符 4"/>
              <p:cNvSpPr>
                <a:spLocks noGrp="1" noRot="1" noChangeAspect="1" noMove="1" noResize="1" noEditPoints="1" noAdjustHandles="1" noChangeArrowheads="1" noChangeShapeType="1" noTextEdit="1"/>
              </p:cNvSpPr>
              <p:nvPr>
                <p:ph idx="1"/>
              </p:nvPr>
            </p:nvSpPr>
            <p:spPr>
              <a:blipFill>
                <a:blip r:embed="rId2"/>
                <a:stretch>
                  <a:fillRect l="-815" t="-14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899592" y="3933056"/>
                <a:ext cx="4988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solidFill>
                            <a:prstClr val="black"/>
                          </a:solidFill>
                          <a:latin typeface="Cambria Math" panose="02040503050406030204" pitchFamily="18" charset="0"/>
                        </a:rPr>
                        <m:t>𝒗</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99592" y="3933056"/>
                <a:ext cx="498855" cy="523220"/>
              </a:xfrm>
              <a:prstGeom prst="rect">
                <a:avLst/>
              </a:prstGeom>
              <a:blipFill>
                <a:blip r:embed="rId3"/>
                <a:stretch>
                  <a:fillRect/>
                </a:stretch>
              </a:blipFill>
            </p:spPr>
            <p:txBody>
              <a:bodyPr/>
              <a:lstStyle/>
              <a:p>
                <a:r>
                  <a:rPr lang="zh-CN" altLang="en-US">
                    <a:noFill/>
                  </a:rPr>
                  <a:t> </a:t>
                </a:r>
              </a:p>
            </p:txBody>
          </p:sp>
        </mc:Fallback>
      </mc:AlternateContent>
      <p:sp>
        <p:nvSpPr>
          <p:cNvPr id="7" name="文本框 6"/>
          <p:cNvSpPr txBox="1"/>
          <p:nvPr/>
        </p:nvSpPr>
        <p:spPr>
          <a:xfrm>
            <a:off x="1331640" y="3963833"/>
            <a:ext cx="1368152" cy="461665"/>
          </a:xfrm>
          <a:prstGeom prst="rect">
            <a:avLst/>
          </a:prstGeom>
          <a:noFill/>
        </p:spPr>
        <p:txBody>
          <a:bodyPr wrap="square" rtlCol="0">
            <a:spAutoFit/>
          </a:bodyPr>
          <a:lstStyle/>
          <a:p>
            <a:r>
              <a:rPr lang="en-US" altLang="zh-CN" sz="2400" b="1" dirty="0" smtClean="0"/>
              <a:t>-</a:t>
            </a:r>
            <a:r>
              <a:rPr lang="zh-CN" altLang="en-US" sz="2400" b="1" dirty="0"/>
              <a:t>风速</a:t>
            </a:r>
          </a:p>
        </p:txBody>
      </p:sp>
      <p:sp>
        <p:nvSpPr>
          <p:cNvPr id="11" name="文本框 10"/>
          <p:cNvSpPr txBox="1"/>
          <p:nvPr/>
        </p:nvSpPr>
        <p:spPr>
          <a:xfrm>
            <a:off x="1348328" y="4451152"/>
            <a:ext cx="1855520" cy="461665"/>
          </a:xfrm>
          <a:prstGeom prst="rect">
            <a:avLst/>
          </a:prstGeom>
          <a:noFill/>
        </p:spPr>
        <p:txBody>
          <a:bodyPr wrap="square" rtlCol="0">
            <a:spAutoFit/>
          </a:bodyPr>
          <a:lstStyle/>
          <a:p>
            <a:r>
              <a:rPr lang="en-US" altLang="zh-CN" sz="2400" b="1" dirty="0" smtClean="0"/>
              <a:t>-</a:t>
            </a:r>
            <a:r>
              <a:rPr lang="zh-CN" altLang="en-US" sz="2400" b="1" dirty="0" smtClean="0"/>
              <a:t>旋转角速度</a:t>
            </a:r>
            <a:endParaRPr lang="zh-CN" altLang="en-US" sz="2400" b="1" dirty="0"/>
          </a:p>
        </p:txBody>
      </p:sp>
      <mc:AlternateContent xmlns:mc="http://schemas.openxmlformats.org/markup-compatibility/2006" xmlns:a14="http://schemas.microsoft.com/office/drawing/2010/main">
        <mc:Choice Requires="a14">
          <p:sp>
            <p:nvSpPr>
              <p:cNvPr id="8" name="矩形 7"/>
              <p:cNvSpPr/>
              <p:nvPr/>
            </p:nvSpPr>
            <p:spPr>
              <a:xfrm>
                <a:off x="899592" y="4395135"/>
                <a:ext cx="5709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solidFill>
                            <a:prstClr val="black"/>
                          </a:solidFill>
                          <a:latin typeface="Cambria Math" panose="02040503050406030204" pitchFamily="18" charset="0"/>
                        </a:rPr>
                        <m:t>𝝎</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899592" y="4395135"/>
                <a:ext cx="5709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930049" y="4970318"/>
                <a:ext cx="5100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solidFill>
                            <a:prstClr val="black"/>
                          </a:solidFill>
                          <a:latin typeface="Cambria Math" panose="02040503050406030204" pitchFamily="18" charset="0"/>
                        </a:rPr>
                        <m:t>∅</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930049" y="4970318"/>
                <a:ext cx="510075" cy="523220"/>
              </a:xfrm>
              <a:prstGeom prst="rect">
                <a:avLst/>
              </a:prstGeom>
              <a:blipFill>
                <a:blip r:embed="rId5"/>
                <a:stretch>
                  <a:fillRect/>
                </a:stretch>
              </a:blipFill>
            </p:spPr>
            <p:txBody>
              <a:bodyPr/>
              <a:lstStyle/>
              <a:p>
                <a:r>
                  <a:rPr lang="zh-CN" altLang="en-US">
                    <a:noFill/>
                  </a:rPr>
                  <a:t> </a:t>
                </a:r>
              </a:p>
            </p:txBody>
          </p:sp>
        </mc:Fallback>
      </mc:AlternateContent>
      <p:sp>
        <p:nvSpPr>
          <p:cNvPr id="14" name="文本框 13"/>
          <p:cNvSpPr txBox="1"/>
          <p:nvPr/>
        </p:nvSpPr>
        <p:spPr>
          <a:xfrm>
            <a:off x="1348328" y="5001095"/>
            <a:ext cx="1855520" cy="461665"/>
          </a:xfrm>
          <a:prstGeom prst="rect">
            <a:avLst/>
          </a:prstGeom>
          <a:noFill/>
        </p:spPr>
        <p:txBody>
          <a:bodyPr wrap="square" rtlCol="0">
            <a:spAutoFit/>
          </a:bodyPr>
          <a:lstStyle/>
          <a:p>
            <a:r>
              <a:rPr lang="en-US" altLang="zh-CN" sz="2400" b="1" dirty="0" smtClean="0"/>
              <a:t>-</a:t>
            </a:r>
            <a:r>
              <a:rPr lang="zh-CN" altLang="en-US" sz="2400" b="1" dirty="0" smtClean="0"/>
              <a:t>地理纬度</a:t>
            </a:r>
            <a:endParaRPr lang="zh-CN" altLang="en-US" sz="2400" b="1"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地转偏向力</a:t>
            </a:r>
          </a:p>
        </p:txBody>
      </p:sp>
      <p:pic>
        <p:nvPicPr>
          <p:cNvPr id="4" name="图片 3"/>
          <p:cNvPicPr>
            <a:picLocks noChangeAspect="1"/>
          </p:cNvPicPr>
          <p:nvPr/>
        </p:nvPicPr>
        <p:blipFill>
          <a:blip r:embed="rId2"/>
          <a:stretch>
            <a:fillRect/>
          </a:stretch>
        </p:blipFill>
        <p:spPr>
          <a:xfrm>
            <a:off x="611560" y="1700808"/>
            <a:ext cx="4487045" cy="4365114"/>
          </a:xfrm>
          <a:prstGeom prst="rect">
            <a:avLst/>
          </a:prstGeom>
        </p:spPr>
      </p:pic>
      <p:sp>
        <p:nvSpPr>
          <p:cNvPr id="5" name="矩形 4"/>
          <p:cNvSpPr/>
          <p:nvPr/>
        </p:nvSpPr>
        <p:spPr>
          <a:xfrm>
            <a:off x="5098605" y="1916832"/>
            <a:ext cx="3721867" cy="3447098"/>
          </a:xfrm>
          <a:prstGeom prst="rect">
            <a:avLst/>
          </a:prstGeom>
        </p:spPr>
        <p:txBody>
          <a:bodyPr wrap="square">
            <a:spAutoFit/>
          </a:bodyPr>
          <a:lstStyle/>
          <a:p>
            <a:pPr marL="457200" lvl="0" indent="-457200">
              <a:spcBef>
                <a:spcPts val="600"/>
              </a:spcBef>
              <a:spcAft>
                <a:spcPts val="600"/>
              </a:spcAft>
              <a:buFont typeface="Wingdings" panose="05000000000000000000" pitchFamily="2" charset="2"/>
              <a:buChar char="ü"/>
            </a:pPr>
            <a:r>
              <a:rPr kumimoji="1" lang="zh-CN" altLang="zh-CN" sz="2400" b="1" dirty="0"/>
              <a:t>对动力很大的汽车、飞机以及人的运动而言，地转偏向力可</a:t>
            </a:r>
            <a:r>
              <a:rPr kumimoji="1" lang="zh-CN" altLang="zh-CN" b="1" dirty="0">
                <a:solidFill>
                  <a:srgbClr val="0000FF"/>
                </a:solidFill>
              </a:rPr>
              <a:t>忽略</a:t>
            </a:r>
            <a:r>
              <a:rPr kumimoji="1" lang="zh-CN" altLang="zh-CN" b="1" dirty="0" smtClean="0">
                <a:solidFill>
                  <a:srgbClr val="0000FF"/>
                </a:solidFill>
              </a:rPr>
              <a:t>不计</a:t>
            </a:r>
            <a:endParaRPr kumimoji="1" lang="en-US" altLang="zh-CN" sz="2400" b="1" dirty="0"/>
          </a:p>
          <a:p>
            <a:pPr marL="457200" lvl="0" indent="-457200">
              <a:spcBef>
                <a:spcPts val="600"/>
              </a:spcBef>
              <a:spcAft>
                <a:spcPts val="600"/>
              </a:spcAft>
              <a:buFont typeface="Wingdings" panose="05000000000000000000" pitchFamily="2" charset="2"/>
              <a:buChar char="ü"/>
            </a:pPr>
            <a:r>
              <a:rPr kumimoji="1" lang="zh-CN" altLang="zh-CN" sz="2400" b="1" dirty="0"/>
              <a:t>在讨论大范围</a:t>
            </a:r>
            <a:r>
              <a:rPr kumimoji="1" lang="zh-CN" altLang="zh-CN" b="1" dirty="0">
                <a:solidFill>
                  <a:srgbClr val="FF0000"/>
                </a:solidFill>
              </a:rPr>
              <a:t>空气运动</a:t>
            </a:r>
            <a:r>
              <a:rPr kumimoji="1" lang="zh-CN" altLang="zh-CN" sz="2400" b="1" dirty="0"/>
              <a:t>时，地转偏向力因与水平气压梯度力相近，必须</a:t>
            </a:r>
            <a:r>
              <a:rPr kumimoji="1" lang="zh-CN" altLang="zh-CN" sz="2400" b="1" dirty="0" smtClean="0"/>
              <a:t>考虑</a:t>
            </a:r>
            <a:endParaRPr lang="zh-CN" altLang="zh-CN" sz="2400" dirty="0"/>
          </a:p>
        </p:txBody>
      </p:sp>
    </p:spTree>
    <p:extLst>
      <p:ext uri="{BB962C8B-B14F-4D97-AF65-F5344CB8AC3E}">
        <p14:creationId xmlns:p14="http://schemas.microsoft.com/office/powerpoint/2010/main" val="7653650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7" name="Rectangle 13"/>
          <p:cNvSpPr>
            <a:spLocks noGrp="1" noChangeArrowheads="1"/>
          </p:cNvSpPr>
          <p:nvPr>
            <p:ph type="title"/>
          </p:nvPr>
        </p:nvSpPr>
        <p:spPr/>
        <p:txBody>
          <a:bodyPr/>
          <a:lstStyle/>
          <a:p>
            <a:r>
              <a:rPr lang="en-US" altLang="zh-CN"/>
              <a:t>③</a:t>
            </a:r>
            <a:r>
              <a:rPr lang="zh-CN" altLang="en-US"/>
              <a:t>惯性离心力</a:t>
            </a:r>
          </a:p>
        </p:txBody>
      </p:sp>
      <mc:AlternateContent xmlns:mc="http://schemas.openxmlformats.org/markup-compatibility/2006" xmlns:a14="http://schemas.microsoft.com/office/drawing/2010/main">
        <mc:Choice Requires="a14">
          <p:sp>
            <p:nvSpPr>
              <p:cNvPr id="154638" name="Rectangle 14"/>
              <p:cNvSpPr>
                <a:spLocks noGrp="1" noChangeArrowheads="1"/>
              </p:cNvSpPr>
              <p:nvPr>
                <p:ph idx="1"/>
              </p:nvPr>
            </p:nvSpPr>
            <p:spPr/>
            <p:txBody>
              <a:bodyPr/>
              <a:lstStyle/>
              <a:p>
                <a:r>
                  <a:rPr lang="zh-CN" altLang="en-US" sz="2800" dirty="0" smtClean="0"/>
                  <a:t>定义：物体</a:t>
                </a:r>
                <a:r>
                  <a:rPr lang="zh-CN" altLang="en-US" sz="2800" dirty="0"/>
                  <a:t>在作曲线运动时所产生的，由运动轨迹的曲率中心沿</a:t>
                </a:r>
                <a:r>
                  <a:rPr lang="zh-CN" altLang="en-US" sz="3200" dirty="0">
                    <a:solidFill>
                      <a:srgbClr val="FF0000"/>
                    </a:solidFill>
                  </a:rPr>
                  <a:t>曲率半径</a:t>
                </a:r>
                <a:r>
                  <a:rPr lang="zh-CN" altLang="en-US" sz="2800" dirty="0"/>
                  <a:t>向外作用的力，是物体为保持沿惯性方向运动而产生的。</a:t>
                </a:r>
              </a:p>
              <a:p>
                <a:r>
                  <a:rPr lang="zh-CN" altLang="en-US" sz="2800" dirty="0"/>
                  <a:t>计算公式</a:t>
                </a:r>
                <a:r>
                  <a:rPr lang="zh-CN" altLang="en-US" sz="2800" dirty="0" smtClean="0"/>
                  <a:t>：</a:t>
                </a:r>
                <a:endParaRPr lang="en-US" altLang="zh-CN" sz="2800" dirty="0" smtClean="0"/>
              </a:p>
              <a:p>
                <a:pPr marL="0" indent="0">
                  <a:buNone/>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𝒄</m:t>
                      </m:r>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p>
                            <m:sSupPr>
                              <m:ctrlPr>
                                <a:rPr lang="en-US" altLang="zh-CN" sz="2800" b="1" i="1" smtClean="0">
                                  <a:latin typeface="Cambria Math" panose="02040503050406030204" pitchFamily="18" charset="0"/>
                                </a:rPr>
                              </m:ctrlPr>
                            </m:sSupPr>
                            <m:e>
                              <m:r>
                                <a:rPr lang="zh-CN" altLang="en-US" i="1">
                                  <a:latin typeface="Cambria Math" panose="02040503050406030204" pitchFamily="18" charset="0"/>
                                </a:rPr>
                                <m:t>𝒗</m:t>
                              </m:r>
                            </m:e>
                            <m:sup>
                              <m:r>
                                <a:rPr lang="en-US" altLang="zh-CN" sz="2800" b="1" i="1" smtClean="0">
                                  <a:latin typeface="Cambria Math" panose="02040503050406030204" pitchFamily="18" charset="0"/>
                                </a:rPr>
                                <m:t>𝟐</m:t>
                              </m:r>
                            </m:sup>
                          </m:sSup>
                        </m:num>
                        <m:den>
                          <m:r>
                            <a:rPr lang="en-US" altLang="zh-CN" sz="2800" b="1" i="1" smtClean="0">
                              <a:latin typeface="Cambria Math" panose="02040503050406030204" pitchFamily="18" charset="0"/>
                            </a:rPr>
                            <m:t>𝒓</m:t>
                          </m:r>
                        </m:den>
                      </m:f>
                    </m:oMath>
                  </m:oMathPara>
                </a14:m>
                <a:endParaRPr lang="zh-CN" altLang="en-US" sz="2800" dirty="0"/>
              </a:p>
            </p:txBody>
          </p:sp>
        </mc:Choice>
        <mc:Fallback xmlns="">
          <p:sp>
            <p:nvSpPr>
              <p:cNvPr id="154638" name="Rectangle 14"/>
              <p:cNvSpPr>
                <a:spLocks noGrp="1" noRot="1" noChangeAspect="1" noMove="1" noResize="1" noEditPoints="1" noAdjustHandles="1" noChangeArrowheads="1" noChangeShapeType="1" noTextEdit="1"/>
              </p:cNvSpPr>
              <p:nvPr>
                <p:ph idx="1"/>
              </p:nvPr>
            </p:nvSpPr>
            <p:spPr>
              <a:blipFill>
                <a:blip r:embed="rId2"/>
                <a:stretch>
                  <a:fillRect l="-815" t="-1482"/>
                </a:stretch>
              </a:blipFill>
            </p:spPr>
            <p:txBody>
              <a:bodyPr/>
              <a:lstStyle/>
              <a:p>
                <a:r>
                  <a:rPr lang="zh-CN" altLang="en-US">
                    <a:noFill/>
                  </a:rPr>
                  <a:t> </a:t>
                </a:r>
              </a:p>
            </p:txBody>
          </p:sp>
        </mc:Fallback>
      </mc:AlternateContent>
      <p:sp>
        <p:nvSpPr>
          <p:cNvPr id="154636" name="Text Box 12"/>
          <p:cNvSpPr txBox="1">
            <a:spLocks noChangeArrowheads="1"/>
          </p:cNvSpPr>
          <p:nvPr/>
        </p:nvSpPr>
        <p:spPr bwMode="auto">
          <a:xfrm>
            <a:off x="693738" y="4797152"/>
            <a:ext cx="7993062" cy="1384995"/>
          </a:xfrm>
          <a:prstGeom prst="rect">
            <a:avLst/>
          </a:prstGeom>
          <a:noFill/>
          <a:ln w="9525">
            <a:noFill/>
            <a:miter lim="800000"/>
            <a:headEnd/>
            <a:tailEnd/>
          </a:ln>
          <a:effectLst/>
        </p:spPr>
        <p:txBody>
          <a:bodyPr>
            <a:spAutoFit/>
          </a:bodyPr>
          <a:lstStyle/>
          <a:p>
            <a:pPr>
              <a:spcBef>
                <a:spcPct val="50000"/>
              </a:spcBef>
              <a:buClr>
                <a:srgbClr val="99FF33"/>
              </a:buClr>
              <a:buSzPct val="80000"/>
              <a:buFont typeface="Wingdings" pitchFamily="2" charset="2"/>
              <a:buChar char="Ø"/>
            </a:pPr>
            <a:r>
              <a:rPr kumimoji="1" lang="zh-CN" altLang="en-US" sz="2400" b="1" dirty="0">
                <a:latin typeface="Times New Roman" pitchFamily="18" charset="0"/>
                <a:ea typeface="宋体" pitchFamily="2" charset="-122"/>
              </a:rPr>
              <a:t>运动空气的惯性离心力通常很</a:t>
            </a:r>
            <a:r>
              <a:rPr kumimoji="1" lang="zh-CN" altLang="en-US" sz="2400" b="1" dirty="0" smtClean="0">
                <a:latin typeface="Times New Roman" pitchFamily="18" charset="0"/>
                <a:ea typeface="宋体" pitchFamily="2" charset="-122"/>
              </a:rPr>
              <a:t>小</a:t>
            </a:r>
            <a:endParaRPr kumimoji="1" lang="en-US" altLang="zh-CN" sz="2400" b="1" dirty="0" smtClean="0">
              <a:latin typeface="Times New Roman" pitchFamily="18" charset="0"/>
              <a:ea typeface="宋体" pitchFamily="2" charset="-122"/>
            </a:endParaRPr>
          </a:p>
          <a:p>
            <a:pPr>
              <a:spcBef>
                <a:spcPct val="50000"/>
              </a:spcBef>
              <a:buClr>
                <a:srgbClr val="99FF33"/>
              </a:buClr>
              <a:buSzPct val="80000"/>
              <a:buFont typeface="Wingdings" pitchFamily="2" charset="2"/>
              <a:buChar char="Ø"/>
            </a:pPr>
            <a:r>
              <a:rPr kumimoji="1" lang="zh-CN" altLang="en-US" sz="2400" b="1" dirty="0" smtClean="0">
                <a:latin typeface="Times New Roman" pitchFamily="18" charset="0"/>
                <a:ea typeface="宋体" pitchFamily="2" charset="-122"/>
              </a:rPr>
              <a:t>当</a:t>
            </a:r>
            <a:r>
              <a:rPr kumimoji="1" lang="zh-CN" altLang="en-US" sz="2400" b="1" dirty="0">
                <a:solidFill>
                  <a:srgbClr val="FF0000"/>
                </a:solidFill>
                <a:latin typeface="Times New Roman" pitchFamily="18" charset="0"/>
                <a:ea typeface="宋体" pitchFamily="2" charset="-122"/>
              </a:rPr>
              <a:t>空气运动</a:t>
            </a:r>
            <a:r>
              <a:rPr kumimoji="1" lang="zh-CN" altLang="en-US" sz="2400" b="1" dirty="0" smtClean="0">
                <a:solidFill>
                  <a:srgbClr val="FF0000"/>
                </a:solidFill>
                <a:latin typeface="Times New Roman" pitchFamily="18" charset="0"/>
                <a:ea typeface="宋体" pitchFamily="2" charset="-122"/>
              </a:rPr>
              <a:t>速度（</a:t>
            </a:r>
            <a:r>
              <a:rPr kumimoji="1" lang="en-US" altLang="zh-CN" sz="2400" b="1" dirty="0" smtClean="0">
                <a:solidFill>
                  <a:srgbClr val="FF0000"/>
                </a:solidFill>
                <a:latin typeface="Times New Roman" pitchFamily="18" charset="0"/>
                <a:ea typeface="宋体" pitchFamily="2" charset="-122"/>
              </a:rPr>
              <a:t>v</a:t>
            </a:r>
            <a:r>
              <a:rPr kumimoji="1" lang="zh-CN" altLang="en-US" sz="2400" b="1" dirty="0" smtClean="0">
                <a:solidFill>
                  <a:srgbClr val="FF0000"/>
                </a:solidFill>
                <a:latin typeface="Times New Roman" pitchFamily="18" charset="0"/>
                <a:ea typeface="宋体" pitchFamily="2" charset="-122"/>
              </a:rPr>
              <a:t>）很大</a:t>
            </a:r>
            <a:r>
              <a:rPr kumimoji="1" lang="zh-CN" altLang="en-US" sz="2400" b="1" dirty="0">
                <a:latin typeface="Times New Roman" pitchFamily="18" charset="0"/>
                <a:ea typeface="宋体" pitchFamily="2" charset="-122"/>
              </a:rPr>
              <a:t>，而运动路径的</a:t>
            </a:r>
            <a:r>
              <a:rPr kumimoji="1" lang="zh-CN" altLang="en-US" sz="2400" b="1" dirty="0" smtClean="0">
                <a:solidFill>
                  <a:srgbClr val="FF0000"/>
                </a:solidFill>
                <a:latin typeface="Times New Roman" pitchFamily="18" charset="0"/>
                <a:ea typeface="宋体" pitchFamily="2" charset="-122"/>
              </a:rPr>
              <a:t>曲率半径（</a:t>
            </a:r>
            <a:r>
              <a:rPr kumimoji="1" lang="en-US" altLang="zh-CN" sz="2400" b="1" dirty="0" smtClean="0">
                <a:solidFill>
                  <a:srgbClr val="FF0000"/>
                </a:solidFill>
                <a:latin typeface="Times New Roman" pitchFamily="18" charset="0"/>
                <a:ea typeface="宋体" pitchFamily="2" charset="-122"/>
              </a:rPr>
              <a:t>r</a:t>
            </a:r>
            <a:r>
              <a:rPr kumimoji="1" lang="zh-CN" altLang="en-US" sz="2400" b="1" dirty="0" smtClean="0">
                <a:solidFill>
                  <a:srgbClr val="FF0000"/>
                </a:solidFill>
                <a:latin typeface="Times New Roman" pitchFamily="18" charset="0"/>
                <a:ea typeface="宋体" pitchFamily="2" charset="-122"/>
              </a:rPr>
              <a:t>）特别</a:t>
            </a:r>
            <a:r>
              <a:rPr kumimoji="1" lang="zh-CN" altLang="en-US" sz="2400" b="1" dirty="0">
                <a:solidFill>
                  <a:srgbClr val="FF0000"/>
                </a:solidFill>
                <a:latin typeface="Times New Roman" pitchFamily="18" charset="0"/>
                <a:ea typeface="宋体" pitchFamily="2" charset="-122"/>
              </a:rPr>
              <a:t>小时</a:t>
            </a:r>
            <a:r>
              <a:rPr kumimoji="1" lang="zh-CN" altLang="en-US" sz="2400" b="1" dirty="0">
                <a:latin typeface="Times New Roman" pitchFamily="18" charset="0"/>
                <a:ea typeface="宋体" pitchFamily="2" charset="-122"/>
              </a:rPr>
              <a:t>，惯性离心力也可能大于地转偏向</a:t>
            </a:r>
            <a:r>
              <a:rPr kumimoji="1" lang="zh-CN" altLang="en-US" sz="2400" b="1" dirty="0" smtClean="0">
                <a:latin typeface="Times New Roman" pitchFamily="18" charset="0"/>
                <a:ea typeface="宋体" pitchFamily="2" charset="-122"/>
              </a:rPr>
              <a:t>力</a:t>
            </a:r>
            <a:endParaRPr kumimoji="1" lang="zh-CN" altLang="en-US" sz="2400" b="1" dirty="0">
              <a:latin typeface="Times New Roman" pitchFamily="18" charset="0"/>
              <a:ea typeface="宋体"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50" name="Rectangle 6"/>
          <p:cNvSpPr>
            <a:spLocks noGrp="1" noChangeArrowheads="1"/>
          </p:cNvSpPr>
          <p:nvPr>
            <p:ph type="title"/>
          </p:nvPr>
        </p:nvSpPr>
        <p:spPr/>
        <p:txBody>
          <a:bodyPr/>
          <a:lstStyle/>
          <a:p>
            <a:r>
              <a:rPr lang="en-US" altLang="zh-CN" smtClean="0"/>
              <a:t>④</a:t>
            </a:r>
            <a:r>
              <a:rPr lang="zh-CN" altLang="en-US" smtClean="0"/>
              <a:t>摩擦力</a:t>
            </a:r>
            <a:endParaRPr lang="zh-CN" altLang="en-US"/>
          </a:p>
        </p:txBody>
      </p:sp>
      <p:graphicFrame>
        <p:nvGraphicFramePr>
          <p:cNvPr id="6" name="图示 5"/>
          <p:cNvGraphicFramePr/>
          <p:nvPr>
            <p:extLst>
              <p:ext uri="{D42A27DB-BD31-4B8C-83A1-F6EECF244321}">
                <p14:modId xmlns:p14="http://schemas.microsoft.com/office/powerpoint/2010/main" val="3592039526"/>
              </p:ext>
            </p:extLst>
          </p:nvPr>
        </p:nvGraphicFramePr>
        <p:xfrm>
          <a:off x="683568" y="1772816"/>
          <a:ext cx="7992888"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摩擦力的特点</a:t>
            </a:r>
            <a:endParaRPr lang="zh-CN" altLang="en-US" dirty="0"/>
          </a:p>
        </p:txBody>
      </p:sp>
      <p:sp>
        <p:nvSpPr>
          <p:cNvPr id="3" name="内容占位符 2"/>
          <p:cNvSpPr>
            <a:spLocks noGrp="1"/>
          </p:cNvSpPr>
          <p:nvPr>
            <p:ph idx="1"/>
          </p:nvPr>
        </p:nvSpPr>
        <p:spPr/>
        <p:txBody>
          <a:bodyPr/>
          <a:lstStyle/>
          <a:p>
            <a:pPr>
              <a:spcBef>
                <a:spcPts val="600"/>
              </a:spcBef>
              <a:spcAft>
                <a:spcPts val="1200"/>
              </a:spcAft>
            </a:pPr>
            <a:r>
              <a:rPr lang="zh-CN" altLang="en-US" dirty="0"/>
              <a:t>摩擦力总是</a:t>
            </a:r>
            <a:r>
              <a:rPr lang="zh-CN" altLang="en-US" dirty="0">
                <a:solidFill>
                  <a:srgbClr val="FF0000"/>
                </a:solidFill>
              </a:rPr>
              <a:t>和运动方向相反</a:t>
            </a:r>
            <a:r>
              <a:rPr lang="zh-CN" altLang="en-US" dirty="0"/>
              <a:t>，使空气运动速度</a:t>
            </a:r>
            <a:r>
              <a:rPr lang="zh-CN" altLang="en-US" dirty="0">
                <a:solidFill>
                  <a:srgbClr val="0000FF"/>
                </a:solidFill>
              </a:rPr>
              <a:t>减小</a:t>
            </a:r>
            <a:r>
              <a:rPr lang="zh-CN" altLang="en-US" dirty="0"/>
              <a:t>，地转偏向力也相应减小。</a:t>
            </a:r>
          </a:p>
          <a:p>
            <a:pPr>
              <a:spcBef>
                <a:spcPts val="600"/>
              </a:spcBef>
              <a:spcAft>
                <a:spcPts val="1200"/>
              </a:spcAft>
            </a:pPr>
            <a:r>
              <a:rPr lang="zh-CN" altLang="en-US" dirty="0"/>
              <a:t>摩擦力的大小在大气的各不同高度是不同的</a:t>
            </a:r>
            <a:r>
              <a:rPr lang="zh-CN" altLang="en-US" dirty="0" smtClean="0"/>
              <a:t>：</a:t>
            </a:r>
            <a:endParaRPr lang="en-US" altLang="zh-CN" dirty="0" smtClean="0"/>
          </a:p>
          <a:p>
            <a:pPr lvl="1">
              <a:spcBef>
                <a:spcPts val="600"/>
              </a:spcBef>
              <a:spcAft>
                <a:spcPts val="1200"/>
              </a:spcAft>
            </a:pPr>
            <a:r>
              <a:rPr lang="zh-CN" altLang="en-US" dirty="0" smtClean="0"/>
              <a:t>近</a:t>
            </a:r>
            <a:r>
              <a:rPr lang="zh-CN" altLang="en-US" dirty="0"/>
              <a:t>地</a:t>
            </a:r>
            <a:r>
              <a:rPr lang="zh-CN" altLang="en-US" dirty="0" smtClean="0"/>
              <a:t>面层（</a:t>
            </a:r>
            <a:r>
              <a:rPr lang="zh-CN" altLang="en-US" dirty="0"/>
              <a:t>地面至</a:t>
            </a:r>
            <a:r>
              <a:rPr lang="en-US" altLang="zh-CN" dirty="0"/>
              <a:t>30—50m</a:t>
            </a:r>
            <a:r>
              <a:rPr lang="zh-CN" altLang="en-US" dirty="0" smtClean="0"/>
              <a:t>）为</a:t>
            </a:r>
            <a:r>
              <a:rPr lang="zh-CN" altLang="en-US" dirty="0" smtClean="0"/>
              <a:t>最大</a:t>
            </a:r>
            <a:endParaRPr lang="en-US" altLang="zh-CN" dirty="0" smtClean="0"/>
          </a:p>
          <a:p>
            <a:pPr lvl="1">
              <a:spcBef>
                <a:spcPts val="600"/>
              </a:spcBef>
              <a:spcAft>
                <a:spcPts val="1200"/>
              </a:spcAft>
            </a:pPr>
            <a:r>
              <a:rPr lang="zh-CN" altLang="en-US" sz="2800" dirty="0" smtClean="0">
                <a:solidFill>
                  <a:srgbClr val="FF0000"/>
                </a:solidFill>
              </a:rPr>
              <a:t>高度</a:t>
            </a:r>
            <a:r>
              <a:rPr lang="zh-CN" altLang="en-US" sz="2800" dirty="0">
                <a:solidFill>
                  <a:srgbClr val="FF0000"/>
                </a:solidFill>
              </a:rPr>
              <a:t>愈高，作用愈</a:t>
            </a:r>
            <a:r>
              <a:rPr lang="zh-CN" altLang="en-US" sz="2800" dirty="0" smtClean="0">
                <a:solidFill>
                  <a:srgbClr val="FF0000"/>
                </a:solidFill>
              </a:rPr>
              <a:t>弱</a:t>
            </a:r>
            <a:endParaRPr lang="en-US" altLang="zh-CN" dirty="0" smtClean="0"/>
          </a:p>
          <a:p>
            <a:pPr lvl="1">
              <a:spcBef>
                <a:spcPts val="600"/>
              </a:spcBef>
              <a:spcAft>
                <a:spcPts val="1200"/>
              </a:spcAft>
            </a:pPr>
            <a:r>
              <a:rPr lang="zh-CN" altLang="en-US" dirty="0" smtClean="0"/>
              <a:t>到</a:t>
            </a:r>
            <a:r>
              <a:rPr lang="en-US" altLang="zh-CN" dirty="0"/>
              <a:t>1—2km</a:t>
            </a:r>
            <a:r>
              <a:rPr lang="zh-CN" altLang="en-US" dirty="0"/>
              <a:t>以上，其影响可忽略</a:t>
            </a:r>
            <a:r>
              <a:rPr lang="zh-CN" altLang="en-US" dirty="0" smtClean="0"/>
              <a:t>不计</a:t>
            </a:r>
            <a:endParaRPr lang="zh-CN" altLang="en-US" dirty="0"/>
          </a:p>
          <a:p>
            <a:pPr>
              <a:spcBef>
                <a:spcPts val="600"/>
              </a:spcBef>
              <a:spcAft>
                <a:spcPts val="1200"/>
              </a:spcAft>
            </a:pPr>
            <a:endParaRPr lang="zh-CN" altLang="en-US" dirty="0"/>
          </a:p>
        </p:txBody>
      </p:sp>
    </p:spTree>
    <p:extLst>
      <p:ext uri="{BB962C8B-B14F-4D97-AF65-F5344CB8AC3E}">
        <p14:creationId xmlns:p14="http://schemas.microsoft.com/office/powerpoint/2010/main" val="34914223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Rectangle 4"/>
          <p:cNvSpPr>
            <a:spLocks noGrp="1" noChangeArrowheads="1"/>
          </p:cNvSpPr>
          <p:nvPr>
            <p:ph type="title"/>
          </p:nvPr>
        </p:nvSpPr>
        <p:spPr/>
        <p:txBody>
          <a:bodyPr/>
          <a:lstStyle/>
          <a:p>
            <a:r>
              <a:rPr lang="en-US" altLang="zh-CN" dirty="0" smtClean="0"/>
              <a:t>2. </a:t>
            </a:r>
            <a:r>
              <a:rPr lang="zh-CN" altLang="en-US" dirty="0" smtClean="0"/>
              <a:t>垂直运动</a:t>
            </a:r>
            <a:endParaRPr lang="zh-CN" altLang="en-US" dirty="0"/>
          </a:p>
        </p:txBody>
      </p:sp>
      <p:graphicFrame>
        <p:nvGraphicFramePr>
          <p:cNvPr id="6" name="图示 5"/>
          <p:cNvGraphicFramePr/>
          <p:nvPr>
            <p:extLst>
              <p:ext uri="{D42A27DB-BD31-4B8C-83A1-F6EECF244321}">
                <p14:modId xmlns:p14="http://schemas.microsoft.com/office/powerpoint/2010/main" val="252068330"/>
              </p:ext>
            </p:extLst>
          </p:nvPr>
        </p:nvGraphicFramePr>
        <p:xfrm>
          <a:off x="683568" y="1844824"/>
          <a:ext cx="7416824" cy="2016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4"/>
          <p:cNvSpPr>
            <a:spLocks noGrp="1" noChangeArrowheads="1"/>
          </p:cNvSpPr>
          <p:nvPr>
            <p:ph type="title"/>
          </p:nvPr>
        </p:nvSpPr>
        <p:spPr/>
        <p:txBody>
          <a:bodyPr/>
          <a:lstStyle/>
          <a:p>
            <a:r>
              <a:rPr lang="en-US" altLang="zh-CN" dirty="0" smtClean="0"/>
              <a:t>① </a:t>
            </a:r>
            <a:r>
              <a:rPr lang="zh-CN" altLang="en-US" dirty="0" smtClean="0"/>
              <a:t>对流</a:t>
            </a:r>
            <a:r>
              <a:rPr lang="zh-CN" altLang="en-US" dirty="0"/>
              <a:t>运动</a:t>
            </a:r>
          </a:p>
        </p:txBody>
      </p:sp>
      <p:graphicFrame>
        <p:nvGraphicFramePr>
          <p:cNvPr id="6" name="图示 5"/>
          <p:cNvGraphicFramePr/>
          <p:nvPr>
            <p:extLst>
              <p:ext uri="{D42A27DB-BD31-4B8C-83A1-F6EECF244321}">
                <p14:modId xmlns:p14="http://schemas.microsoft.com/office/powerpoint/2010/main" val="3653517801"/>
              </p:ext>
            </p:extLst>
          </p:nvPr>
        </p:nvGraphicFramePr>
        <p:xfrm>
          <a:off x="757398" y="1700808"/>
          <a:ext cx="7920880" cy="4788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2" name="Rectangle 6"/>
          <p:cNvSpPr>
            <a:spLocks noGrp="1" noChangeArrowheads="1"/>
          </p:cNvSpPr>
          <p:nvPr>
            <p:ph type="title"/>
          </p:nvPr>
        </p:nvSpPr>
        <p:spPr/>
        <p:txBody>
          <a:bodyPr/>
          <a:lstStyle/>
          <a:p>
            <a:r>
              <a:rPr lang="en-US" altLang="zh-CN" dirty="0" smtClean="0"/>
              <a:t>② </a:t>
            </a:r>
            <a:r>
              <a:rPr lang="zh-CN" altLang="en-US" dirty="0" smtClean="0"/>
              <a:t>系统性</a:t>
            </a:r>
            <a:r>
              <a:rPr lang="zh-CN" altLang="en-US" dirty="0"/>
              <a:t>垂直运动</a:t>
            </a:r>
          </a:p>
        </p:txBody>
      </p:sp>
      <p:graphicFrame>
        <p:nvGraphicFramePr>
          <p:cNvPr id="6" name="图示 5"/>
          <p:cNvGraphicFramePr/>
          <p:nvPr>
            <p:extLst>
              <p:ext uri="{D42A27DB-BD31-4B8C-83A1-F6EECF244321}">
                <p14:modId xmlns:p14="http://schemas.microsoft.com/office/powerpoint/2010/main" val="1421821130"/>
              </p:ext>
            </p:extLst>
          </p:nvPr>
        </p:nvGraphicFramePr>
        <p:xfrm>
          <a:off x="666741" y="1700808"/>
          <a:ext cx="7992888"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70" name="Rectangle 6"/>
          <p:cNvSpPr>
            <a:spLocks noGrp="1" noChangeArrowheads="1"/>
          </p:cNvSpPr>
          <p:nvPr>
            <p:ph type="title"/>
          </p:nvPr>
        </p:nvSpPr>
        <p:spPr/>
        <p:txBody>
          <a:bodyPr/>
          <a:lstStyle/>
          <a:p>
            <a:r>
              <a:rPr lang="en-US" altLang="zh-CN" dirty="0" smtClean="0"/>
              <a:t>4.3.2 </a:t>
            </a:r>
            <a:r>
              <a:rPr lang="zh-CN" altLang="en-US" dirty="0" smtClean="0"/>
              <a:t>大气环流</a:t>
            </a:r>
            <a:endParaRPr lang="zh-CN" altLang="en-US" dirty="0"/>
          </a:p>
        </p:txBody>
      </p:sp>
      <p:sp>
        <p:nvSpPr>
          <p:cNvPr id="2" name="内容占位符 1"/>
          <p:cNvSpPr>
            <a:spLocks noGrp="1"/>
          </p:cNvSpPr>
          <p:nvPr>
            <p:ph idx="1"/>
          </p:nvPr>
        </p:nvSpPr>
        <p:spPr/>
        <p:txBody>
          <a:bodyPr/>
          <a:lstStyle/>
          <a:p>
            <a:r>
              <a:rPr lang="zh-CN" altLang="en-US" dirty="0"/>
              <a:t>定义：大气环流是大气圈内空气作不同规模运动的总称，是形成各种天气和气候的主要因素，并制约较小规模的气流运动，是各种不同尺度的天气系统发生、发展和移动的背景条件。</a:t>
            </a:r>
          </a:p>
          <a:p>
            <a:endParaRPr lang="en-US" altLang="zh-CN" dirty="0" smtClean="0"/>
          </a:p>
          <a:p>
            <a:r>
              <a:rPr lang="zh-CN" altLang="en-US" dirty="0" smtClean="0"/>
              <a:t>分类</a:t>
            </a:r>
            <a:r>
              <a:rPr lang="zh-CN" altLang="en-US" dirty="0"/>
              <a:t>：</a:t>
            </a:r>
          </a:p>
          <a:p>
            <a:pPr lvl="1">
              <a:buFont typeface="Wingdings" panose="05000000000000000000" pitchFamily="2" charset="2"/>
              <a:buChar char="ü"/>
            </a:pPr>
            <a:r>
              <a:rPr lang="zh-CN" altLang="en-US" dirty="0" smtClean="0"/>
              <a:t>全球环流</a:t>
            </a:r>
            <a:endParaRPr lang="zh-CN" altLang="en-US" dirty="0"/>
          </a:p>
          <a:p>
            <a:pPr lvl="1">
              <a:buFont typeface="Wingdings" panose="05000000000000000000" pitchFamily="2" charset="2"/>
              <a:buChar char="ü"/>
            </a:pPr>
            <a:r>
              <a:rPr lang="zh-CN" altLang="en-US" dirty="0" smtClean="0"/>
              <a:t>季风环流</a:t>
            </a:r>
            <a:endParaRPr lang="zh-CN" altLang="en-US" dirty="0"/>
          </a:p>
          <a:p>
            <a:pPr lvl="1">
              <a:buFont typeface="Wingdings" panose="05000000000000000000" pitchFamily="2" charset="2"/>
              <a:buChar char="ü"/>
            </a:pPr>
            <a:r>
              <a:rPr lang="zh-CN" altLang="en-US" dirty="0" smtClean="0"/>
              <a:t>局地环流</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④ </a:t>
            </a:r>
            <a:r>
              <a:rPr lang="zh-CN" altLang="en-US" dirty="0" smtClean="0"/>
              <a:t>来源</a:t>
            </a:r>
            <a:endParaRPr lang="zh-CN" altLang="en-US" dirty="0"/>
          </a:p>
        </p:txBody>
      </p:sp>
      <p:grpSp>
        <p:nvGrpSpPr>
          <p:cNvPr id="5" name="组合 5"/>
          <p:cNvGrpSpPr/>
          <p:nvPr/>
        </p:nvGrpSpPr>
        <p:grpSpPr>
          <a:xfrm>
            <a:off x="755576" y="1916832"/>
            <a:ext cx="3456384" cy="4358961"/>
            <a:chOff x="530254" y="2071678"/>
            <a:chExt cx="2587625" cy="2747963"/>
          </a:xfrm>
        </p:grpSpPr>
        <p:sp>
          <p:nvSpPr>
            <p:cNvPr id="6"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7"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8"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9" name="Rectangle 26"/>
            <p:cNvSpPr>
              <a:spLocks noChangeArrowheads="1"/>
            </p:cNvSpPr>
            <p:nvPr/>
          </p:nvSpPr>
          <p:spPr bwMode="black">
            <a:xfrm>
              <a:off x="1327108" y="2071678"/>
              <a:ext cx="944711" cy="407491"/>
            </a:xfrm>
            <a:prstGeom prst="rect">
              <a:avLst/>
            </a:prstGeom>
            <a:noFill/>
            <a:ln w="9525" algn="ctr">
              <a:noFill/>
              <a:miter lim="800000"/>
              <a:headEnd/>
              <a:tailEnd/>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rPr>
                <a:t>自然源</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10" name="Text Box 28"/>
            <p:cNvSpPr txBox="1">
              <a:spLocks noChangeArrowheads="1"/>
            </p:cNvSpPr>
            <p:nvPr/>
          </p:nvSpPr>
          <p:spPr bwMode="gray">
            <a:xfrm>
              <a:off x="674716" y="2731409"/>
              <a:ext cx="2262188" cy="1998484"/>
            </a:xfrm>
            <a:prstGeom prst="rect">
              <a:avLst/>
            </a:prstGeom>
            <a:noFill/>
            <a:ln w="9525" algn="ctr">
              <a:noFill/>
              <a:miter lim="800000"/>
              <a:headEnd/>
              <a:tailEnd/>
            </a:ln>
            <a:effectLst/>
          </p:spPr>
          <p:txBody>
            <a:bodyPr>
              <a:spAutoFit/>
            </a:bodyPr>
            <a:lstStyle/>
            <a:p>
              <a:pPr marL="342900" lvl="1" indent="-342900" fontAlgn="auto">
                <a:spcBef>
                  <a:spcPts val="1200"/>
                </a:spcBef>
                <a:spcAft>
                  <a:spcPts val="0"/>
                </a:spcAft>
                <a:buClr>
                  <a:srgbClr val="FF0000"/>
                </a:buClr>
                <a:buFont typeface="Arial" panose="020B0604020202020204" pitchFamily="34" charset="0"/>
                <a:buChar char="•"/>
                <a:defRPr/>
              </a:pPr>
              <a:r>
                <a:rPr lang="zh-CN" altLang="en-US" sz="2000" b="1" kern="0" dirty="0">
                  <a:solidFill>
                    <a:srgbClr val="1F497D">
                      <a:lumMod val="10000"/>
                    </a:srgbClr>
                  </a:solidFill>
                  <a:ea typeface="宋体" pitchFamily="2" charset="-122"/>
                </a:rPr>
                <a:t>火山灰</a:t>
              </a:r>
            </a:p>
            <a:p>
              <a:pPr marL="342900" lvl="1" indent="-342900" fontAlgn="auto">
                <a:spcBef>
                  <a:spcPts val="1200"/>
                </a:spcBef>
                <a:spcAft>
                  <a:spcPts val="0"/>
                </a:spcAft>
                <a:buClr>
                  <a:srgbClr val="FF0000"/>
                </a:buClr>
                <a:buFont typeface="Arial" panose="020B0604020202020204" pitchFamily="34" charset="0"/>
                <a:buChar char="•"/>
                <a:defRPr/>
              </a:pPr>
              <a:r>
                <a:rPr lang="zh-CN" altLang="en-US" sz="2000" b="1" kern="0" dirty="0">
                  <a:solidFill>
                    <a:srgbClr val="1F497D">
                      <a:lumMod val="10000"/>
                    </a:srgbClr>
                  </a:solidFill>
                  <a:ea typeface="宋体" pitchFamily="2" charset="-122"/>
                </a:rPr>
                <a:t>宇宙尘埃</a:t>
              </a:r>
            </a:p>
            <a:p>
              <a:pPr marL="342900" lvl="1" indent="-342900" fontAlgn="auto">
                <a:spcBef>
                  <a:spcPts val="1200"/>
                </a:spcBef>
                <a:spcAft>
                  <a:spcPts val="0"/>
                </a:spcAft>
                <a:buClr>
                  <a:srgbClr val="FF0000"/>
                </a:buClr>
                <a:buFont typeface="Arial" panose="020B0604020202020204" pitchFamily="34" charset="0"/>
                <a:buChar char="•"/>
                <a:defRPr/>
              </a:pPr>
              <a:r>
                <a:rPr lang="zh-CN" altLang="en-US" sz="2000" b="1" kern="0" dirty="0">
                  <a:solidFill>
                    <a:srgbClr val="1F497D">
                      <a:lumMod val="10000"/>
                    </a:srgbClr>
                  </a:solidFill>
                  <a:ea typeface="宋体" pitchFamily="2" charset="-122"/>
                </a:rPr>
                <a:t>陨石灰烬</a:t>
              </a:r>
            </a:p>
            <a:p>
              <a:pPr marL="342900" lvl="1" indent="-342900" fontAlgn="auto">
                <a:spcBef>
                  <a:spcPts val="1200"/>
                </a:spcBef>
                <a:spcAft>
                  <a:spcPts val="0"/>
                </a:spcAft>
                <a:buClr>
                  <a:srgbClr val="FF0000"/>
                </a:buClr>
                <a:buFont typeface="Arial" panose="020B0604020202020204" pitchFamily="34" charset="0"/>
                <a:buChar char="•"/>
                <a:defRPr/>
              </a:pPr>
              <a:r>
                <a:rPr lang="zh-CN" altLang="en-US" sz="2000" b="1" kern="0" dirty="0" smtClean="0">
                  <a:solidFill>
                    <a:srgbClr val="1F497D">
                      <a:lumMod val="10000"/>
                    </a:srgbClr>
                  </a:solidFill>
                  <a:ea typeface="宋体" pitchFamily="2" charset="-122"/>
                </a:rPr>
                <a:t>植物花粉孢子</a:t>
              </a:r>
              <a:endParaRPr lang="zh-CN" altLang="en-US" sz="2000" b="1" kern="0" dirty="0">
                <a:solidFill>
                  <a:srgbClr val="1F497D">
                    <a:lumMod val="10000"/>
                  </a:srgbClr>
                </a:solidFill>
                <a:ea typeface="宋体" pitchFamily="2" charset="-122"/>
              </a:endParaRPr>
            </a:p>
            <a:p>
              <a:pPr marL="342900" lvl="1" indent="-342900" fontAlgn="auto">
                <a:spcBef>
                  <a:spcPts val="1200"/>
                </a:spcBef>
                <a:spcAft>
                  <a:spcPts val="0"/>
                </a:spcAft>
                <a:buClr>
                  <a:srgbClr val="FF0000"/>
                </a:buClr>
                <a:buFont typeface="Arial" panose="020B0604020202020204" pitchFamily="34" charset="0"/>
                <a:buChar char="•"/>
                <a:defRPr/>
              </a:pPr>
              <a:r>
                <a:rPr lang="zh-CN" altLang="en-US" sz="2000" b="1" kern="0" dirty="0">
                  <a:solidFill>
                    <a:srgbClr val="1F497D">
                      <a:lumMod val="10000"/>
                    </a:srgbClr>
                  </a:solidFill>
                  <a:ea typeface="宋体" pitchFamily="2" charset="-122"/>
                </a:rPr>
                <a:t>岩屑</a:t>
              </a:r>
            </a:p>
            <a:p>
              <a:pPr marL="342900" lvl="1" indent="-342900" fontAlgn="auto">
                <a:spcBef>
                  <a:spcPts val="1200"/>
                </a:spcBef>
                <a:spcAft>
                  <a:spcPts val="0"/>
                </a:spcAft>
                <a:buClr>
                  <a:srgbClr val="FF0000"/>
                </a:buClr>
                <a:buFont typeface="Arial" panose="020B0604020202020204" pitchFamily="34" charset="0"/>
                <a:buChar char="•"/>
                <a:defRPr/>
              </a:pPr>
              <a:r>
                <a:rPr lang="zh-CN" altLang="en-US" sz="2000" b="1" kern="0" dirty="0" smtClean="0">
                  <a:solidFill>
                    <a:srgbClr val="1F497D">
                      <a:lumMod val="10000"/>
                    </a:srgbClr>
                  </a:solidFill>
                  <a:ea typeface="宋体" pitchFamily="2" charset="-122"/>
                </a:rPr>
                <a:t>森林火灾后灰烬</a:t>
              </a:r>
              <a:endParaRPr lang="en-US" altLang="zh-CN" sz="2000" b="1" kern="0" dirty="0" smtClean="0">
                <a:solidFill>
                  <a:srgbClr val="1F497D">
                    <a:lumMod val="10000"/>
                  </a:srgbClr>
                </a:solidFill>
                <a:ea typeface="宋体" pitchFamily="2" charset="-122"/>
              </a:endParaRPr>
            </a:p>
            <a:p>
              <a:pPr marL="342900" lvl="1" indent="-342900" fontAlgn="auto">
                <a:spcBef>
                  <a:spcPts val="1200"/>
                </a:spcBef>
                <a:spcAft>
                  <a:spcPts val="0"/>
                </a:spcAft>
                <a:buClr>
                  <a:srgbClr val="FF0000"/>
                </a:buClr>
                <a:buFont typeface="Arial" panose="020B0604020202020204" pitchFamily="34" charset="0"/>
                <a:buChar char="•"/>
                <a:defRPr/>
              </a:pPr>
              <a:r>
                <a:rPr lang="zh-CN" altLang="en-US" sz="2000" b="1" kern="0" dirty="0" smtClean="0">
                  <a:solidFill>
                    <a:srgbClr val="1F497D">
                      <a:lumMod val="10000"/>
                    </a:srgbClr>
                  </a:solidFill>
                  <a:ea typeface="宋体" pitchFamily="2" charset="-122"/>
                </a:rPr>
                <a:t>海水</a:t>
              </a:r>
              <a:r>
                <a:rPr lang="zh-CN" altLang="en-US" sz="2000" b="1" kern="0" dirty="0">
                  <a:solidFill>
                    <a:srgbClr val="1F497D">
                      <a:lumMod val="10000"/>
                    </a:srgbClr>
                  </a:solidFill>
                  <a:ea typeface="宋体" pitchFamily="2" charset="-122"/>
                </a:rPr>
                <a:t>蒸发后残留</a:t>
              </a: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endParaRPr>
            </a:p>
          </p:txBody>
        </p:sp>
      </p:grpSp>
      <p:grpSp>
        <p:nvGrpSpPr>
          <p:cNvPr id="11" name="组合 5"/>
          <p:cNvGrpSpPr/>
          <p:nvPr/>
        </p:nvGrpSpPr>
        <p:grpSpPr>
          <a:xfrm>
            <a:off x="4932040" y="1916831"/>
            <a:ext cx="3456384" cy="4358961"/>
            <a:chOff x="530254" y="2071678"/>
            <a:chExt cx="2587625" cy="2747963"/>
          </a:xfrm>
        </p:grpSpPr>
        <p:sp>
          <p:nvSpPr>
            <p:cNvPr id="12"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3"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14"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5" name="Rectangle 26"/>
            <p:cNvSpPr>
              <a:spLocks noChangeArrowheads="1"/>
            </p:cNvSpPr>
            <p:nvPr/>
          </p:nvSpPr>
          <p:spPr bwMode="black">
            <a:xfrm>
              <a:off x="1327108" y="2071678"/>
              <a:ext cx="944711" cy="407491"/>
            </a:xfrm>
            <a:prstGeom prst="rect">
              <a:avLst/>
            </a:prstGeom>
            <a:noFill/>
            <a:ln w="9525" algn="ctr">
              <a:noFill/>
              <a:miter lim="800000"/>
              <a:headEnd/>
              <a:tailEnd/>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rPr>
                <a:t>人工源</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16" name="Text Box 28"/>
            <p:cNvSpPr txBox="1">
              <a:spLocks noChangeArrowheads="1"/>
            </p:cNvSpPr>
            <p:nvPr/>
          </p:nvSpPr>
          <p:spPr bwMode="gray">
            <a:xfrm>
              <a:off x="674716" y="2731409"/>
              <a:ext cx="2262188" cy="1030714"/>
            </a:xfrm>
            <a:prstGeom prst="rect">
              <a:avLst/>
            </a:prstGeom>
            <a:noFill/>
            <a:ln w="9525" algn="ctr">
              <a:noFill/>
              <a:miter lim="800000"/>
              <a:headEnd/>
              <a:tailEnd/>
            </a:ln>
            <a:effectLst/>
          </p:spPr>
          <p:txBody>
            <a:bodyPr>
              <a:spAutoFit/>
            </a:bodyPr>
            <a:lstStyle/>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kumimoji="0" lang="zh-CN" altLang="en-US"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rPr>
                <a:t>人类活动</a:t>
              </a:r>
              <a:endParaRPr kumimoji="0" lang="en-US" altLang="zh-CN"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endParaRPr>
            </a:p>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lang="zh-CN" altLang="en-US" sz="2000" b="1" kern="0" dirty="0" smtClean="0">
                  <a:solidFill>
                    <a:srgbClr val="1F497D">
                      <a:lumMod val="10000"/>
                    </a:srgbClr>
                  </a:solidFill>
                  <a:ea typeface="宋体" pitchFamily="2" charset="-122"/>
                </a:rPr>
                <a:t>工业生产</a:t>
              </a:r>
              <a:endParaRPr kumimoji="0" lang="en-US" altLang="zh-CN"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endParaRPr>
            </a:p>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4" name="Rectangle 4"/>
          <p:cNvSpPr>
            <a:spLocks noGrp="1" noChangeArrowheads="1"/>
          </p:cNvSpPr>
          <p:nvPr>
            <p:ph type="title"/>
          </p:nvPr>
        </p:nvSpPr>
        <p:spPr/>
        <p:txBody>
          <a:bodyPr/>
          <a:lstStyle/>
          <a:p>
            <a:r>
              <a:rPr lang="en-US" altLang="zh-CN" dirty="0" smtClean="0"/>
              <a:t>1. </a:t>
            </a:r>
            <a:r>
              <a:rPr lang="zh-CN" altLang="en-US" dirty="0" smtClean="0"/>
              <a:t>全球环流</a:t>
            </a:r>
            <a:endParaRPr lang="zh-CN" altLang="en-US" dirty="0"/>
          </a:p>
        </p:txBody>
      </p:sp>
      <p:graphicFrame>
        <p:nvGraphicFramePr>
          <p:cNvPr id="6" name="图示 5"/>
          <p:cNvGraphicFramePr/>
          <p:nvPr>
            <p:extLst>
              <p:ext uri="{D42A27DB-BD31-4B8C-83A1-F6EECF244321}">
                <p14:modId xmlns:p14="http://schemas.microsoft.com/office/powerpoint/2010/main" val="3381166397"/>
              </p:ext>
            </p:extLst>
          </p:nvPr>
        </p:nvGraphicFramePr>
        <p:xfrm>
          <a:off x="755576" y="1772538"/>
          <a:ext cx="6707088" cy="2880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altLang="zh-CN" dirty="0" smtClean="0"/>
              <a:t>① </a:t>
            </a:r>
            <a:r>
              <a:rPr lang="zh-CN" altLang="en-US" dirty="0" smtClean="0"/>
              <a:t>全球</a:t>
            </a:r>
            <a:r>
              <a:rPr lang="zh-CN" altLang="en-US" dirty="0"/>
              <a:t>气压带</a:t>
            </a:r>
          </a:p>
        </p:txBody>
      </p:sp>
      <p:sp>
        <p:nvSpPr>
          <p:cNvPr id="2" name="内容占位符 1"/>
          <p:cNvSpPr>
            <a:spLocks noGrp="1"/>
          </p:cNvSpPr>
          <p:nvPr>
            <p:ph idx="1"/>
          </p:nvPr>
        </p:nvSpPr>
        <p:spPr/>
        <p:txBody>
          <a:bodyPr/>
          <a:lstStyle/>
          <a:p>
            <a:endParaRPr lang="zh-CN" altLang="en-US"/>
          </a:p>
        </p:txBody>
      </p:sp>
      <p:graphicFrame>
        <p:nvGraphicFramePr>
          <p:cNvPr id="7" name="图示 6"/>
          <p:cNvGraphicFramePr/>
          <p:nvPr/>
        </p:nvGraphicFramePr>
        <p:xfrm>
          <a:off x="457200" y="1600200"/>
          <a:ext cx="8229600" cy="4829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5894" name="Rectangle 6"/>
          <p:cNvSpPr>
            <a:spLocks noChangeArrowheads="1"/>
          </p:cNvSpPr>
          <p:nvPr/>
        </p:nvSpPr>
        <p:spPr bwMode="auto">
          <a:xfrm>
            <a:off x="7308850" y="260350"/>
            <a:ext cx="1422184"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全球环流</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4"/>
          <p:cNvSpPr>
            <a:spLocks noGrp="1" noChangeArrowheads="1"/>
          </p:cNvSpPr>
          <p:nvPr>
            <p:ph type="title"/>
          </p:nvPr>
        </p:nvSpPr>
        <p:spPr/>
        <p:txBody>
          <a:bodyPr/>
          <a:lstStyle/>
          <a:p>
            <a:r>
              <a:rPr lang="en-US" altLang="zh-CN" dirty="0" smtClean="0"/>
              <a:t>a. </a:t>
            </a:r>
            <a:r>
              <a:rPr lang="zh-CN" altLang="en-US" dirty="0" smtClean="0"/>
              <a:t>赤道低压</a:t>
            </a:r>
            <a:r>
              <a:rPr lang="zh-CN" altLang="en-US" dirty="0"/>
              <a:t>带</a:t>
            </a:r>
          </a:p>
        </p:txBody>
      </p:sp>
      <p:sp>
        <p:nvSpPr>
          <p:cNvPr id="2" name="内容占位符 1"/>
          <p:cNvSpPr>
            <a:spLocks noGrp="1"/>
          </p:cNvSpPr>
          <p:nvPr>
            <p:ph idx="1"/>
          </p:nvPr>
        </p:nvSpPr>
        <p:spPr/>
        <p:txBody>
          <a:bodyPr/>
          <a:lstStyle/>
          <a:p>
            <a:pPr>
              <a:spcBef>
                <a:spcPts val="1200"/>
              </a:spcBef>
              <a:spcAft>
                <a:spcPts val="600"/>
              </a:spcAft>
            </a:pPr>
            <a:r>
              <a:rPr lang="zh-CN" altLang="en-US" dirty="0"/>
              <a:t>成因</a:t>
            </a:r>
            <a:r>
              <a:rPr lang="zh-CN" altLang="en-US" dirty="0" smtClean="0"/>
              <a:t>：</a:t>
            </a:r>
            <a:endParaRPr lang="en-US" altLang="zh-CN" dirty="0" smtClean="0"/>
          </a:p>
          <a:p>
            <a:pPr lvl="1">
              <a:spcBef>
                <a:spcPts val="1200"/>
              </a:spcBef>
              <a:spcAft>
                <a:spcPts val="600"/>
              </a:spcAft>
            </a:pPr>
            <a:r>
              <a:rPr lang="zh-CN" altLang="en-US" sz="2800" dirty="0" smtClean="0">
                <a:solidFill>
                  <a:srgbClr val="FF0000"/>
                </a:solidFill>
              </a:rPr>
              <a:t>赤道</a:t>
            </a:r>
            <a:r>
              <a:rPr lang="zh-CN" altLang="en-US" sz="2800" dirty="0">
                <a:solidFill>
                  <a:srgbClr val="FF0000"/>
                </a:solidFill>
              </a:rPr>
              <a:t>附近</a:t>
            </a:r>
            <a:r>
              <a:rPr lang="zh-CN" altLang="en-US" dirty="0"/>
              <a:t>，终年受热，温度高，空气膨胀</a:t>
            </a:r>
            <a:r>
              <a:rPr lang="zh-CN" altLang="en-US" dirty="0" smtClean="0"/>
              <a:t>上升</a:t>
            </a:r>
            <a:endParaRPr lang="en-US" altLang="zh-CN" dirty="0" smtClean="0"/>
          </a:p>
          <a:p>
            <a:pPr lvl="1">
              <a:spcBef>
                <a:spcPts val="1200"/>
              </a:spcBef>
              <a:spcAft>
                <a:spcPts val="600"/>
              </a:spcAft>
            </a:pPr>
            <a:r>
              <a:rPr lang="zh-CN" altLang="en-US" dirty="0" smtClean="0"/>
              <a:t>到</a:t>
            </a:r>
            <a:r>
              <a:rPr lang="zh-CN" altLang="en-US" dirty="0"/>
              <a:t>高空向外流散，导致气柱质量</a:t>
            </a:r>
            <a:r>
              <a:rPr lang="zh-CN" altLang="en-US" dirty="0" smtClean="0"/>
              <a:t>减少</a:t>
            </a:r>
            <a:endParaRPr lang="en-US" altLang="zh-CN" dirty="0" smtClean="0"/>
          </a:p>
          <a:p>
            <a:pPr lvl="1">
              <a:spcBef>
                <a:spcPts val="1200"/>
              </a:spcBef>
              <a:spcAft>
                <a:spcPts val="600"/>
              </a:spcAft>
            </a:pPr>
            <a:r>
              <a:rPr lang="zh-CN" altLang="en-US" dirty="0" smtClean="0"/>
              <a:t>低空</a:t>
            </a:r>
            <a:r>
              <a:rPr lang="zh-CN" altLang="en-US" dirty="0"/>
              <a:t>形成</a:t>
            </a:r>
            <a:r>
              <a:rPr lang="zh-CN" altLang="en-US" sz="2800" dirty="0">
                <a:solidFill>
                  <a:srgbClr val="0000FF"/>
                </a:solidFill>
              </a:rPr>
              <a:t>低压</a:t>
            </a:r>
            <a:r>
              <a:rPr lang="zh-CN" altLang="en-US" sz="2800" dirty="0" smtClean="0">
                <a:solidFill>
                  <a:srgbClr val="0000FF"/>
                </a:solidFill>
              </a:rPr>
              <a:t>区</a:t>
            </a:r>
            <a:endParaRPr lang="zh-CN" altLang="en-US" dirty="0">
              <a:solidFill>
                <a:srgbClr val="0000FF"/>
              </a:solidFill>
            </a:endParaRPr>
          </a:p>
          <a:p>
            <a:endParaRPr lang="zh-CN" altLang="en-US" dirty="0"/>
          </a:p>
        </p:txBody>
      </p:sp>
      <p:sp>
        <p:nvSpPr>
          <p:cNvPr id="166919" name="Rectangle 7"/>
          <p:cNvSpPr>
            <a:spLocks noChangeArrowheads="1"/>
          </p:cNvSpPr>
          <p:nvPr/>
        </p:nvSpPr>
        <p:spPr bwMode="auto">
          <a:xfrm>
            <a:off x="6948488" y="188913"/>
            <a:ext cx="1731564"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全球气压带</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ltLang="zh-CN" dirty="0" smtClean="0">
                <a:solidFill>
                  <a:schemeClr val="tx1"/>
                </a:solidFill>
                <a:latin typeface="黑体" panose="02010609060101010101" pitchFamily="49" charset="-122"/>
                <a:ea typeface="黑体" panose="02010609060101010101" pitchFamily="49" charset="-122"/>
              </a:rPr>
              <a:t>b. </a:t>
            </a:r>
            <a:r>
              <a:rPr lang="zh-CN" altLang="en-US" dirty="0" smtClean="0">
                <a:solidFill>
                  <a:schemeClr val="tx1"/>
                </a:solidFill>
              </a:rPr>
              <a:t>副热带高压</a:t>
            </a:r>
            <a:r>
              <a:rPr lang="zh-CN" altLang="en-US" dirty="0">
                <a:solidFill>
                  <a:schemeClr val="tx1"/>
                </a:solidFill>
              </a:rPr>
              <a:t>带</a:t>
            </a:r>
          </a:p>
        </p:txBody>
      </p:sp>
      <p:sp>
        <p:nvSpPr>
          <p:cNvPr id="2" name="内容占位符 1"/>
          <p:cNvSpPr>
            <a:spLocks noGrp="1"/>
          </p:cNvSpPr>
          <p:nvPr>
            <p:ph idx="1"/>
          </p:nvPr>
        </p:nvSpPr>
        <p:spPr/>
        <p:txBody>
          <a:bodyPr/>
          <a:lstStyle/>
          <a:p>
            <a:pPr>
              <a:spcBef>
                <a:spcPts val="1200"/>
              </a:spcBef>
              <a:spcAft>
                <a:spcPts val="600"/>
              </a:spcAft>
            </a:pPr>
            <a:r>
              <a:rPr lang="zh-CN" altLang="en-US" dirty="0"/>
              <a:t>成因</a:t>
            </a:r>
            <a:r>
              <a:rPr lang="zh-CN" altLang="en-US" dirty="0" smtClean="0"/>
              <a:t>：</a:t>
            </a:r>
            <a:endParaRPr lang="en-US" altLang="zh-CN" dirty="0" smtClean="0"/>
          </a:p>
          <a:p>
            <a:pPr lvl="1">
              <a:spcBef>
                <a:spcPts val="1200"/>
              </a:spcBef>
              <a:spcAft>
                <a:spcPts val="600"/>
              </a:spcAft>
              <a:buFont typeface="Wingdings" panose="05000000000000000000" pitchFamily="2" charset="2"/>
              <a:buChar char="ü"/>
            </a:pPr>
            <a:r>
              <a:rPr lang="zh-CN" altLang="en-US" dirty="0" smtClean="0"/>
              <a:t>从</a:t>
            </a:r>
            <a:r>
              <a:rPr lang="zh-CN" altLang="en-US" dirty="0"/>
              <a:t>赤道上空流向两极地区的气流在地转偏向力作用</a:t>
            </a:r>
            <a:r>
              <a:rPr lang="zh-CN" altLang="en-US" dirty="0" smtClean="0"/>
              <a:t>下</a:t>
            </a:r>
            <a:endParaRPr lang="en-US" altLang="zh-CN" dirty="0" smtClean="0"/>
          </a:p>
          <a:p>
            <a:pPr lvl="1">
              <a:spcBef>
                <a:spcPts val="1200"/>
              </a:spcBef>
              <a:spcAft>
                <a:spcPts val="600"/>
              </a:spcAft>
              <a:buFont typeface="Wingdings" panose="05000000000000000000" pitchFamily="2" charset="2"/>
              <a:buChar char="ü"/>
            </a:pPr>
            <a:r>
              <a:rPr lang="zh-CN" altLang="en-US" dirty="0" smtClean="0"/>
              <a:t>流向</a:t>
            </a:r>
            <a:r>
              <a:rPr lang="zh-CN" altLang="en-US" dirty="0"/>
              <a:t>逐渐趋于纬线方向，</a:t>
            </a:r>
            <a:r>
              <a:rPr lang="zh-CN" altLang="en-US" sz="2800" dirty="0">
                <a:solidFill>
                  <a:srgbClr val="FF0000"/>
                </a:solidFill>
              </a:rPr>
              <a:t>阻滞着来自赤道上空的气流向高纬</a:t>
            </a:r>
            <a:r>
              <a:rPr lang="zh-CN" altLang="en-US" sz="2800" dirty="0" smtClean="0">
                <a:solidFill>
                  <a:srgbClr val="FF0000"/>
                </a:solidFill>
              </a:rPr>
              <a:t>流动</a:t>
            </a:r>
            <a:r>
              <a:rPr lang="zh-CN" altLang="en-US" dirty="0"/>
              <a:t>，</a:t>
            </a:r>
            <a:r>
              <a:rPr lang="zh-CN" altLang="en-US" dirty="0" smtClean="0"/>
              <a:t>空气</a:t>
            </a:r>
            <a:r>
              <a:rPr lang="zh-CN" altLang="en-US" dirty="0"/>
              <a:t>质量增加，形成</a:t>
            </a:r>
            <a:r>
              <a:rPr lang="zh-CN" altLang="en-US" dirty="0" smtClean="0"/>
              <a:t>高压带</a:t>
            </a:r>
            <a:endParaRPr lang="zh-CN" altLang="en-US" dirty="0"/>
          </a:p>
          <a:p>
            <a:endParaRPr lang="zh-CN" altLang="en-US" dirty="0"/>
          </a:p>
        </p:txBody>
      </p:sp>
      <p:sp>
        <p:nvSpPr>
          <p:cNvPr id="168965" name="Rectangle 5"/>
          <p:cNvSpPr>
            <a:spLocks noChangeArrowheads="1"/>
          </p:cNvSpPr>
          <p:nvPr/>
        </p:nvSpPr>
        <p:spPr bwMode="auto">
          <a:xfrm>
            <a:off x="6948488" y="188913"/>
            <a:ext cx="1731564"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全球气压带</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ltLang="zh-CN" dirty="0" smtClean="0"/>
              <a:t>c. </a:t>
            </a:r>
            <a:r>
              <a:rPr lang="zh-CN" altLang="en-US" dirty="0" smtClean="0">
                <a:solidFill>
                  <a:schemeClr val="tx1"/>
                </a:solidFill>
              </a:rPr>
              <a:t>副</a:t>
            </a:r>
            <a:r>
              <a:rPr lang="zh-CN" altLang="en-US" dirty="0">
                <a:solidFill>
                  <a:schemeClr val="tx1"/>
                </a:solidFill>
              </a:rPr>
              <a:t>极地低压带</a:t>
            </a:r>
          </a:p>
        </p:txBody>
      </p:sp>
      <p:sp>
        <p:nvSpPr>
          <p:cNvPr id="2" name="内容占位符 1"/>
          <p:cNvSpPr>
            <a:spLocks noGrp="1"/>
          </p:cNvSpPr>
          <p:nvPr>
            <p:ph idx="1"/>
          </p:nvPr>
        </p:nvSpPr>
        <p:spPr/>
        <p:txBody>
          <a:bodyPr/>
          <a:lstStyle/>
          <a:p>
            <a:pPr>
              <a:spcAft>
                <a:spcPts val="600"/>
              </a:spcAft>
            </a:pPr>
            <a:r>
              <a:rPr lang="zh-CN" altLang="en-US" dirty="0"/>
              <a:t>成因：副热带高压带和极地高压带之间是一个</a:t>
            </a:r>
            <a:r>
              <a:rPr lang="zh-CN" altLang="en-US" dirty="0">
                <a:solidFill>
                  <a:srgbClr val="FF0000"/>
                </a:solidFill>
              </a:rPr>
              <a:t>相对</a:t>
            </a:r>
            <a:r>
              <a:rPr lang="zh-CN" altLang="en-US" dirty="0" smtClean="0">
                <a:solidFill>
                  <a:srgbClr val="FF0000"/>
                </a:solidFill>
              </a:rPr>
              <a:t>低压带</a:t>
            </a:r>
            <a:endParaRPr lang="zh-CN" altLang="en-US" dirty="0"/>
          </a:p>
          <a:p>
            <a:endParaRPr lang="zh-CN" altLang="en-US" dirty="0"/>
          </a:p>
        </p:txBody>
      </p:sp>
      <p:sp>
        <p:nvSpPr>
          <p:cNvPr id="169988" name="Rectangle 4"/>
          <p:cNvSpPr>
            <a:spLocks noChangeArrowheads="1"/>
          </p:cNvSpPr>
          <p:nvPr/>
        </p:nvSpPr>
        <p:spPr bwMode="auto">
          <a:xfrm>
            <a:off x="7092280" y="138089"/>
            <a:ext cx="1731564"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全球气压带</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altLang="zh-CN" dirty="0" smtClean="0">
                <a:solidFill>
                  <a:schemeClr val="tx1"/>
                </a:solidFill>
                <a:latin typeface="黑体" panose="02010609060101010101" pitchFamily="49" charset="-122"/>
                <a:ea typeface="黑体" panose="02010609060101010101" pitchFamily="49" charset="-122"/>
              </a:rPr>
              <a:t>d. </a:t>
            </a:r>
            <a:r>
              <a:rPr lang="zh-CN" altLang="en-US" dirty="0" smtClean="0">
                <a:solidFill>
                  <a:schemeClr val="tx1"/>
                </a:solidFill>
              </a:rPr>
              <a:t>极地高压</a:t>
            </a:r>
            <a:r>
              <a:rPr lang="zh-CN" altLang="en-US" dirty="0">
                <a:solidFill>
                  <a:schemeClr val="tx1"/>
                </a:solidFill>
              </a:rPr>
              <a:t>带</a:t>
            </a:r>
          </a:p>
        </p:txBody>
      </p:sp>
      <p:sp>
        <p:nvSpPr>
          <p:cNvPr id="2" name="内容占位符 1"/>
          <p:cNvSpPr>
            <a:spLocks noGrp="1"/>
          </p:cNvSpPr>
          <p:nvPr>
            <p:ph idx="1"/>
          </p:nvPr>
        </p:nvSpPr>
        <p:spPr/>
        <p:txBody>
          <a:bodyPr/>
          <a:lstStyle/>
          <a:p>
            <a:r>
              <a:rPr lang="zh-CN" altLang="en-US" dirty="0"/>
              <a:t>成因：</a:t>
            </a:r>
            <a:r>
              <a:rPr lang="zh-CN" altLang="en-US" sz="3600" dirty="0">
                <a:solidFill>
                  <a:srgbClr val="0000FF"/>
                </a:solidFill>
              </a:rPr>
              <a:t>两极地区</a:t>
            </a:r>
            <a:r>
              <a:rPr lang="zh-CN" altLang="en-US" dirty="0"/>
              <a:t>气温低，空气冷却收缩下沉，积聚在低空，而高空伴有空气辐合，导致气柱质量增加，在</a:t>
            </a:r>
            <a:r>
              <a:rPr lang="zh-CN" altLang="en-US" dirty="0">
                <a:solidFill>
                  <a:srgbClr val="FF0000"/>
                </a:solidFill>
              </a:rPr>
              <a:t>低空形成高压</a:t>
            </a:r>
            <a:r>
              <a:rPr lang="zh-CN" altLang="en-US" dirty="0" smtClean="0">
                <a:solidFill>
                  <a:srgbClr val="FF0000"/>
                </a:solidFill>
              </a:rPr>
              <a:t>区</a:t>
            </a:r>
            <a:endParaRPr lang="zh-CN" altLang="en-US" dirty="0"/>
          </a:p>
          <a:p>
            <a:endParaRPr lang="zh-CN" altLang="en-US" dirty="0"/>
          </a:p>
        </p:txBody>
      </p:sp>
      <p:sp>
        <p:nvSpPr>
          <p:cNvPr id="5" name="Rectangle 4"/>
          <p:cNvSpPr>
            <a:spLocks noChangeArrowheads="1"/>
          </p:cNvSpPr>
          <p:nvPr/>
        </p:nvSpPr>
        <p:spPr bwMode="auto">
          <a:xfrm>
            <a:off x="7092280" y="138089"/>
            <a:ext cx="1731564"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全球气压带</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Rectangle 5"/>
          <p:cNvSpPr>
            <a:spLocks noGrp="1" noChangeArrowheads="1"/>
          </p:cNvSpPr>
          <p:nvPr>
            <p:ph type="title"/>
          </p:nvPr>
        </p:nvSpPr>
        <p:spPr/>
        <p:txBody>
          <a:bodyPr/>
          <a:lstStyle/>
          <a:p>
            <a:r>
              <a:rPr lang="en-US" altLang="zh-CN" dirty="0" smtClean="0"/>
              <a:t>② </a:t>
            </a:r>
            <a:r>
              <a:rPr lang="zh-CN" altLang="en-US" dirty="0" smtClean="0"/>
              <a:t>行星风系</a:t>
            </a:r>
            <a:endParaRPr lang="zh-CN" altLang="en-US" dirty="0"/>
          </a:p>
        </p:txBody>
      </p:sp>
      <p:graphicFrame>
        <p:nvGraphicFramePr>
          <p:cNvPr id="7" name="图示 6"/>
          <p:cNvGraphicFramePr/>
          <p:nvPr>
            <p:extLst>
              <p:ext uri="{D42A27DB-BD31-4B8C-83A1-F6EECF244321}">
                <p14:modId xmlns:p14="http://schemas.microsoft.com/office/powerpoint/2010/main" val="2915247427"/>
              </p:ext>
            </p:extLst>
          </p:nvPr>
        </p:nvGraphicFramePr>
        <p:xfrm>
          <a:off x="575556" y="1700808"/>
          <a:ext cx="7992888" cy="36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1012" name="Rectangle 4"/>
          <p:cNvSpPr>
            <a:spLocks noChangeArrowheads="1"/>
          </p:cNvSpPr>
          <p:nvPr/>
        </p:nvSpPr>
        <p:spPr bwMode="auto">
          <a:xfrm>
            <a:off x="7308850" y="260350"/>
            <a:ext cx="1422184"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全球环流</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7" name="Rectangle 5"/>
          <p:cNvSpPr>
            <a:spLocks noGrp="1" noChangeArrowheads="1"/>
          </p:cNvSpPr>
          <p:nvPr>
            <p:ph type="title"/>
          </p:nvPr>
        </p:nvSpPr>
        <p:spPr/>
        <p:txBody>
          <a:bodyPr/>
          <a:lstStyle/>
          <a:p>
            <a:r>
              <a:rPr lang="en-US" altLang="zh-CN" dirty="0" smtClean="0">
                <a:latin typeface="黑体" panose="02010609060101010101" pitchFamily="49" charset="-122"/>
                <a:ea typeface="黑体" panose="02010609060101010101" pitchFamily="49" charset="-122"/>
              </a:rPr>
              <a:t>a. </a:t>
            </a:r>
            <a:r>
              <a:rPr lang="zh-CN" altLang="en-US" dirty="0" smtClean="0"/>
              <a:t>信风</a:t>
            </a:r>
            <a:r>
              <a:rPr lang="zh-CN" altLang="en-US" dirty="0"/>
              <a:t>带</a:t>
            </a:r>
          </a:p>
        </p:txBody>
      </p:sp>
      <p:graphicFrame>
        <p:nvGraphicFramePr>
          <p:cNvPr id="7" name="图示 6"/>
          <p:cNvGraphicFramePr/>
          <p:nvPr>
            <p:extLst>
              <p:ext uri="{D42A27DB-BD31-4B8C-83A1-F6EECF244321}">
                <p14:modId xmlns:p14="http://schemas.microsoft.com/office/powerpoint/2010/main" val="996053443"/>
              </p:ext>
            </p:extLst>
          </p:nvPr>
        </p:nvGraphicFramePr>
        <p:xfrm>
          <a:off x="612775" y="1772816"/>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2036" name="Rectangle 4"/>
          <p:cNvSpPr>
            <a:spLocks noChangeArrowheads="1"/>
          </p:cNvSpPr>
          <p:nvPr/>
        </p:nvSpPr>
        <p:spPr bwMode="auto">
          <a:xfrm>
            <a:off x="7426603" y="188640"/>
            <a:ext cx="1415772"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行星风系</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全球大气环流图式</a:t>
            </a:r>
            <a:endParaRPr lang="zh-CN" altLang="en-US" dirty="0"/>
          </a:p>
        </p:txBody>
      </p:sp>
      <p:pic>
        <p:nvPicPr>
          <p:cNvPr id="7" name="内容占位符 6"/>
          <p:cNvPicPr>
            <a:picLocks noGrp="1" noChangeAspect="1"/>
          </p:cNvPicPr>
          <p:nvPr>
            <p:ph idx="1"/>
          </p:nvPr>
        </p:nvPicPr>
        <p:blipFill>
          <a:blip r:embed="rId2"/>
          <a:stretch>
            <a:fillRect/>
          </a:stretch>
        </p:blipFill>
        <p:spPr>
          <a:xfrm>
            <a:off x="1115616" y="1772816"/>
            <a:ext cx="5112568" cy="4927777"/>
          </a:xfrm>
          <a:prstGeom prst="rect">
            <a:avLst/>
          </a:prstGeo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9" name="Rectangle 5"/>
          <p:cNvSpPr>
            <a:spLocks noGrp="1" noChangeArrowheads="1"/>
          </p:cNvSpPr>
          <p:nvPr>
            <p:ph type="title"/>
          </p:nvPr>
        </p:nvSpPr>
        <p:spPr/>
        <p:txBody>
          <a:bodyPr/>
          <a:lstStyle/>
          <a:p>
            <a:r>
              <a:rPr lang="en-US" altLang="zh-CN" dirty="0" smtClean="0"/>
              <a:t>b. </a:t>
            </a:r>
            <a:r>
              <a:rPr lang="zh-CN" altLang="en-US" dirty="0" smtClean="0"/>
              <a:t>西风带</a:t>
            </a:r>
            <a:endParaRPr lang="zh-CN" altLang="en-US" dirty="0"/>
          </a:p>
        </p:txBody>
      </p:sp>
      <p:graphicFrame>
        <p:nvGraphicFramePr>
          <p:cNvPr id="7" name="图示 6"/>
          <p:cNvGraphicFramePr/>
          <p:nvPr>
            <p:extLst>
              <p:ext uri="{D42A27DB-BD31-4B8C-83A1-F6EECF244321}">
                <p14:modId xmlns:p14="http://schemas.microsoft.com/office/powerpoint/2010/main" val="2571846386"/>
              </p:ext>
            </p:extLst>
          </p:nvPr>
        </p:nvGraphicFramePr>
        <p:xfrm>
          <a:off x="612775" y="1736748"/>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5108" name="Rectangle 4"/>
          <p:cNvSpPr>
            <a:spLocks noChangeArrowheads="1"/>
          </p:cNvSpPr>
          <p:nvPr/>
        </p:nvSpPr>
        <p:spPr bwMode="auto">
          <a:xfrm>
            <a:off x="7235825" y="260350"/>
            <a:ext cx="1415772"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行星风系</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⑤ </a:t>
            </a:r>
            <a:r>
              <a:rPr lang="zh-CN" altLang="en-US" dirty="0" smtClean="0"/>
              <a:t>对地球的影响</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4022942362"/>
              </p:ext>
            </p:extLst>
          </p:nvPr>
        </p:nvGraphicFramePr>
        <p:xfrm>
          <a:off x="457200" y="1736749"/>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3" name="Rectangle 5"/>
          <p:cNvSpPr>
            <a:spLocks noGrp="1" noChangeArrowheads="1"/>
          </p:cNvSpPr>
          <p:nvPr>
            <p:ph type="title"/>
          </p:nvPr>
        </p:nvSpPr>
        <p:spPr/>
        <p:txBody>
          <a:bodyPr/>
          <a:lstStyle/>
          <a:p>
            <a:r>
              <a:rPr lang="en-US" altLang="zh-CN" dirty="0" smtClean="0">
                <a:latin typeface="黑体" panose="02010609060101010101" pitchFamily="49" charset="-122"/>
                <a:ea typeface="黑体" panose="02010609060101010101" pitchFamily="49" charset="-122"/>
              </a:rPr>
              <a:t>c. </a:t>
            </a:r>
            <a:r>
              <a:rPr lang="zh-CN" altLang="en-US" dirty="0" smtClean="0"/>
              <a:t>极地</a:t>
            </a:r>
            <a:r>
              <a:rPr lang="zh-CN" altLang="en-US" dirty="0"/>
              <a:t>东风带</a:t>
            </a:r>
          </a:p>
        </p:txBody>
      </p:sp>
      <p:graphicFrame>
        <p:nvGraphicFramePr>
          <p:cNvPr id="7" name="图示 6"/>
          <p:cNvGraphicFramePr/>
          <p:nvPr>
            <p:extLst>
              <p:ext uri="{D42A27DB-BD31-4B8C-83A1-F6EECF244321}">
                <p14:modId xmlns:p14="http://schemas.microsoft.com/office/powerpoint/2010/main" val="2200122742"/>
              </p:ext>
            </p:extLst>
          </p:nvPr>
        </p:nvGraphicFramePr>
        <p:xfrm>
          <a:off x="611560" y="1844824"/>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6132" name="Rectangle 4"/>
          <p:cNvSpPr>
            <a:spLocks noChangeArrowheads="1"/>
          </p:cNvSpPr>
          <p:nvPr/>
        </p:nvSpPr>
        <p:spPr bwMode="auto">
          <a:xfrm>
            <a:off x="7235825" y="260350"/>
            <a:ext cx="1422184"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行星风系</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4"/>
          <p:cNvSpPr>
            <a:spLocks noGrp="1" noChangeArrowheads="1"/>
          </p:cNvSpPr>
          <p:nvPr>
            <p:ph type="title"/>
          </p:nvPr>
        </p:nvSpPr>
        <p:spPr/>
        <p:txBody>
          <a:bodyPr/>
          <a:lstStyle/>
          <a:p>
            <a:r>
              <a:rPr lang="en-US" altLang="zh-CN" dirty="0" smtClean="0"/>
              <a:t>③ </a:t>
            </a:r>
            <a:r>
              <a:rPr lang="zh-CN" altLang="en-US" dirty="0" smtClean="0"/>
              <a:t>经</a:t>
            </a:r>
            <a:r>
              <a:rPr lang="zh-CN" altLang="en-US" dirty="0"/>
              <a:t>向三圈环流</a:t>
            </a:r>
          </a:p>
        </p:txBody>
      </p:sp>
      <p:graphicFrame>
        <p:nvGraphicFramePr>
          <p:cNvPr id="6" name="图示 5"/>
          <p:cNvGraphicFramePr/>
          <p:nvPr>
            <p:extLst>
              <p:ext uri="{D42A27DB-BD31-4B8C-83A1-F6EECF244321}">
                <p14:modId xmlns:p14="http://schemas.microsoft.com/office/powerpoint/2010/main" val="1144880679"/>
              </p:ext>
            </p:extLst>
          </p:nvPr>
        </p:nvGraphicFramePr>
        <p:xfrm>
          <a:off x="611560" y="1556792"/>
          <a:ext cx="8229600" cy="475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7" y="-297"/>
            <a:ext cx="9144793" cy="6858594"/>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altLang="zh-CN" dirty="0" smtClean="0">
                <a:solidFill>
                  <a:schemeClr val="tx1"/>
                </a:solidFill>
                <a:latin typeface="黑体" panose="02010609060101010101" pitchFamily="49" charset="-122"/>
                <a:ea typeface="黑体" panose="02010609060101010101" pitchFamily="49" charset="-122"/>
              </a:rPr>
              <a:t>a. </a:t>
            </a:r>
            <a:r>
              <a:rPr lang="zh-CN" altLang="en-US" dirty="0" smtClean="0">
                <a:solidFill>
                  <a:schemeClr val="tx1"/>
                </a:solidFill>
                <a:latin typeface="+mj-ea"/>
              </a:rPr>
              <a:t>信风环流圈（</a:t>
            </a:r>
            <a:r>
              <a:rPr lang="en-US" altLang="zh-CN" dirty="0" smtClean="0">
                <a:solidFill>
                  <a:schemeClr val="tx1"/>
                </a:solidFill>
                <a:latin typeface="+mj-ea"/>
              </a:rPr>
              <a:t>Hadley</a:t>
            </a:r>
            <a:r>
              <a:rPr lang="zh-CN" altLang="en-US" dirty="0">
                <a:solidFill>
                  <a:schemeClr val="tx1"/>
                </a:solidFill>
                <a:latin typeface="+mj-ea"/>
              </a:rPr>
              <a:t>环流圈）</a:t>
            </a:r>
          </a:p>
        </p:txBody>
      </p:sp>
      <p:sp>
        <p:nvSpPr>
          <p:cNvPr id="2" name="内容占位符 1"/>
          <p:cNvSpPr>
            <a:spLocks noGrp="1"/>
          </p:cNvSpPr>
          <p:nvPr>
            <p:ph idx="1"/>
          </p:nvPr>
        </p:nvSpPr>
        <p:spPr/>
        <p:txBody>
          <a:bodyPr/>
          <a:lstStyle/>
          <a:p>
            <a:pPr>
              <a:spcAft>
                <a:spcPts val="1200"/>
              </a:spcAft>
            </a:pPr>
            <a:r>
              <a:rPr lang="zh-CN" altLang="en-US" dirty="0"/>
              <a:t>暖空气在</a:t>
            </a:r>
            <a:r>
              <a:rPr lang="zh-CN" altLang="en-US" dirty="0">
                <a:solidFill>
                  <a:srgbClr val="FF0000"/>
                </a:solidFill>
              </a:rPr>
              <a:t>热带</a:t>
            </a:r>
            <a:r>
              <a:rPr lang="zh-CN" altLang="en-US" sz="3200" dirty="0">
                <a:solidFill>
                  <a:srgbClr val="0000FF"/>
                </a:solidFill>
              </a:rPr>
              <a:t>上升</a:t>
            </a:r>
            <a:r>
              <a:rPr lang="zh-CN" altLang="en-US" dirty="0"/>
              <a:t>，到高空向高纬</a:t>
            </a:r>
            <a:r>
              <a:rPr lang="zh-CN" altLang="en-US" dirty="0" smtClean="0"/>
              <a:t>输送</a:t>
            </a:r>
            <a:endParaRPr lang="zh-CN" altLang="en-US" dirty="0"/>
          </a:p>
          <a:p>
            <a:pPr>
              <a:spcAft>
                <a:spcPts val="1200"/>
              </a:spcAft>
            </a:pPr>
            <a:r>
              <a:rPr lang="zh-CN" altLang="en-US" dirty="0"/>
              <a:t>在地转偏向力作用下气流向东偏转，出现高空</a:t>
            </a:r>
            <a:r>
              <a:rPr lang="zh-CN" altLang="en-US" dirty="0" smtClean="0"/>
              <a:t>西风</a:t>
            </a:r>
            <a:endParaRPr lang="zh-CN" altLang="en-US" dirty="0"/>
          </a:p>
          <a:p>
            <a:pPr>
              <a:spcAft>
                <a:spcPts val="1200"/>
              </a:spcAft>
            </a:pPr>
            <a:r>
              <a:rPr lang="zh-CN" altLang="en-US" dirty="0"/>
              <a:t>空气在</a:t>
            </a:r>
            <a:r>
              <a:rPr lang="zh-CN" altLang="en-US" dirty="0">
                <a:solidFill>
                  <a:srgbClr val="FF0000"/>
                </a:solidFill>
              </a:rPr>
              <a:t>副热带纬度</a:t>
            </a:r>
            <a:r>
              <a:rPr lang="zh-CN" altLang="en-US" sz="3200" dirty="0">
                <a:solidFill>
                  <a:srgbClr val="0000FF"/>
                </a:solidFill>
              </a:rPr>
              <a:t>下沉</a:t>
            </a:r>
            <a:r>
              <a:rPr lang="zh-CN" altLang="en-US" dirty="0"/>
              <a:t>，分为两支</a:t>
            </a:r>
            <a:r>
              <a:rPr lang="zh-CN" altLang="en-US" dirty="0" smtClean="0"/>
              <a:t>：</a:t>
            </a:r>
            <a:endParaRPr lang="en-US" altLang="zh-CN" dirty="0" smtClean="0"/>
          </a:p>
          <a:p>
            <a:pPr lvl="1">
              <a:spcAft>
                <a:spcPts val="1200"/>
              </a:spcAft>
            </a:pPr>
            <a:r>
              <a:rPr lang="zh-CN" altLang="en-US" dirty="0" smtClean="0"/>
              <a:t>一</a:t>
            </a:r>
            <a:r>
              <a:rPr lang="zh-CN" altLang="en-US" dirty="0"/>
              <a:t>支流向赤道，在低纬地区形成闭合</a:t>
            </a:r>
            <a:r>
              <a:rPr lang="zh-CN" altLang="en-US" dirty="0" smtClean="0"/>
              <a:t>环流</a:t>
            </a:r>
            <a:endParaRPr lang="en-US" altLang="zh-CN" dirty="0" smtClean="0"/>
          </a:p>
          <a:p>
            <a:pPr lvl="1">
              <a:spcAft>
                <a:spcPts val="1200"/>
              </a:spcAft>
            </a:pPr>
            <a:r>
              <a:rPr lang="zh-CN" altLang="en-US" dirty="0"/>
              <a:t>一</a:t>
            </a:r>
            <a:r>
              <a:rPr lang="zh-CN" altLang="en-US" dirty="0" smtClean="0"/>
              <a:t>支流向高纬</a:t>
            </a:r>
            <a:endParaRPr lang="zh-CN" altLang="en-US" dirty="0"/>
          </a:p>
          <a:p>
            <a:pPr>
              <a:spcAft>
                <a:spcPts val="1200"/>
              </a:spcAft>
            </a:pPr>
            <a:r>
              <a:rPr lang="zh-CN" altLang="en-US" dirty="0" smtClean="0"/>
              <a:t>直接</a:t>
            </a:r>
            <a:r>
              <a:rPr lang="zh-CN" altLang="en-US" dirty="0"/>
              <a:t>的热力环流，约占</a:t>
            </a:r>
            <a:r>
              <a:rPr lang="en-US" altLang="zh-CN" dirty="0">
                <a:solidFill>
                  <a:srgbClr val="0000FF"/>
                </a:solidFill>
              </a:rPr>
              <a:t>30</a:t>
            </a:r>
            <a:r>
              <a:rPr lang="zh-CN" altLang="en-US" dirty="0">
                <a:solidFill>
                  <a:srgbClr val="0000FF"/>
                </a:solidFill>
              </a:rPr>
              <a:t>个</a:t>
            </a:r>
            <a:r>
              <a:rPr lang="zh-CN" altLang="en-US" dirty="0" smtClean="0">
                <a:solidFill>
                  <a:srgbClr val="0000FF"/>
                </a:solidFill>
              </a:rPr>
              <a:t>纬度</a:t>
            </a:r>
            <a:endParaRPr lang="zh-CN" altLang="en-US" dirty="0"/>
          </a:p>
          <a:p>
            <a:endParaRPr lang="zh-CN" altLang="en-US" dirty="0"/>
          </a:p>
        </p:txBody>
      </p:sp>
      <p:sp>
        <p:nvSpPr>
          <p:cNvPr id="180228" name="Rectangle 4"/>
          <p:cNvSpPr>
            <a:spLocks noChangeArrowheads="1"/>
          </p:cNvSpPr>
          <p:nvPr/>
        </p:nvSpPr>
        <p:spPr bwMode="auto">
          <a:xfrm>
            <a:off x="6948264" y="188640"/>
            <a:ext cx="2040943"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经向三圈环流</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7" name="Rectangle 5"/>
          <p:cNvSpPr>
            <a:spLocks noGrp="1" noChangeArrowheads="1"/>
          </p:cNvSpPr>
          <p:nvPr>
            <p:ph type="title"/>
          </p:nvPr>
        </p:nvSpPr>
        <p:spPr/>
        <p:txBody>
          <a:bodyPr/>
          <a:lstStyle/>
          <a:p>
            <a:r>
              <a:rPr lang="en-US" altLang="zh-CN" dirty="0" smtClean="0"/>
              <a:t>b. </a:t>
            </a:r>
            <a:r>
              <a:rPr lang="zh-CN" altLang="en-US" dirty="0" smtClean="0"/>
              <a:t>极地环流圈</a:t>
            </a:r>
            <a:endParaRPr lang="zh-CN" altLang="en-US" dirty="0"/>
          </a:p>
        </p:txBody>
      </p:sp>
      <p:graphicFrame>
        <p:nvGraphicFramePr>
          <p:cNvPr id="7" name="图示 6"/>
          <p:cNvGraphicFramePr/>
          <p:nvPr>
            <p:extLst>
              <p:ext uri="{D42A27DB-BD31-4B8C-83A1-F6EECF244321}">
                <p14:modId xmlns:p14="http://schemas.microsoft.com/office/powerpoint/2010/main" val="1743580252"/>
              </p:ext>
            </p:extLst>
          </p:nvPr>
        </p:nvGraphicFramePr>
        <p:xfrm>
          <a:off x="611560"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2276" name="Rectangle 4"/>
          <p:cNvSpPr>
            <a:spLocks noChangeArrowheads="1"/>
          </p:cNvSpPr>
          <p:nvPr/>
        </p:nvSpPr>
        <p:spPr bwMode="auto">
          <a:xfrm>
            <a:off x="6659563" y="44450"/>
            <a:ext cx="2040943"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经向三圈环流</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3" name="Rectangle 5"/>
          <p:cNvSpPr>
            <a:spLocks noGrp="1" noChangeArrowheads="1"/>
          </p:cNvSpPr>
          <p:nvPr>
            <p:ph type="title"/>
          </p:nvPr>
        </p:nvSpPr>
        <p:spPr/>
        <p:txBody>
          <a:bodyPr/>
          <a:lstStyle/>
          <a:p>
            <a:r>
              <a:rPr lang="en-US" altLang="zh-CN" dirty="0" smtClean="0"/>
              <a:t>c. </a:t>
            </a:r>
            <a:r>
              <a:rPr lang="zh-CN" altLang="en-US" dirty="0" smtClean="0"/>
              <a:t>中纬度环流圈（</a:t>
            </a:r>
            <a:r>
              <a:rPr lang="en-US" altLang="zh-CN" dirty="0" err="1" smtClean="0"/>
              <a:t>Ferrel</a:t>
            </a:r>
            <a:r>
              <a:rPr lang="zh-CN" altLang="en-US" dirty="0" smtClean="0"/>
              <a:t>环流圈）</a:t>
            </a:r>
            <a:endParaRPr lang="zh-CN" altLang="en-US" dirty="0"/>
          </a:p>
        </p:txBody>
      </p:sp>
      <p:sp>
        <p:nvSpPr>
          <p:cNvPr id="181252" name="Rectangle 4"/>
          <p:cNvSpPr>
            <a:spLocks noChangeArrowheads="1"/>
          </p:cNvSpPr>
          <p:nvPr/>
        </p:nvSpPr>
        <p:spPr bwMode="auto">
          <a:xfrm>
            <a:off x="7020272" y="116632"/>
            <a:ext cx="2040943"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经向三圈环流</a:t>
            </a:r>
          </a:p>
        </p:txBody>
      </p:sp>
      <p:graphicFrame>
        <p:nvGraphicFramePr>
          <p:cNvPr id="7" name="图示 6"/>
          <p:cNvGraphicFramePr/>
          <p:nvPr>
            <p:extLst>
              <p:ext uri="{D42A27DB-BD31-4B8C-83A1-F6EECF244321}">
                <p14:modId xmlns:p14="http://schemas.microsoft.com/office/powerpoint/2010/main" val="3138221975"/>
              </p:ext>
            </p:extLst>
          </p:nvPr>
        </p:nvGraphicFramePr>
        <p:xfrm>
          <a:off x="683568" y="1844824"/>
          <a:ext cx="7704856" cy="2664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4"/>
          <p:cNvSpPr>
            <a:spLocks noGrp="1" noChangeArrowheads="1"/>
          </p:cNvSpPr>
          <p:nvPr>
            <p:ph type="title"/>
          </p:nvPr>
        </p:nvSpPr>
        <p:spPr/>
        <p:txBody>
          <a:bodyPr/>
          <a:lstStyle/>
          <a:p>
            <a:r>
              <a:rPr lang="en-US" altLang="zh-CN" dirty="0" smtClean="0"/>
              <a:t>2. </a:t>
            </a:r>
            <a:r>
              <a:rPr lang="zh-CN" altLang="en-US" dirty="0" smtClean="0"/>
              <a:t>季风环流</a:t>
            </a:r>
            <a:endParaRPr lang="zh-CN" altLang="en-US" dirty="0"/>
          </a:p>
        </p:txBody>
      </p:sp>
      <p:graphicFrame>
        <p:nvGraphicFramePr>
          <p:cNvPr id="6" name="图示 5"/>
          <p:cNvGraphicFramePr/>
          <p:nvPr>
            <p:extLst>
              <p:ext uri="{D42A27DB-BD31-4B8C-83A1-F6EECF244321}">
                <p14:modId xmlns:p14="http://schemas.microsoft.com/office/powerpoint/2010/main" val="1893207251"/>
              </p:ext>
            </p:extLst>
          </p:nvPr>
        </p:nvGraphicFramePr>
        <p:xfrm>
          <a:off x="611560" y="1736749"/>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Rectangle 4"/>
          <p:cNvSpPr>
            <a:spLocks noGrp="1" noChangeArrowheads="1"/>
          </p:cNvSpPr>
          <p:nvPr>
            <p:ph type="title"/>
          </p:nvPr>
        </p:nvSpPr>
        <p:spPr/>
        <p:txBody>
          <a:bodyPr/>
          <a:lstStyle/>
          <a:p>
            <a:r>
              <a:rPr lang="en-US" altLang="zh-CN" dirty="0" smtClean="0"/>
              <a:t>3. </a:t>
            </a:r>
            <a:r>
              <a:rPr lang="zh-CN" altLang="en-US" dirty="0" smtClean="0"/>
              <a:t>局地环流</a:t>
            </a:r>
            <a:endParaRPr lang="zh-CN" altLang="en-US" dirty="0"/>
          </a:p>
        </p:txBody>
      </p:sp>
      <p:graphicFrame>
        <p:nvGraphicFramePr>
          <p:cNvPr id="6" name="图示 5"/>
          <p:cNvGraphicFramePr/>
          <p:nvPr>
            <p:extLst>
              <p:ext uri="{D42A27DB-BD31-4B8C-83A1-F6EECF244321}">
                <p14:modId xmlns:p14="http://schemas.microsoft.com/office/powerpoint/2010/main" val="2902694294"/>
              </p:ext>
            </p:extLst>
          </p:nvPr>
        </p:nvGraphicFramePr>
        <p:xfrm>
          <a:off x="611560" y="12687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1" name="Rectangle 7"/>
          <p:cNvSpPr>
            <a:spLocks noGrp="1" noChangeArrowheads="1"/>
          </p:cNvSpPr>
          <p:nvPr>
            <p:ph type="title"/>
          </p:nvPr>
        </p:nvSpPr>
        <p:spPr/>
        <p:txBody>
          <a:bodyPr/>
          <a:lstStyle/>
          <a:p>
            <a:r>
              <a:rPr lang="en-US" altLang="zh-CN" dirty="0" smtClean="0"/>
              <a:t>a. </a:t>
            </a:r>
            <a:r>
              <a:rPr lang="zh-CN" altLang="en-US" dirty="0" smtClean="0"/>
              <a:t>海陆风</a:t>
            </a:r>
            <a:endParaRPr lang="zh-CN" altLang="en-US" dirty="0"/>
          </a:p>
        </p:txBody>
      </p:sp>
      <p:graphicFrame>
        <p:nvGraphicFramePr>
          <p:cNvPr id="7" name="图示 6"/>
          <p:cNvGraphicFramePr/>
          <p:nvPr>
            <p:extLst>
              <p:ext uri="{D42A27DB-BD31-4B8C-83A1-F6EECF244321}">
                <p14:modId xmlns:p14="http://schemas.microsoft.com/office/powerpoint/2010/main" val="1689837245"/>
              </p:ext>
            </p:extLst>
          </p:nvPr>
        </p:nvGraphicFramePr>
        <p:xfrm>
          <a:off x="611560" y="1772816"/>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5348" name="Rectangle 4"/>
          <p:cNvSpPr>
            <a:spLocks noChangeArrowheads="1"/>
          </p:cNvSpPr>
          <p:nvPr/>
        </p:nvSpPr>
        <p:spPr bwMode="auto">
          <a:xfrm>
            <a:off x="7418976" y="260648"/>
            <a:ext cx="1422184"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局地环流</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3" name="Rectangle 5"/>
          <p:cNvSpPr>
            <a:spLocks noGrp="1" noChangeArrowheads="1"/>
          </p:cNvSpPr>
          <p:nvPr>
            <p:ph type="title"/>
          </p:nvPr>
        </p:nvSpPr>
        <p:spPr>
          <a:xfrm>
            <a:off x="251520" y="274638"/>
            <a:ext cx="8229600" cy="1143000"/>
          </a:xfrm>
        </p:spPr>
        <p:txBody>
          <a:bodyPr/>
          <a:lstStyle/>
          <a:p>
            <a:r>
              <a:rPr lang="en-US" altLang="zh-CN" dirty="0" smtClean="0"/>
              <a:t>b. </a:t>
            </a:r>
            <a:r>
              <a:rPr lang="zh-CN" altLang="en-US" dirty="0" smtClean="0"/>
              <a:t>山谷风</a:t>
            </a:r>
            <a:endParaRPr lang="zh-CN" altLang="en-US" dirty="0"/>
          </a:p>
        </p:txBody>
      </p:sp>
      <p:graphicFrame>
        <p:nvGraphicFramePr>
          <p:cNvPr id="7" name="图示 6"/>
          <p:cNvGraphicFramePr/>
          <p:nvPr>
            <p:extLst>
              <p:ext uri="{D42A27DB-BD31-4B8C-83A1-F6EECF244321}">
                <p14:modId xmlns:p14="http://schemas.microsoft.com/office/powerpoint/2010/main" val="691994768"/>
              </p:ext>
            </p:extLst>
          </p:nvPr>
        </p:nvGraphicFramePr>
        <p:xfrm>
          <a:off x="611560" y="1700808"/>
          <a:ext cx="4968552"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6372" name="Rectangle 4"/>
          <p:cNvSpPr>
            <a:spLocks noChangeArrowheads="1"/>
          </p:cNvSpPr>
          <p:nvPr/>
        </p:nvSpPr>
        <p:spPr bwMode="auto">
          <a:xfrm>
            <a:off x="7425388" y="274638"/>
            <a:ext cx="1415772"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局地环流</a:t>
            </a:r>
          </a:p>
        </p:txBody>
      </p:sp>
      <p:pic>
        <p:nvPicPr>
          <p:cNvPr id="2" name="图片 1"/>
          <p:cNvPicPr>
            <a:picLocks noChangeAspect="1"/>
          </p:cNvPicPr>
          <p:nvPr/>
        </p:nvPicPr>
        <p:blipFill>
          <a:blip r:embed="rId7"/>
          <a:stretch>
            <a:fillRect/>
          </a:stretch>
        </p:blipFill>
        <p:spPr>
          <a:xfrm>
            <a:off x="5652120" y="3968769"/>
            <a:ext cx="3275445" cy="24125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4.1.2 </a:t>
            </a:r>
            <a:r>
              <a:rPr lang="zh-CN" altLang="en-US" dirty="0"/>
              <a:t>大气的结构</a:t>
            </a:r>
          </a:p>
        </p:txBody>
      </p:sp>
      <p:sp>
        <p:nvSpPr>
          <p:cNvPr id="3" name="内容占位符 2"/>
          <p:cNvSpPr>
            <a:spLocks noGrp="1"/>
          </p:cNvSpPr>
          <p:nvPr>
            <p:ph idx="1"/>
          </p:nvPr>
        </p:nvSpPr>
        <p:spPr/>
        <p:txBody>
          <a:bodyPr/>
          <a:lstStyle/>
          <a:p>
            <a:pPr marL="0" indent="0">
              <a:buNone/>
            </a:pPr>
            <a:r>
              <a:rPr lang="en-US" altLang="zh-CN" dirty="0" smtClean="0">
                <a:solidFill>
                  <a:srgbClr val="0033CC"/>
                </a:solidFill>
              </a:rPr>
              <a:t>1. </a:t>
            </a:r>
            <a:r>
              <a:rPr lang="zh-CN" altLang="en-US" dirty="0" smtClean="0">
                <a:solidFill>
                  <a:srgbClr val="0033CC"/>
                </a:solidFill>
              </a:rPr>
              <a:t>大气压力</a:t>
            </a:r>
            <a:endParaRPr lang="en-US" altLang="zh-CN" dirty="0" smtClean="0">
              <a:solidFill>
                <a:srgbClr val="0033CC"/>
              </a:solidFill>
            </a:endParaRPr>
          </a:p>
          <a:p>
            <a:pPr marL="0" indent="0">
              <a:spcBef>
                <a:spcPts val="1200"/>
              </a:spcBef>
              <a:spcAft>
                <a:spcPts val="600"/>
              </a:spcAft>
              <a:buNone/>
            </a:pPr>
            <a:r>
              <a:rPr lang="zh-CN" altLang="zh-CN" sz="2800" dirty="0" smtClean="0"/>
              <a:t>①</a:t>
            </a:r>
            <a:r>
              <a:rPr lang="zh-CN" altLang="en-US" sz="2800" dirty="0" smtClean="0"/>
              <a:t>气压的</a:t>
            </a:r>
            <a:r>
              <a:rPr lang="zh-CN" altLang="en-US" sz="2800" dirty="0" smtClean="0">
                <a:solidFill>
                  <a:srgbClr val="FF0000"/>
                </a:solidFill>
              </a:rPr>
              <a:t>定义</a:t>
            </a:r>
            <a:r>
              <a:rPr lang="zh-CN" altLang="en-US" sz="2800" dirty="0" smtClean="0"/>
              <a:t>：从观测高度到大气上界单位面积上垂直空气柱的质量。</a:t>
            </a:r>
            <a:endParaRPr lang="en-US" altLang="zh-CN" sz="2800" dirty="0" smtClean="0"/>
          </a:p>
          <a:p>
            <a:pPr marL="0" indent="0">
              <a:spcBef>
                <a:spcPts val="1200"/>
              </a:spcBef>
              <a:spcAft>
                <a:spcPts val="600"/>
              </a:spcAft>
              <a:buNone/>
            </a:pPr>
            <a:r>
              <a:rPr lang="zh-CN" altLang="en-US" sz="2800" dirty="0" smtClean="0"/>
              <a:t>②气压</a:t>
            </a:r>
            <a:r>
              <a:rPr lang="zh-CN" altLang="en-US" sz="2800" dirty="0" smtClean="0">
                <a:solidFill>
                  <a:srgbClr val="FF0000"/>
                </a:solidFill>
              </a:rPr>
              <a:t>单位</a:t>
            </a:r>
            <a:r>
              <a:rPr lang="zh-CN" altLang="en-US" sz="2800" dirty="0" smtClean="0"/>
              <a:t>：</a:t>
            </a:r>
            <a:endParaRPr lang="en-US" altLang="zh-CN" sz="2800" dirty="0" smtClean="0"/>
          </a:p>
          <a:p>
            <a:pPr lvl="1">
              <a:spcBef>
                <a:spcPts val="1200"/>
              </a:spcBef>
              <a:spcAft>
                <a:spcPts val="600"/>
              </a:spcAft>
              <a:buFont typeface="Wingdings" panose="05000000000000000000" pitchFamily="2" charset="2"/>
              <a:buChar char="ü"/>
            </a:pPr>
            <a:r>
              <a:rPr lang="zh-CN" altLang="en-US" sz="2400" dirty="0" smtClean="0"/>
              <a:t>水银柱高度毫米</a:t>
            </a:r>
            <a:endParaRPr lang="en-US" altLang="zh-CN" sz="2400" dirty="0" smtClean="0"/>
          </a:p>
          <a:p>
            <a:pPr lvl="1">
              <a:spcBef>
                <a:spcPts val="1200"/>
              </a:spcBef>
              <a:spcAft>
                <a:spcPts val="600"/>
              </a:spcAft>
              <a:buFont typeface="Wingdings" panose="05000000000000000000" pitchFamily="2" charset="2"/>
              <a:buChar char="ü"/>
            </a:pPr>
            <a:r>
              <a:rPr lang="zh-CN" altLang="en-US" sz="2400" dirty="0" smtClean="0"/>
              <a:t>国际单位：帕斯卡</a:t>
            </a:r>
            <a:endParaRPr lang="en-US" altLang="zh-CN" sz="2400" dirty="0" smtClean="0"/>
          </a:p>
          <a:p>
            <a:pPr lvl="1">
              <a:spcBef>
                <a:spcPts val="1200"/>
              </a:spcBef>
              <a:spcAft>
                <a:spcPts val="600"/>
              </a:spcAft>
              <a:buFont typeface="Wingdings" panose="05000000000000000000" pitchFamily="2" charset="2"/>
              <a:buChar char="ü"/>
            </a:pPr>
            <a:r>
              <a:rPr lang="zh-CN" altLang="en-US" sz="2400" dirty="0" smtClean="0"/>
              <a:t>气象学：百帕</a:t>
            </a:r>
            <a:endParaRPr lang="zh-CN" altLang="en-US" sz="2400" dirty="0"/>
          </a:p>
        </p:txBody>
      </p:sp>
    </p:spTree>
    <p:extLst>
      <p:ext uri="{BB962C8B-B14F-4D97-AF65-F5344CB8AC3E}">
        <p14:creationId xmlns:p14="http://schemas.microsoft.com/office/powerpoint/2010/main" val="41240924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山谷风</a:t>
            </a:r>
          </a:p>
        </p:txBody>
      </p:sp>
      <p:grpSp>
        <p:nvGrpSpPr>
          <p:cNvPr id="4" name="组合 3"/>
          <p:cNvGrpSpPr/>
          <p:nvPr/>
        </p:nvGrpSpPr>
        <p:grpSpPr>
          <a:xfrm>
            <a:off x="560120" y="2080982"/>
            <a:ext cx="5524048" cy="4444361"/>
            <a:chOff x="0" y="2619619"/>
            <a:chExt cx="8229600" cy="1965599"/>
          </a:xfrm>
          <a:scene3d>
            <a:camera prst="orthographicFront">
              <a:rot lat="0" lon="0" rev="0"/>
            </a:camera>
            <a:lightRig rig="contrasting" dir="t">
              <a:rot lat="0" lon="0" rev="1200000"/>
            </a:lightRig>
          </a:scene3d>
        </p:grpSpPr>
        <p:sp>
          <p:nvSpPr>
            <p:cNvPr id="8" name="矩形 7"/>
            <p:cNvSpPr/>
            <p:nvPr/>
          </p:nvSpPr>
          <p:spPr>
            <a:xfrm>
              <a:off x="0" y="2619619"/>
              <a:ext cx="8229600" cy="1965599"/>
            </a:xfrm>
            <a:prstGeom prst="rect">
              <a:avLst/>
            </a:prstGeom>
            <a:sp3d z="300000" contourW="19050" prstMaterial="metal">
              <a:bevelT w="88900" h="203200"/>
              <a:bevelB w="165100" h="254000"/>
            </a:sp3d>
          </p:spPr>
          <p:style>
            <a:lnRef idx="0">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9" name="文本框 8"/>
            <p:cNvSpPr txBox="1"/>
            <p:nvPr/>
          </p:nvSpPr>
          <p:spPr>
            <a:xfrm>
              <a:off x="0" y="2619619"/>
              <a:ext cx="8122324" cy="1965599"/>
            </a:xfrm>
            <a:prstGeom prst="rect">
              <a:avLst/>
            </a:prstGeom>
            <a:sp3d z="3000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2400" b="0" i="0" kern="1200" dirty="0" smtClean="0"/>
                <a:t>夜间，山坡上的空气受山坡辐射冷却影响，“加热炉”变成了“冷却器”，空气降温</a:t>
              </a:r>
              <a:r>
                <a:rPr lang="zh-CN" altLang="en-US" sz="2400" b="0" i="0" kern="1200" dirty="0" smtClean="0"/>
                <a:t>较多</a:t>
              </a:r>
              <a:endParaRPr lang="en-US" altLang="zh-CN" sz="2400" b="0" i="0" kern="1200" dirty="0" smtClean="0"/>
            </a:p>
            <a:p>
              <a:pPr marL="171450" lvl="1" indent="-171450" algn="l" defTabSz="711200" rtl="0">
                <a:lnSpc>
                  <a:spcPct val="90000"/>
                </a:lnSpc>
                <a:spcBef>
                  <a:spcPct val="0"/>
                </a:spcBef>
                <a:spcAft>
                  <a:spcPct val="15000"/>
                </a:spcAft>
                <a:buChar char="••"/>
              </a:pPr>
              <a:r>
                <a:rPr lang="zh-CN" altLang="en-US" sz="2400" b="0" i="0" kern="1200" dirty="0" smtClean="0"/>
                <a:t>同</a:t>
              </a:r>
              <a:r>
                <a:rPr lang="zh-CN" altLang="en-US" sz="2400" b="0" i="0" kern="1200" dirty="0" smtClean="0"/>
                <a:t>高度的</a:t>
              </a:r>
              <a:r>
                <a:rPr lang="zh-CN" altLang="en-US" sz="2400" b="0" i="0" kern="1200" dirty="0" smtClean="0">
                  <a:hlinkClick r:id="rId2"/>
                </a:rPr>
                <a:t>谷地</a:t>
              </a:r>
              <a:r>
                <a:rPr lang="zh-CN" altLang="en-US" sz="2400" b="0" i="0" kern="1200" dirty="0" smtClean="0"/>
                <a:t>上空，空气因离地面较远，降温较少。</a:t>
              </a:r>
              <a:endParaRPr lang="zh-CN" altLang="en-US" sz="2400" b="1" kern="1200" dirty="0"/>
            </a:p>
            <a:p>
              <a:pPr marL="171450" lvl="1" indent="-171450" algn="l" defTabSz="711200" rtl="0">
                <a:lnSpc>
                  <a:spcPct val="90000"/>
                </a:lnSpc>
                <a:spcBef>
                  <a:spcPct val="0"/>
                </a:spcBef>
                <a:spcAft>
                  <a:spcPct val="15000"/>
                </a:spcAft>
                <a:buChar char="••"/>
              </a:pPr>
              <a:r>
                <a:rPr lang="zh-CN" altLang="en-US" sz="2400" b="0" i="0" kern="1200" dirty="0" smtClean="0"/>
                <a:t>山顶空气收缩下沉，在近地面形成高压，冷空气下沉使空气密度加大大，顺山坡流入谷地，谷底的空气被迫抬升，并从上面向山顶上空流</a:t>
              </a:r>
              <a:r>
                <a:rPr lang="zh-CN" altLang="en-US" sz="2400" b="0" i="0" kern="1200" dirty="0" smtClean="0"/>
                <a:t>去。</a:t>
              </a:r>
              <a:endParaRPr lang="zh-CN" altLang="en-US" sz="2400" b="1" kern="1200" dirty="0"/>
            </a:p>
            <a:p>
              <a:pPr marL="171450" lvl="1" indent="-171450" algn="l" defTabSz="711200" rtl="0">
                <a:lnSpc>
                  <a:spcPct val="90000"/>
                </a:lnSpc>
                <a:spcBef>
                  <a:spcPct val="0"/>
                </a:spcBef>
                <a:spcAft>
                  <a:spcPct val="15000"/>
                </a:spcAft>
                <a:buChar char="••"/>
              </a:pPr>
              <a:r>
                <a:rPr lang="zh-CN" altLang="en-US" sz="2400" b="0" i="0" kern="1200" dirty="0" smtClean="0"/>
                <a:t>下层风由山坡吹向</a:t>
              </a:r>
              <a:r>
                <a:rPr lang="zh-CN" altLang="en-US" sz="2400" b="0" i="0" kern="1200" dirty="0" smtClean="0"/>
                <a:t>谷地</a:t>
              </a:r>
              <a:endParaRPr lang="zh-CN" altLang="en-US" sz="2400" b="1" kern="1200" dirty="0"/>
            </a:p>
          </p:txBody>
        </p:sp>
      </p:grpSp>
      <p:grpSp>
        <p:nvGrpSpPr>
          <p:cNvPr id="5" name="组合 4"/>
          <p:cNvGrpSpPr/>
          <p:nvPr/>
        </p:nvGrpSpPr>
        <p:grpSpPr>
          <a:xfrm>
            <a:off x="971600" y="1844824"/>
            <a:ext cx="1584176" cy="472320"/>
            <a:chOff x="411480" y="2383460"/>
            <a:chExt cx="5760720" cy="472320"/>
          </a:xfrm>
          <a:scene3d>
            <a:camera prst="orthographicFront">
              <a:rot lat="0" lon="0" rev="0"/>
            </a:camera>
            <a:lightRig rig="contrasting" dir="t">
              <a:rot lat="0" lon="0" rev="1200000"/>
            </a:lightRig>
          </a:scene3d>
        </p:grpSpPr>
        <p:sp>
          <p:nvSpPr>
            <p:cNvPr id="6" name="圆角矩形 5"/>
            <p:cNvSpPr/>
            <p:nvPr/>
          </p:nvSpPr>
          <p:spPr>
            <a:xfrm>
              <a:off x="411480" y="2383460"/>
              <a:ext cx="5760720" cy="472320"/>
            </a:xfrm>
            <a:prstGeom prst="roundRect">
              <a:avLst/>
            </a:prstGeom>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7" name="圆角矩形 6"/>
            <p:cNvSpPr txBox="1"/>
            <p:nvPr/>
          </p:nvSpPr>
          <p:spPr>
            <a:xfrm>
              <a:off x="434537" y="2406517"/>
              <a:ext cx="5714606" cy="42620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zh-CN" altLang="en-US" b="1" kern="1200" dirty="0" smtClean="0"/>
                <a:t>山风：</a:t>
              </a:r>
              <a:endParaRPr lang="zh-CN" altLang="en-US" b="1" kern="1200" dirty="0"/>
            </a:p>
          </p:txBody>
        </p:sp>
      </p:grpSp>
      <p:pic>
        <p:nvPicPr>
          <p:cNvPr id="12" name="图片 11"/>
          <p:cNvPicPr>
            <a:picLocks noChangeAspect="1"/>
          </p:cNvPicPr>
          <p:nvPr/>
        </p:nvPicPr>
        <p:blipFill>
          <a:blip r:embed="rId3"/>
          <a:stretch>
            <a:fillRect/>
          </a:stretch>
        </p:blipFill>
        <p:spPr>
          <a:xfrm>
            <a:off x="6156176" y="4440035"/>
            <a:ext cx="2767597" cy="2085308"/>
          </a:xfrm>
          <a:prstGeom prst="rect">
            <a:avLst/>
          </a:prstGeom>
        </p:spPr>
      </p:pic>
    </p:spTree>
    <p:extLst>
      <p:ext uri="{BB962C8B-B14F-4D97-AF65-F5344CB8AC3E}">
        <p14:creationId xmlns:p14="http://schemas.microsoft.com/office/powerpoint/2010/main" val="20690038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7" name="Rectangle 7"/>
          <p:cNvSpPr>
            <a:spLocks noGrp="1" noChangeArrowheads="1"/>
          </p:cNvSpPr>
          <p:nvPr>
            <p:ph type="title"/>
          </p:nvPr>
        </p:nvSpPr>
        <p:spPr/>
        <p:txBody>
          <a:bodyPr/>
          <a:lstStyle/>
          <a:p>
            <a:r>
              <a:rPr lang="en-US" altLang="zh-CN" dirty="0" smtClean="0"/>
              <a:t> c. </a:t>
            </a:r>
            <a:r>
              <a:rPr lang="zh-CN" altLang="en-US" dirty="0" smtClean="0"/>
              <a:t>焚风</a:t>
            </a:r>
            <a:endParaRPr lang="zh-CN" altLang="en-US" dirty="0"/>
          </a:p>
        </p:txBody>
      </p:sp>
      <p:graphicFrame>
        <p:nvGraphicFramePr>
          <p:cNvPr id="7" name="图示 6"/>
          <p:cNvGraphicFramePr/>
          <p:nvPr>
            <p:extLst>
              <p:ext uri="{D42A27DB-BD31-4B8C-83A1-F6EECF244321}">
                <p14:modId xmlns:p14="http://schemas.microsoft.com/office/powerpoint/2010/main" val="811190063"/>
              </p:ext>
            </p:extLst>
          </p:nvPr>
        </p:nvGraphicFramePr>
        <p:xfrm>
          <a:off x="737517" y="1700808"/>
          <a:ext cx="7920880"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9444" name="Rectangle 4"/>
          <p:cNvSpPr>
            <a:spLocks noChangeArrowheads="1"/>
          </p:cNvSpPr>
          <p:nvPr/>
        </p:nvSpPr>
        <p:spPr bwMode="auto">
          <a:xfrm>
            <a:off x="7308850" y="260350"/>
            <a:ext cx="1422184"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局地环流</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zh-CN" altLang="en-US">
                <a:solidFill>
                  <a:schemeClr val="tx1"/>
                </a:solidFill>
              </a:rPr>
              <a:t>焚风形成示意图</a:t>
            </a:r>
          </a:p>
        </p:txBody>
      </p:sp>
      <p:pic>
        <p:nvPicPr>
          <p:cNvPr id="2" name="图片 1"/>
          <p:cNvPicPr>
            <a:picLocks noChangeAspect="1"/>
          </p:cNvPicPr>
          <p:nvPr/>
        </p:nvPicPr>
        <p:blipFill>
          <a:blip r:embed="rId2"/>
          <a:stretch>
            <a:fillRect/>
          </a:stretch>
        </p:blipFill>
        <p:spPr>
          <a:xfrm>
            <a:off x="-397" y="1752454"/>
            <a:ext cx="9144793" cy="3353091"/>
          </a:xfrm>
          <a:prstGeom prst="rect">
            <a:avLst/>
          </a:prstGeom>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4"/>
          <p:cNvSpPr>
            <a:spLocks noGrp="1" noChangeArrowheads="1"/>
          </p:cNvSpPr>
          <p:nvPr>
            <p:ph type="title"/>
          </p:nvPr>
        </p:nvSpPr>
        <p:spPr/>
        <p:txBody>
          <a:bodyPr/>
          <a:lstStyle/>
          <a:p>
            <a:r>
              <a:rPr lang="en-US" altLang="zh-CN" dirty="0" smtClean="0"/>
              <a:t>4.3.3 </a:t>
            </a:r>
            <a:r>
              <a:rPr lang="zh-CN" altLang="en-US" dirty="0" smtClean="0"/>
              <a:t>主要</a:t>
            </a:r>
            <a:r>
              <a:rPr lang="zh-CN" altLang="en-US" dirty="0"/>
              <a:t>天气系统</a:t>
            </a:r>
          </a:p>
        </p:txBody>
      </p:sp>
      <p:graphicFrame>
        <p:nvGraphicFramePr>
          <p:cNvPr id="6" name="图示 5"/>
          <p:cNvGraphicFramePr/>
          <p:nvPr>
            <p:extLst>
              <p:ext uri="{D42A27DB-BD31-4B8C-83A1-F6EECF244321}">
                <p14:modId xmlns:p14="http://schemas.microsoft.com/office/powerpoint/2010/main" val="2911817146"/>
              </p:ext>
            </p:extLst>
          </p:nvPr>
        </p:nvGraphicFramePr>
        <p:xfrm>
          <a:off x="611560" y="155679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49" name="Rectangle 37"/>
          <p:cNvSpPr>
            <a:spLocks noGrp="1" noChangeArrowheads="1"/>
          </p:cNvSpPr>
          <p:nvPr>
            <p:ph type="title"/>
          </p:nvPr>
        </p:nvSpPr>
        <p:spPr/>
        <p:txBody>
          <a:bodyPr/>
          <a:lstStyle/>
          <a:p>
            <a:r>
              <a:rPr lang="zh-CN" altLang="en-US" sz="4000">
                <a:solidFill>
                  <a:schemeClr val="tx1"/>
                </a:solidFill>
              </a:rPr>
              <a:t>常见的各种尺度的天气系统</a:t>
            </a:r>
          </a:p>
        </p:txBody>
      </p:sp>
      <p:graphicFrame>
        <p:nvGraphicFramePr>
          <p:cNvPr id="192559" name="Group 47"/>
          <p:cNvGraphicFramePr>
            <a:graphicFrameLocks noGrp="1"/>
          </p:cNvGraphicFramePr>
          <p:nvPr>
            <p:ph idx="1"/>
            <p:extLst>
              <p:ext uri="{D42A27DB-BD31-4B8C-83A1-F6EECF244321}">
                <p14:modId xmlns:p14="http://schemas.microsoft.com/office/powerpoint/2010/main" val="1247594805"/>
              </p:ext>
            </p:extLst>
          </p:nvPr>
        </p:nvGraphicFramePr>
        <p:xfrm>
          <a:off x="611560" y="1844824"/>
          <a:ext cx="8229600" cy="4525964"/>
        </p:xfrm>
        <a:graphic>
          <a:graphicData uri="http://schemas.openxmlformats.org/drawingml/2006/table">
            <a:tbl>
              <a:tblPr/>
              <a:tblGrid>
                <a:gridCol w="1296144">
                  <a:extLst>
                    <a:ext uri="{9D8B030D-6E8A-4147-A177-3AD203B41FA5}">
                      <a16:colId xmlns:a16="http://schemas.microsoft.com/office/drawing/2014/main" val="20000"/>
                    </a:ext>
                  </a:extLst>
                </a:gridCol>
                <a:gridCol w="1689465">
                  <a:extLst>
                    <a:ext uri="{9D8B030D-6E8A-4147-A177-3AD203B41FA5}">
                      <a16:colId xmlns:a16="http://schemas.microsoft.com/office/drawing/2014/main" val="20001"/>
                    </a:ext>
                  </a:extLst>
                </a:gridCol>
                <a:gridCol w="1871905">
                  <a:extLst>
                    <a:ext uri="{9D8B030D-6E8A-4147-A177-3AD203B41FA5}">
                      <a16:colId xmlns:a16="http://schemas.microsoft.com/office/drawing/2014/main" val="20002"/>
                    </a:ext>
                  </a:extLst>
                </a:gridCol>
                <a:gridCol w="1833554">
                  <a:extLst>
                    <a:ext uri="{9D8B030D-6E8A-4147-A177-3AD203B41FA5}">
                      <a16:colId xmlns:a16="http://schemas.microsoft.com/office/drawing/2014/main" val="20003"/>
                    </a:ext>
                  </a:extLst>
                </a:gridCol>
                <a:gridCol w="1538532">
                  <a:extLst>
                    <a:ext uri="{9D8B030D-6E8A-4147-A177-3AD203B41FA5}">
                      <a16:colId xmlns:a16="http://schemas.microsoft.com/office/drawing/2014/main" val="20004"/>
                    </a:ext>
                  </a:extLst>
                </a:gridCol>
              </a:tblGrid>
              <a:tr h="11318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zh-CN" altLang="zh-CN" sz="2800" b="1" i="0" u="none" strike="noStrike" cap="none" normalizeH="0" baseline="0" dirty="0" smtClean="0">
                        <a:ln>
                          <a:noFill/>
                        </a:ln>
                        <a:solidFill>
                          <a:schemeClr val="tx1"/>
                        </a:solidFill>
                        <a:effectLst/>
                        <a:latin typeface="幼圆" pitchFamily="49" charset="-122"/>
                        <a:ea typeface="幼圆" pitchFamily="49" charset="-122"/>
                      </a:endParaRPr>
                    </a:p>
                  </a:txBody>
                  <a:tcPr marL="84966" marR="84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大尺度</a:t>
                      </a: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rPr>
                        <a:t>（</a:t>
                      </a: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rPr>
                        <a:t>&gt;2000km)</a:t>
                      </a: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中间尺度</a:t>
                      </a: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rPr>
                        <a:t>(2000</a:t>
                      </a: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Arial" charset="0"/>
                        </a:rPr>
                        <a:t>~200km</a:t>
                      </a: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rPr>
                        <a:t>)</a:t>
                      </a: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smtClean="0">
                          <a:ln>
                            <a:noFill/>
                          </a:ln>
                          <a:solidFill>
                            <a:schemeClr val="tx1"/>
                          </a:solidFill>
                          <a:effectLst/>
                          <a:latin typeface="幼圆" pitchFamily="49" charset="-122"/>
                          <a:ea typeface="幼圆" pitchFamily="49" charset="-122"/>
                        </a:rPr>
                        <a:t>中尺度</a:t>
                      </a: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zh-CN" sz="2000" b="1" i="0" u="none" strike="noStrike" cap="none" normalizeH="0" baseline="0" smtClean="0">
                          <a:ln>
                            <a:noFill/>
                          </a:ln>
                          <a:solidFill>
                            <a:schemeClr val="tx1"/>
                          </a:solidFill>
                          <a:effectLst/>
                          <a:latin typeface="幼圆" pitchFamily="49" charset="-122"/>
                          <a:ea typeface="幼圆" pitchFamily="49" charset="-122"/>
                        </a:rPr>
                        <a:t>(200</a:t>
                      </a:r>
                      <a:r>
                        <a:rPr kumimoji="0" lang="en-US" altLang="zh-CN" sz="2000" b="1" i="0" u="none" strike="noStrike" cap="none" normalizeH="0" baseline="0" smtClean="0">
                          <a:ln>
                            <a:noFill/>
                          </a:ln>
                          <a:solidFill>
                            <a:schemeClr val="tx1"/>
                          </a:solidFill>
                          <a:effectLst/>
                          <a:latin typeface="幼圆" pitchFamily="49" charset="-122"/>
                          <a:ea typeface="幼圆" pitchFamily="49" charset="-122"/>
                          <a:cs typeface="Arial" charset="0"/>
                        </a:rPr>
                        <a:t>~2km</a:t>
                      </a:r>
                      <a:r>
                        <a:rPr kumimoji="0" lang="zh-CN" altLang="en-US" sz="2000" b="1" i="0" u="none" strike="noStrike" cap="none" normalizeH="0" baseline="0" smtClean="0">
                          <a:ln>
                            <a:noFill/>
                          </a:ln>
                          <a:solidFill>
                            <a:schemeClr val="tx1"/>
                          </a:solidFill>
                          <a:effectLst/>
                          <a:latin typeface="幼圆" pitchFamily="49" charset="-122"/>
                          <a:ea typeface="幼圆" pitchFamily="49" charset="-122"/>
                          <a:cs typeface="Arial" charset="0"/>
                        </a:rPr>
                        <a:t>）</a:t>
                      </a:r>
                      <a:endParaRPr kumimoji="0" lang="zh-CN" altLang="en-US" sz="2800" b="1" i="0" u="none" strike="noStrike" cap="none" normalizeH="0" baseline="0" smtClean="0">
                        <a:ln>
                          <a:noFill/>
                        </a:ln>
                        <a:solidFill>
                          <a:schemeClr val="tx1"/>
                        </a:solidFill>
                        <a:effectLst/>
                        <a:latin typeface="幼圆" pitchFamily="49" charset="-122"/>
                        <a:ea typeface="幼圆" pitchFamily="49" charset="-122"/>
                      </a:endParaRP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smtClean="0">
                          <a:ln>
                            <a:noFill/>
                          </a:ln>
                          <a:solidFill>
                            <a:schemeClr val="tx1"/>
                          </a:solidFill>
                          <a:effectLst/>
                          <a:latin typeface="幼圆" pitchFamily="49" charset="-122"/>
                          <a:ea typeface="幼圆" pitchFamily="49" charset="-122"/>
                        </a:rPr>
                        <a:t>小尺度</a:t>
                      </a: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zh-CN" sz="2000" b="1" i="0" u="none" strike="noStrike" cap="none" normalizeH="0" baseline="0" smtClean="0">
                          <a:ln>
                            <a:noFill/>
                          </a:ln>
                          <a:solidFill>
                            <a:schemeClr val="tx1"/>
                          </a:solidFill>
                          <a:effectLst/>
                          <a:latin typeface="幼圆" pitchFamily="49" charset="-122"/>
                          <a:ea typeface="幼圆" pitchFamily="49" charset="-122"/>
                        </a:rPr>
                        <a:t>(&lt;2km)</a:t>
                      </a:r>
                    </a:p>
                  </a:txBody>
                  <a:tcPr marL="84966" marR="84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318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温带</a:t>
                      </a:r>
                    </a:p>
                  </a:txBody>
                  <a:tcPr marL="84966" marR="84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超长波、长波</a:t>
                      </a: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气旋、锋</a:t>
                      </a: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背风波</a:t>
                      </a: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smtClean="0">
                          <a:ln>
                            <a:noFill/>
                          </a:ln>
                          <a:solidFill>
                            <a:schemeClr val="tx1"/>
                          </a:solidFill>
                          <a:effectLst/>
                          <a:latin typeface="幼圆" pitchFamily="49" charset="-122"/>
                          <a:ea typeface="幼圆" pitchFamily="49" charset="-122"/>
                        </a:rPr>
                        <a:t>雷暴</a:t>
                      </a:r>
                    </a:p>
                  </a:txBody>
                  <a:tcPr marL="84966" marR="84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03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smtClean="0">
                          <a:ln>
                            <a:noFill/>
                          </a:ln>
                          <a:solidFill>
                            <a:schemeClr val="tx1"/>
                          </a:solidFill>
                          <a:effectLst/>
                          <a:latin typeface="幼圆" pitchFamily="49" charset="-122"/>
                          <a:ea typeface="幼圆" pitchFamily="49" charset="-122"/>
                        </a:rPr>
                        <a:t>副热带</a:t>
                      </a:r>
                    </a:p>
                  </a:txBody>
                  <a:tcPr marL="84966" marR="84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smtClean="0">
                          <a:ln>
                            <a:noFill/>
                          </a:ln>
                          <a:solidFill>
                            <a:schemeClr val="tx1"/>
                          </a:solidFill>
                          <a:effectLst/>
                          <a:latin typeface="幼圆" pitchFamily="49" charset="-122"/>
                          <a:ea typeface="幼圆" pitchFamily="49" charset="-122"/>
                        </a:rPr>
                        <a:t>副热带</a:t>
                      </a: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smtClean="0">
                          <a:ln>
                            <a:noFill/>
                          </a:ln>
                          <a:solidFill>
                            <a:schemeClr val="tx1"/>
                          </a:solidFill>
                          <a:effectLst/>
                          <a:latin typeface="幼圆" pitchFamily="49" charset="-122"/>
                          <a:ea typeface="幼圆" pitchFamily="49" charset="-122"/>
                        </a:rPr>
                        <a:t>高压</a:t>
                      </a: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副热带低压切变线</a:t>
                      </a: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线、暴雨</a:t>
                      </a: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龙卷风</a:t>
                      </a:r>
                    </a:p>
                  </a:txBody>
                  <a:tcPr marL="84966" marR="84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18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热带</a:t>
                      </a:r>
                    </a:p>
                  </a:txBody>
                  <a:tcPr marL="84966" marR="84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smtClean="0">
                          <a:ln>
                            <a:noFill/>
                          </a:ln>
                          <a:solidFill>
                            <a:schemeClr val="tx1"/>
                          </a:solidFill>
                          <a:effectLst/>
                          <a:latin typeface="幼圆" pitchFamily="49" charset="-122"/>
                          <a:ea typeface="幼圆" pitchFamily="49" charset="-122"/>
                        </a:rPr>
                        <a:t>赤道辐和带季风</a:t>
                      </a: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smtClean="0">
                          <a:ln>
                            <a:noFill/>
                          </a:ln>
                          <a:solidFill>
                            <a:schemeClr val="tx1"/>
                          </a:solidFill>
                          <a:effectLst/>
                          <a:latin typeface="幼圆" pitchFamily="49" charset="-122"/>
                          <a:ea typeface="幼圆" pitchFamily="49" charset="-122"/>
                        </a:rPr>
                        <a:t>台风、云团</a:t>
                      </a: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热带风暴</a:t>
                      </a: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对流群</a:t>
                      </a:r>
                    </a:p>
                  </a:txBody>
                  <a:tcPr marL="84966" marR="84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800" b="1" i="0" u="none" strike="noStrike" cap="none" normalizeH="0" baseline="0" dirty="0" smtClean="0">
                          <a:ln>
                            <a:noFill/>
                          </a:ln>
                          <a:solidFill>
                            <a:schemeClr val="tx1"/>
                          </a:solidFill>
                          <a:effectLst/>
                          <a:latin typeface="幼圆" pitchFamily="49" charset="-122"/>
                          <a:ea typeface="幼圆" pitchFamily="49" charset="-122"/>
                        </a:rPr>
                        <a:t>对流单体</a:t>
                      </a:r>
                    </a:p>
                  </a:txBody>
                  <a:tcPr marL="84966" marR="84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6" name="Rectangle 6"/>
          <p:cNvSpPr>
            <a:spLocks noGrp="1" noChangeArrowheads="1"/>
          </p:cNvSpPr>
          <p:nvPr>
            <p:ph type="title"/>
          </p:nvPr>
        </p:nvSpPr>
        <p:spPr/>
        <p:txBody>
          <a:bodyPr/>
          <a:lstStyle/>
          <a:p>
            <a:r>
              <a:rPr lang="en-US" altLang="zh-CN" dirty="0" smtClean="0"/>
              <a:t>1. </a:t>
            </a:r>
            <a:r>
              <a:rPr lang="zh-CN" altLang="en-US" dirty="0" smtClean="0"/>
              <a:t>气团</a:t>
            </a:r>
            <a:r>
              <a:rPr lang="zh-CN" altLang="en-US" dirty="0"/>
              <a:t>和锋</a:t>
            </a:r>
          </a:p>
        </p:txBody>
      </p:sp>
      <p:graphicFrame>
        <p:nvGraphicFramePr>
          <p:cNvPr id="6" name="图示 5"/>
          <p:cNvGraphicFramePr/>
          <p:nvPr>
            <p:extLst>
              <p:ext uri="{D42A27DB-BD31-4B8C-83A1-F6EECF244321}">
                <p14:modId xmlns:p14="http://schemas.microsoft.com/office/powerpoint/2010/main" val="4124236767"/>
              </p:ext>
            </p:extLst>
          </p:nvPr>
        </p:nvGraphicFramePr>
        <p:xfrm>
          <a:off x="611560" y="1916832"/>
          <a:ext cx="8229600"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a:off x="683568" y="1772816"/>
            <a:ext cx="2304256" cy="523220"/>
          </a:xfrm>
          <a:prstGeom prst="rect">
            <a:avLst/>
          </a:prstGeom>
          <a:noFill/>
        </p:spPr>
        <p:txBody>
          <a:bodyPr wrap="square" rtlCol="0">
            <a:spAutoFit/>
          </a:bodyPr>
          <a:lstStyle/>
          <a:p>
            <a:r>
              <a:rPr lang="en-US" altLang="zh-CN" b="1" dirty="0" smtClean="0"/>
              <a:t>① </a:t>
            </a:r>
            <a:r>
              <a:rPr lang="zh-CN" altLang="en-US" b="1" dirty="0" smtClean="0"/>
              <a:t>气团</a:t>
            </a:r>
            <a:endParaRPr lang="zh-CN" altLang="en-US" b="1"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90" name="Rectangle 6"/>
          <p:cNvSpPr>
            <a:spLocks noGrp="1" noChangeArrowheads="1"/>
          </p:cNvSpPr>
          <p:nvPr>
            <p:ph type="title"/>
          </p:nvPr>
        </p:nvSpPr>
        <p:spPr/>
        <p:txBody>
          <a:bodyPr/>
          <a:lstStyle/>
          <a:p>
            <a:r>
              <a:rPr lang="zh-CN" altLang="en-US"/>
              <a:t>气团的分类</a:t>
            </a:r>
          </a:p>
        </p:txBody>
      </p:sp>
      <p:graphicFrame>
        <p:nvGraphicFramePr>
          <p:cNvPr id="6" name="图示 5"/>
          <p:cNvGraphicFramePr/>
          <p:nvPr>
            <p:extLst>
              <p:ext uri="{D42A27DB-BD31-4B8C-83A1-F6EECF244321}">
                <p14:modId xmlns:p14="http://schemas.microsoft.com/office/powerpoint/2010/main" val="2264334891"/>
              </p:ext>
            </p:extLst>
          </p:nvPr>
        </p:nvGraphicFramePr>
        <p:xfrm>
          <a:off x="683568" y="16288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4" name="Rectangle 6"/>
          <p:cNvSpPr>
            <a:spLocks noGrp="1" noChangeArrowheads="1"/>
          </p:cNvSpPr>
          <p:nvPr>
            <p:ph type="title"/>
          </p:nvPr>
        </p:nvSpPr>
        <p:spPr/>
        <p:txBody>
          <a:bodyPr/>
          <a:lstStyle/>
          <a:p>
            <a:r>
              <a:rPr lang="en-US" altLang="zh-CN" dirty="0" smtClean="0"/>
              <a:t>② </a:t>
            </a:r>
            <a:r>
              <a:rPr lang="zh-CN" altLang="en-US" dirty="0" smtClean="0"/>
              <a:t>锋</a:t>
            </a:r>
            <a:endParaRPr lang="zh-CN" altLang="en-US" dirty="0"/>
          </a:p>
        </p:txBody>
      </p:sp>
      <p:graphicFrame>
        <p:nvGraphicFramePr>
          <p:cNvPr id="6" name="图示 5"/>
          <p:cNvGraphicFramePr/>
          <p:nvPr>
            <p:extLst>
              <p:ext uri="{D42A27DB-BD31-4B8C-83A1-F6EECF244321}">
                <p14:modId xmlns:p14="http://schemas.microsoft.com/office/powerpoint/2010/main" val="2324383678"/>
              </p:ext>
            </p:extLst>
          </p:nvPr>
        </p:nvGraphicFramePr>
        <p:xfrm>
          <a:off x="611560" y="1628800"/>
          <a:ext cx="8229600" cy="4900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3" name="Rectangle 7"/>
          <p:cNvSpPr>
            <a:spLocks noGrp="1" noChangeArrowheads="1"/>
          </p:cNvSpPr>
          <p:nvPr>
            <p:ph type="title"/>
          </p:nvPr>
        </p:nvSpPr>
        <p:spPr>
          <a:noFill/>
          <a:ln/>
        </p:spPr>
        <p:txBody>
          <a:bodyPr/>
          <a:lstStyle/>
          <a:p>
            <a:r>
              <a:rPr lang="zh-CN" altLang="en-US">
                <a:solidFill>
                  <a:schemeClr val="tx1"/>
                </a:solidFill>
              </a:rPr>
              <a:t>锋的空间结构图</a:t>
            </a:r>
          </a:p>
        </p:txBody>
      </p:sp>
      <p:graphicFrame>
        <p:nvGraphicFramePr>
          <p:cNvPr id="6" name="Object 4"/>
          <p:cNvGraphicFramePr>
            <a:graphicFrameLocks noGrp="1" noChangeAspect="1"/>
          </p:cNvGraphicFramePr>
          <p:nvPr>
            <p:ph idx="1"/>
            <p:extLst>
              <p:ext uri="{D42A27DB-BD31-4B8C-83A1-F6EECF244321}">
                <p14:modId xmlns:p14="http://schemas.microsoft.com/office/powerpoint/2010/main" val="1646966672"/>
              </p:ext>
            </p:extLst>
          </p:nvPr>
        </p:nvGraphicFramePr>
        <p:xfrm>
          <a:off x="683567" y="1844824"/>
          <a:ext cx="7941623" cy="4824536"/>
        </p:xfrm>
        <a:graphic>
          <a:graphicData uri="http://schemas.openxmlformats.org/presentationml/2006/ole">
            <mc:AlternateContent xmlns:mc="http://schemas.openxmlformats.org/markup-compatibility/2006">
              <mc:Choice xmlns:v="urn:schemas-microsoft-com:vml" Requires="v">
                <p:oleObj spid="_x0000_s198918" name="位图图像" r:id="rId3" imgW="3809524" imgH="2314286" progId="PBrush">
                  <p:embed/>
                </p:oleObj>
              </mc:Choice>
              <mc:Fallback>
                <p:oleObj name="位图图像" r:id="rId3" imgW="3809524" imgH="2314286" progId="PBrush">
                  <p:embed/>
                  <p:pic>
                    <p:nvPicPr>
                      <p:cNvPr id="1986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7" y="1844824"/>
                        <a:ext cx="7941623" cy="4824536"/>
                      </a:xfrm>
                      <a:prstGeom prst="rect">
                        <a:avLst/>
                      </a:prstGeom>
                      <a:noFill/>
                      <a:ln>
                        <a:noFill/>
                      </a:ln>
                      <a:extLst/>
                    </p:spPr>
                  </p:pic>
                </p:oleObj>
              </mc:Fallback>
            </mc:AlternateContent>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8" name="Rectangle 6"/>
          <p:cNvSpPr>
            <a:spLocks noGrp="1" noChangeArrowheads="1"/>
          </p:cNvSpPr>
          <p:nvPr>
            <p:ph type="title"/>
          </p:nvPr>
        </p:nvSpPr>
        <p:spPr/>
        <p:txBody>
          <a:bodyPr/>
          <a:lstStyle/>
          <a:p>
            <a:r>
              <a:rPr lang="zh-CN" altLang="en-US"/>
              <a:t>锋的分类</a:t>
            </a:r>
          </a:p>
        </p:txBody>
      </p:sp>
      <p:graphicFrame>
        <p:nvGraphicFramePr>
          <p:cNvPr id="6" name="图示 5"/>
          <p:cNvGraphicFramePr/>
          <p:nvPr>
            <p:extLst>
              <p:ext uri="{D42A27DB-BD31-4B8C-83A1-F6EECF244321}">
                <p14:modId xmlns:p14="http://schemas.microsoft.com/office/powerpoint/2010/main" val="1717979935"/>
              </p:ext>
            </p:extLst>
          </p:nvPr>
        </p:nvGraphicFramePr>
        <p:xfrm>
          <a:off x="683568" y="1412776"/>
          <a:ext cx="8229600"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③气压的变化</a:t>
            </a:r>
            <a:endParaRPr lang="zh-CN" altLang="en-US" dirty="0"/>
          </a:p>
        </p:txBody>
      </p:sp>
      <p:grpSp>
        <p:nvGrpSpPr>
          <p:cNvPr id="4" name="组合 5"/>
          <p:cNvGrpSpPr/>
          <p:nvPr/>
        </p:nvGrpSpPr>
        <p:grpSpPr>
          <a:xfrm>
            <a:off x="755576" y="1916833"/>
            <a:ext cx="3456384" cy="4536503"/>
            <a:chOff x="530254" y="2071678"/>
            <a:chExt cx="2587625" cy="2747963"/>
          </a:xfrm>
        </p:grpSpPr>
        <p:sp>
          <p:nvSpPr>
            <p:cNvPr id="5"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6"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7"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8" name="Rectangle 26"/>
            <p:cNvSpPr>
              <a:spLocks noChangeArrowheads="1"/>
            </p:cNvSpPr>
            <p:nvPr/>
          </p:nvSpPr>
          <p:spPr bwMode="black">
            <a:xfrm>
              <a:off x="1192697" y="2071678"/>
              <a:ext cx="1213532" cy="329847"/>
            </a:xfrm>
            <a:prstGeom prst="rect">
              <a:avLst/>
            </a:prstGeom>
            <a:noFill/>
            <a:ln w="9525" algn="ctr">
              <a:noFill/>
              <a:miter lim="800000"/>
              <a:headEnd/>
              <a:tailEnd/>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rPr>
                <a:t>周期变化</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9" name="Text Box 28"/>
            <p:cNvSpPr txBox="1">
              <a:spLocks noChangeArrowheads="1"/>
            </p:cNvSpPr>
            <p:nvPr/>
          </p:nvSpPr>
          <p:spPr bwMode="gray">
            <a:xfrm>
              <a:off x="676303" y="2581766"/>
              <a:ext cx="2262188" cy="2024757"/>
            </a:xfrm>
            <a:prstGeom prst="rect">
              <a:avLst/>
            </a:prstGeom>
            <a:noFill/>
            <a:ln w="9525" algn="ctr">
              <a:noFill/>
              <a:miter lim="800000"/>
              <a:headEnd/>
              <a:tailEnd/>
            </a:ln>
            <a:effectLst/>
          </p:spPr>
          <p:txBody>
            <a:bodyPr>
              <a:spAutoFit/>
            </a:bodyPr>
            <a:lstStyle/>
            <a:p>
              <a:pPr marL="342900" lvl="1" indent="-342900" fontAlgn="auto">
                <a:spcBef>
                  <a:spcPts val="0"/>
                </a:spcBef>
                <a:spcAft>
                  <a:spcPts val="0"/>
                </a:spcAft>
                <a:buClr>
                  <a:srgbClr val="FF0000"/>
                </a:buClr>
                <a:buFont typeface="Arial" panose="020B0604020202020204" pitchFamily="34" charset="0"/>
                <a:buChar char="•"/>
                <a:defRPr/>
              </a:pPr>
              <a:r>
                <a:rPr kumimoji="0" lang="zh-CN" altLang="en-US" sz="2000" b="1"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rPr>
                <a:t>日变化：</a:t>
              </a:r>
              <a:endParaRPr kumimoji="0" lang="en-US" altLang="zh-CN" sz="2000" b="1"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endParaRPr>
            </a:p>
            <a:p>
              <a:pPr marL="449263" lvl="2" indent="-179388" fontAlgn="auto">
                <a:spcBef>
                  <a:spcPts val="0"/>
                </a:spcBef>
                <a:spcAft>
                  <a:spcPts val="0"/>
                </a:spcAft>
                <a:buClr>
                  <a:srgbClr val="FF0000"/>
                </a:buClr>
                <a:buFont typeface="Arial" panose="020B0604020202020204" pitchFamily="34" charset="0"/>
                <a:buChar char="•"/>
                <a:defRPr/>
              </a:pPr>
              <a:r>
                <a:rPr lang="zh-CN" altLang="en-US" sz="2000" b="1" kern="0" dirty="0">
                  <a:solidFill>
                    <a:srgbClr val="1F497D">
                      <a:lumMod val="10000"/>
                    </a:srgbClr>
                  </a:solidFill>
                  <a:ea typeface="宋体" pitchFamily="2" charset="-122"/>
                </a:rPr>
                <a:t>两</a:t>
              </a:r>
              <a:r>
                <a:rPr lang="zh-CN" altLang="en-US" sz="2000" b="1" kern="0" dirty="0" smtClean="0">
                  <a:solidFill>
                    <a:srgbClr val="1F497D">
                      <a:lumMod val="10000"/>
                    </a:srgbClr>
                  </a:solidFill>
                  <a:ea typeface="宋体" pitchFamily="2" charset="-122"/>
                </a:rPr>
                <a:t>个</a:t>
              </a:r>
              <a:r>
                <a:rPr lang="zh-CN" altLang="en-US" sz="2000" b="1" kern="0" dirty="0" smtClean="0">
                  <a:solidFill>
                    <a:srgbClr val="FF0000"/>
                  </a:solidFill>
                  <a:ea typeface="宋体" pitchFamily="2" charset="-122"/>
                </a:rPr>
                <a:t>最高值</a:t>
              </a:r>
              <a:r>
                <a:rPr lang="zh-CN" altLang="en-US" sz="2000" b="1" kern="0" dirty="0" smtClean="0">
                  <a:solidFill>
                    <a:srgbClr val="1F497D">
                      <a:lumMod val="10000"/>
                    </a:srgbClr>
                  </a:solidFill>
                  <a:ea typeface="宋体" pitchFamily="2" charset="-122"/>
                </a:rPr>
                <a:t>（</a:t>
              </a:r>
              <a:r>
                <a:rPr lang="en-US" altLang="zh-CN" sz="2000" b="1" kern="0" dirty="0" smtClean="0">
                  <a:solidFill>
                    <a:srgbClr val="1F497D">
                      <a:lumMod val="10000"/>
                    </a:srgbClr>
                  </a:solidFill>
                  <a:ea typeface="宋体" pitchFamily="2" charset="-122"/>
                </a:rPr>
                <a:t>9-10</a:t>
              </a:r>
              <a:r>
                <a:rPr lang="zh-CN" altLang="en-US" sz="2000" b="1" kern="0" dirty="0" smtClean="0">
                  <a:solidFill>
                    <a:srgbClr val="1F497D">
                      <a:lumMod val="10000"/>
                    </a:srgbClr>
                  </a:solidFill>
                  <a:ea typeface="宋体" pitchFamily="2" charset="-122"/>
                </a:rPr>
                <a:t>时；</a:t>
              </a:r>
              <a:r>
                <a:rPr lang="en-US" altLang="zh-CN" sz="2000" b="1" kern="0" dirty="0" smtClean="0">
                  <a:solidFill>
                    <a:srgbClr val="1F497D">
                      <a:lumMod val="10000"/>
                    </a:srgbClr>
                  </a:solidFill>
                  <a:ea typeface="宋体" pitchFamily="2" charset="-122"/>
                </a:rPr>
                <a:t>21-22</a:t>
              </a:r>
              <a:r>
                <a:rPr lang="zh-CN" altLang="en-US" sz="2000" b="1" kern="0" dirty="0" smtClean="0">
                  <a:solidFill>
                    <a:srgbClr val="1F497D">
                      <a:lumMod val="10000"/>
                    </a:srgbClr>
                  </a:solidFill>
                  <a:ea typeface="宋体" pitchFamily="2" charset="-122"/>
                </a:rPr>
                <a:t>时）</a:t>
              </a:r>
              <a:endParaRPr lang="en-US" altLang="zh-CN" sz="2000" b="1" kern="0" dirty="0" smtClean="0">
                <a:solidFill>
                  <a:srgbClr val="1F497D">
                    <a:lumMod val="10000"/>
                  </a:srgbClr>
                </a:solidFill>
                <a:ea typeface="宋体" pitchFamily="2" charset="-122"/>
              </a:endParaRPr>
            </a:p>
            <a:p>
              <a:pPr marL="449263" lvl="2" indent="-179388" fontAlgn="auto">
                <a:spcBef>
                  <a:spcPts val="0"/>
                </a:spcBef>
                <a:spcAft>
                  <a:spcPts val="0"/>
                </a:spcAft>
                <a:buClr>
                  <a:srgbClr val="FF0000"/>
                </a:buClr>
                <a:buFont typeface="Arial" panose="020B0604020202020204" pitchFamily="34" charset="0"/>
                <a:buChar char="•"/>
                <a:defRPr/>
              </a:pPr>
              <a:r>
                <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rPr>
                <a:t>两</a:t>
              </a:r>
              <a:r>
                <a:rPr lang="zh-CN" altLang="en-US" sz="2000" b="1" kern="0" dirty="0">
                  <a:solidFill>
                    <a:srgbClr val="1F497D">
                      <a:lumMod val="10000"/>
                    </a:srgbClr>
                  </a:solidFill>
                  <a:ea typeface="宋体" pitchFamily="2" charset="-122"/>
                </a:rPr>
                <a:t>个</a:t>
              </a:r>
              <a:r>
                <a:rPr lang="zh-CN" altLang="en-US" sz="2000" b="1" kern="0" dirty="0">
                  <a:solidFill>
                    <a:srgbClr val="FF0000"/>
                  </a:solidFill>
                  <a:ea typeface="宋体" pitchFamily="2" charset="-122"/>
                </a:rPr>
                <a:t>最小值</a:t>
              </a:r>
              <a:r>
                <a:rPr lang="zh-CN" altLang="en-US" sz="2000" b="1" kern="0" dirty="0" smtClean="0">
                  <a:solidFill>
                    <a:srgbClr val="1F497D">
                      <a:lumMod val="10000"/>
                    </a:srgbClr>
                  </a:solidFill>
                  <a:ea typeface="宋体" pitchFamily="2" charset="-122"/>
                </a:rPr>
                <a:t>（</a:t>
              </a:r>
              <a:r>
                <a:rPr lang="en-US" altLang="zh-CN" sz="2000" b="1" kern="0" dirty="0" smtClean="0">
                  <a:solidFill>
                    <a:srgbClr val="1F497D">
                      <a:lumMod val="10000"/>
                    </a:srgbClr>
                  </a:solidFill>
                  <a:ea typeface="宋体" pitchFamily="2" charset="-122"/>
                </a:rPr>
                <a:t>3-4</a:t>
              </a:r>
              <a:r>
                <a:rPr lang="zh-CN" altLang="en-US" sz="2000" b="1" kern="0" dirty="0" smtClean="0">
                  <a:solidFill>
                    <a:srgbClr val="1F497D">
                      <a:lumMod val="10000"/>
                    </a:srgbClr>
                  </a:solidFill>
                  <a:ea typeface="宋体" pitchFamily="2" charset="-122"/>
                </a:rPr>
                <a:t>时；</a:t>
              </a:r>
              <a:r>
                <a:rPr lang="en-US" altLang="zh-CN" sz="2000" b="1" kern="0" dirty="0" smtClean="0">
                  <a:solidFill>
                    <a:srgbClr val="1F497D">
                      <a:lumMod val="10000"/>
                    </a:srgbClr>
                  </a:solidFill>
                  <a:ea typeface="宋体" pitchFamily="2" charset="-122"/>
                </a:rPr>
                <a:t>15-16</a:t>
              </a:r>
              <a:r>
                <a:rPr lang="zh-CN" altLang="en-US" sz="2000" b="1" kern="0" dirty="0" smtClean="0">
                  <a:solidFill>
                    <a:srgbClr val="1F497D">
                      <a:lumMod val="10000"/>
                    </a:srgbClr>
                  </a:solidFill>
                  <a:ea typeface="宋体" pitchFamily="2" charset="-122"/>
                </a:rPr>
                <a:t>时</a:t>
              </a:r>
              <a:r>
                <a:rPr lang="zh-CN" altLang="en-US" sz="2000" b="1" kern="0" dirty="0">
                  <a:solidFill>
                    <a:srgbClr val="1F497D">
                      <a:lumMod val="10000"/>
                    </a:srgbClr>
                  </a:solidFill>
                  <a:ea typeface="宋体" pitchFamily="2" charset="-122"/>
                </a:rPr>
                <a:t>）</a:t>
              </a:r>
              <a:endParaRPr kumimoji="0" lang="en-US" altLang="zh-CN"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endParaRPr>
            </a:p>
            <a:p>
              <a:pPr marL="449263" lvl="2" indent="-179388" fontAlgn="auto">
                <a:spcBef>
                  <a:spcPts val="0"/>
                </a:spcBef>
                <a:spcAft>
                  <a:spcPts val="0"/>
                </a:spcAft>
                <a:buClr>
                  <a:srgbClr val="FF0000"/>
                </a:buClr>
                <a:buFont typeface="Arial" panose="020B0604020202020204" pitchFamily="34" charset="0"/>
                <a:buChar char="•"/>
                <a:defRPr/>
              </a:pPr>
              <a:r>
                <a:rPr kumimoji="0" lang="zh-CN" altLang="en-US" sz="2000" b="1" i="0" u="none" strike="noStrike" kern="0" cap="none" spc="0" normalizeH="0" baseline="0" noProof="0" dirty="0" smtClean="0">
                  <a:ln>
                    <a:noFill/>
                  </a:ln>
                  <a:solidFill>
                    <a:srgbClr val="0000FF"/>
                  </a:solidFill>
                  <a:effectLst/>
                  <a:uLnTx/>
                  <a:uFillTx/>
                  <a:latin typeface="Arial" charset="0"/>
                  <a:ea typeface="宋体" pitchFamily="2" charset="-122"/>
                  <a:cs typeface="+mn-cs"/>
                </a:rPr>
                <a:t>热带的</a:t>
              </a:r>
              <a:r>
                <a:rPr kumimoji="0" lang="zh-CN" altLang="en-US"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rPr>
                <a:t>比温带的明显</a:t>
              </a:r>
              <a:endParaRPr kumimoji="0" lang="en-US" altLang="zh-CN"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endParaRPr>
            </a:p>
            <a:p>
              <a:pPr marL="342900" lvl="1" indent="-342900" fontAlgn="auto">
                <a:spcBef>
                  <a:spcPts val="600"/>
                </a:spcBef>
                <a:spcAft>
                  <a:spcPts val="0"/>
                </a:spcAft>
                <a:buClr>
                  <a:srgbClr val="FF0000"/>
                </a:buClr>
                <a:buFont typeface="Arial" panose="020B0604020202020204" pitchFamily="34" charset="0"/>
                <a:buChar char="•"/>
                <a:defRPr/>
              </a:pPr>
              <a:r>
                <a:rPr lang="zh-CN" altLang="en-US" sz="2000" b="1" kern="0" dirty="0">
                  <a:solidFill>
                    <a:srgbClr val="0000FF"/>
                  </a:solidFill>
                  <a:latin typeface="黑体" panose="02010609060101010101" pitchFamily="49" charset="-122"/>
                  <a:ea typeface="黑体" panose="02010609060101010101" pitchFamily="49" charset="-122"/>
                </a:rPr>
                <a:t>年变化</a:t>
              </a:r>
              <a:endParaRPr lang="en-US" altLang="zh-CN" sz="2000" b="1" kern="0" dirty="0">
                <a:solidFill>
                  <a:srgbClr val="0000FF"/>
                </a:solidFill>
                <a:latin typeface="黑体" panose="02010609060101010101" pitchFamily="49" charset="-122"/>
                <a:ea typeface="黑体" panose="02010609060101010101" pitchFamily="49" charset="-122"/>
              </a:endParaRPr>
            </a:p>
            <a:p>
              <a:pPr marL="449263" lvl="2" indent="-179388" fontAlgn="auto">
                <a:spcBef>
                  <a:spcPts val="0"/>
                </a:spcBef>
                <a:spcAft>
                  <a:spcPts val="0"/>
                </a:spcAft>
                <a:buClr>
                  <a:srgbClr val="FF0000"/>
                </a:buClr>
                <a:buFont typeface="Arial" panose="020B0604020202020204" pitchFamily="34" charset="0"/>
                <a:buChar char="•"/>
                <a:defRPr/>
              </a:pPr>
              <a:r>
                <a:rPr lang="zh-CN" altLang="en-US" sz="2000" b="1" kern="0" dirty="0">
                  <a:solidFill>
                    <a:srgbClr val="FF0000"/>
                  </a:solidFill>
                  <a:ea typeface="宋体" pitchFamily="2" charset="-122"/>
                </a:rPr>
                <a:t>赤道</a:t>
              </a:r>
              <a:r>
                <a:rPr lang="zh-CN" altLang="en-US" sz="2000" b="1" kern="0" dirty="0">
                  <a:solidFill>
                    <a:srgbClr val="1F497D">
                      <a:lumMod val="10000"/>
                    </a:srgbClr>
                  </a:solidFill>
                  <a:ea typeface="宋体" pitchFamily="2" charset="-122"/>
                </a:rPr>
                <a:t>较小，</a:t>
              </a:r>
              <a:r>
                <a:rPr lang="zh-CN" altLang="en-US" sz="2000" b="1" kern="0" dirty="0">
                  <a:solidFill>
                    <a:srgbClr val="FF0000"/>
                  </a:solidFill>
                  <a:ea typeface="宋体" pitchFamily="2" charset="-122"/>
                </a:rPr>
                <a:t>高纬地区</a:t>
              </a:r>
              <a:r>
                <a:rPr lang="zh-CN" altLang="en-US" sz="2000" b="1" kern="0" dirty="0">
                  <a:solidFill>
                    <a:srgbClr val="1F497D">
                      <a:lumMod val="10000"/>
                    </a:srgbClr>
                  </a:solidFill>
                  <a:ea typeface="宋体" pitchFamily="2" charset="-122"/>
                </a:rPr>
                <a:t>较大；</a:t>
              </a:r>
              <a:endParaRPr lang="en-US" altLang="zh-CN" sz="2000" b="1" kern="0" dirty="0">
                <a:solidFill>
                  <a:srgbClr val="1F497D">
                    <a:lumMod val="10000"/>
                  </a:srgbClr>
                </a:solidFill>
                <a:ea typeface="宋体" pitchFamily="2" charset="-122"/>
              </a:endParaRPr>
            </a:p>
            <a:p>
              <a:pPr marL="449263" lvl="2" indent="-179388" fontAlgn="auto">
                <a:spcBef>
                  <a:spcPts val="0"/>
                </a:spcBef>
                <a:spcAft>
                  <a:spcPts val="0"/>
                </a:spcAft>
                <a:buClr>
                  <a:srgbClr val="FF0000"/>
                </a:buClr>
                <a:buFont typeface="Arial" panose="020B0604020202020204" pitchFamily="34" charset="0"/>
                <a:buChar char="•"/>
                <a:defRPr/>
              </a:pPr>
              <a:r>
                <a:rPr lang="zh-CN" altLang="en-US" sz="2000" b="1" kern="0" dirty="0">
                  <a:solidFill>
                    <a:srgbClr val="FF0000"/>
                  </a:solidFill>
                  <a:ea typeface="宋体" pitchFamily="2" charset="-122"/>
                </a:rPr>
                <a:t>大陆</a:t>
              </a:r>
              <a:r>
                <a:rPr lang="zh-CN" altLang="en-US" sz="2000" b="1" kern="0" dirty="0">
                  <a:solidFill>
                    <a:srgbClr val="1F497D">
                      <a:lumMod val="10000"/>
                    </a:srgbClr>
                  </a:solidFill>
                  <a:ea typeface="宋体" pitchFamily="2" charset="-122"/>
                </a:rPr>
                <a:t>冬季气压高，夏季低，</a:t>
              </a:r>
              <a:r>
                <a:rPr lang="zh-CN" altLang="en-US" sz="2000" b="1" kern="0" dirty="0">
                  <a:solidFill>
                    <a:srgbClr val="FF0000"/>
                  </a:solidFill>
                  <a:ea typeface="宋体" pitchFamily="2" charset="-122"/>
                </a:rPr>
                <a:t>海洋</a:t>
              </a:r>
              <a:r>
                <a:rPr lang="zh-CN" altLang="en-US" sz="2000" b="1" kern="0" dirty="0">
                  <a:solidFill>
                    <a:srgbClr val="1F497D">
                      <a:lumMod val="10000"/>
                    </a:srgbClr>
                  </a:solidFill>
                  <a:ea typeface="宋体" pitchFamily="2" charset="-122"/>
                </a:rPr>
                <a:t>相反。</a:t>
              </a:r>
            </a:p>
          </p:txBody>
        </p:sp>
      </p:grpSp>
      <p:grpSp>
        <p:nvGrpSpPr>
          <p:cNvPr id="10" name="组合 5"/>
          <p:cNvGrpSpPr/>
          <p:nvPr/>
        </p:nvGrpSpPr>
        <p:grpSpPr>
          <a:xfrm>
            <a:off x="4932040" y="1916832"/>
            <a:ext cx="3456384" cy="3528392"/>
            <a:chOff x="530254" y="2071678"/>
            <a:chExt cx="2587625" cy="2747963"/>
          </a:xfrm>
        </p:grpSpPr>
        <p:sp>
          <p:nvSpPr>
            <p:cNvPr id="11"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2"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13"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4" name="Rectangle 26"/>
            <p:cNvSpPr>
              <a:spLocks noChangeArrowheads="1"/>
            </p:cNvSpPr>
            <p:nvPr/>
          </p:nvSpPr>
          <p:spPr bwMode="black">
            <a:xfrm>
              <a:off x="1058289" y="2071678"/>
              <a:ext cx="1482350" cy="407491"/>
            </a:xfrm>
            <a:prstGeom prst="rect">
              <a:avLst/>
            </a:prstGeom>
            <a:noFill/>
            <a:ln w="9525" algn="ctr">
              <a:noFill/>
              <a:miter lim="800000"/>
              <a:headEnd/>
              <a:tailEnd/>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rPr>
                <a:t>非周期变化</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15" name="Text Box 28"/>
            <p:cNvSpPr txBox="1">
              <a:spLocks noChangeArrowheads="1"/>
            </p:cNvSpPr>
            <p:nvPr/>
          </p:nvSpPr>
          <p:spPr bwMode="gray">
            <a:xfrm>
              <a:off x="674716" y="2731409"/>
              <a:ext cx="2262188" cy="1030714"/>
            </a:xfrm>
            <a:prstGeom prst="rect">
              <a:avLst/>
            </a:prstGeom>
            <a:noFill/>
            <a:ln w="9525" algn="ctr">
              <a:noFill/>
              <a:miter lim="800000"/>
              <a:headEnd/>
              <a:tailEnd/>
            </a:ln>
            <a:effectLst/>
          </p:spPr>
          <p:txBody>
            <a:bodyPr>
              <a:spAutoFit/>
            </a:bodyPr>
            <a:lstStyle/>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lang="zh-CN" altLang="en-US" sz="2000" b="1" kern="0" dirty="0" smtClean="0">
                  <a:solidFill>
                    <a:srgbClr val="1F497D">
                      <a:lumMod val="10000"/>
                    </a:srgbClr>
                  </a:solidFill>
                  <a:ea typeface="宋体" pitchFamily="2" charset="-122"/>
                </a:rPr>
                <a:t>大气环流</a:t>
              </a:r>
              <a:endParaRPr lang="en-US" altLang="zh-CN" sz="2000" b="1" kern="0" dirty="0" smtClean="0">
                <a:solidFill>
                  <a:srgbClr val="1F497D">
                    <a:lumMod val="10000"/>
                  </a:srgbClr>
                </a:solidFill>
                <a:ea typeface="宋体" pitchFamily="2" charset="-122"/>
              </a:endParaRPr>
            </a:p>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lang="zh-CN" altLang="en-US" sz="2000" b="1" kern="0" dirty="0" smtClean="0">
                  <a:solidFill>
                    <a:srgbClr val="1F497D">
                      <a:lumMod val="10000"/>
                    </a:srgbClr>
                  </a:solidFill>
                  <a:ea typeface="宋体" pitchFamily="2" charset="-122"/>
                </a:rPr>
                <a:t>天气系统</a:t>
              </a:r>
              <a:endParaRPr lang="en-US" altLang="zh-CN" sz="2000" b="1" kern="0" dirty="0" smtClean="0">
                <a:solidFill>
                  <a:srgbClr val="1F497D">
                    <a:lumMod val="10000"/>
                  </a:srgbClr>
                </a:solidFill>
                <a:ea typeface="宋体" pitchFamily="2" charset="-122"/>
              </a:endParaRPr>
            </a:p>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kumimoji="0" lang="zh-CN" altLang="en-US"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rPr>
                <a:t>变化幅度大</a:t>
              </a: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endParaRPr>
            </a:p>
          </p:txBody>
        </p:sp>
      </p:grpSp>
    </p:spTree>
    <p:extLst>
      <p:ext uri="{BB962C8B-B14F-4D97-AF65-F5344CB8AC3E}">
        <p14:creationId xmlns:p14="http://schemas.microsoft.com/office/powerpoint/2010/main" val="249867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8" name="Rectangle 4"/>
          <p:cNvSpPr>
            <a:spLocks noGrp="1" noChangeArrowheads="1"/>
          </p:cNvSpPr>
          <p:nvPr>
            <p:ph type="title"/>
          </p:nvPr>
        </p:nvSpPr>
        <p:spPr/>
        <p:txBody>
          <a:bodyPr/>
          <a:lstStyle/>
          <a:p>
            <a:r>
              <a:rPr lang="en-US" altLang="zh-CN" dirty="0" smtClean="0"/>
              <a:t>2. </a:t>
            </a:r>
            <a:r>
              <a:rPr lang="zh-CN" altLang="en-US" dirty="0" smtClean="0"/>
              <a:t>气旋</a:t>
            </a:r>
            <a:r>
              <a:rPr lang="zh-CN" altLang="en-US" dirty="0"/>
              <a:t>和反气旋</a:t>
            </a:r>
          </a:p>
        </p:txBody>
      </p:sp>
      <p:graphicFrame>
        <p:nvGraphicFramePr>
          <p:cNvPr id="6" name="图示 5"/>
          <p:cNvGraphicFramePr/>
          <p:nvPr>
            <p:extLst>
              <p:ext uri="{D42A27DB-BD31-4B8C-83A1-F6EECF244321}">
                <p14:modId xmlns:p14="http://schemas.microsoft.com/office/powerpoint/2010/main" val="1861073040"/>
              </p:ext>
            </p:extLst>
          </p:nvPr>
        </p:nvGraphicFramePr>
        <p:xfrm>
          <a:off x="755576" y="2368044"/>
          <a:ext cx="8075240"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a:off x="683568" y="1844824"/>
            <a:ext cx="2448272" cy="523220"/>
          </a:xfrm>
          <a:prstGeom prst="rect">
            <a:avLst/>
          </a:prstGeom>
          <a:noFill/>
        </p:spPr>
        <p:txBody>
          <a:bodyPr wrap="square" rtlCol="0">
            <a:spAutoFit/>
          </a:bodyPr>
          <a:lstStyle/>
          <a:p>
            <a:r>
              <a:rPr lang="en-US" altLang="zh-CN" b="1" dirty="0" smtClean="0"/>
              <a:t>① </a:t>
            </a:r>
            <a:r>
              <a:rPr lang="zh-CN" altLang="en-US" b="1" dirty="0" smtClean="0"/>
              <a:t>气旋</a:t>
            </a:r>
            <a:endParaRPr lang="zh-CN" altLang="en-US" b="1"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2" name="Rectangle 4"/>
          <p:cNvSpPr>
            <a:spLocks noGrp="1" noChangeArrowheads="1"/>
          </p:cNvSpPr>
          <p:nvPr>
            <p:ph type="title"/>
          </p:nvPr>
        </p:nvSpPr>
        <p:spPr/>
        <p:txBody>
          <a:bodyPr/>
          <a:lstStyle/>
          <a:p>
            <a:r>
              <a:rPr lang="zh-CN" altLang="en-US"/>
              <a:t>气旋的天气特征</a:t>
            </a:r>
          </a:p>
        </p:txBody>
      </p:sp>
      <p:graphicFrame>
        <p:nvGraphicFramePr>
          <p:cNvPr id="7" name="图示 6"/>
          <p:cNvGraphicFramePr/>
          <p:nvPr>
            <p:extLst>
              <p:ext uri="{D42A27DB-BD31-4B8C-83A1-F6EECF244321}">
                <p14:modId xmlns:p14="http://schemas.microsoft.com/office/powerpoint/2010/main" val="1713791160"/>
              </p:ext>
            </p:extLst>
          </p:nvPr>
        </p:nvGraphicFramePr>
        <p:xfrm>
          <a:off x="683568" y="1196752"/>
          <a:ext cx="8229600"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Rectangle 4"/>
          <p:cNvSpPr>
            <a:spLocks noGrp="1" noChangeArrowheads="1"/>
          </p:cNvSpPr>
          <p:nvPr>
            <p:ph type="title"/>
          </p:nvPr>
        </p:nvSpPr>
        <p:spPr/>
        <p:txBody>
          <a:bodyPr/>
          <a:lstStyle/>
          <a:p>
            <a:r>
              <a:rPr lang="en-US" altLang="zh-CN" dirty="0" smtClean="0"/>
              <a:t>② </a:t>
            </a:r>
            <a:r>
              <a:rPr lang="zh-CN" altLang="en-US" dirty="0" smtClean="0"/>
              <a:t>反气旋</a:t>
            </a:r>
            <a:endParaRPr lang="zh-CN" altLang="en-US" dirty="0"/>
          </a:p>
        </p:txBody>
      </p:sp>
      <p:sp>
        <p:nvSpPr>
          <p:cNvPr id="4" name="内容占位符 3"/>
          <p:cNvSpPr>
            <a:spLocks noGrp="1"/>
          </p:cNvSpPr>
          <p:nvPr>
            <p:ph idx="1"/>
          </p:nvPr>
        </p:nvSpPr>
        <p:spPr/>
        <p:txBody>
          <a:bodyPr/>
          <a:lstStyle/>
          <a:p>
            <a:r>
              <a:rPr lang="zh-CN" altLang="en-US" dirty="0"/>
              <a:t>定义：是占有三度空间的，</a:t>
            </a:r>
            <a:r>
              <a:rPr lang="zh-CN" altLang="en-US" sz="3200" dirty="0">
                <a:solidFill>
                  <a:srgbClr val="0000FF"/>
                </a:solidFill>
              </a:rPr>
              <a:t>中心气压比四周高</a:t>
            </a:r>
            <a:r>
              <a:rPr lang="zh-CN" altLang="en-US" dirty="0"/>
              <a:t>的大型空气</a:t>
            </a:r>
            <a:r>
              <a:rPr lang="zh-CN" altLang="en-US" dirty="0" smtClean="0"/>
              <a:t>涡旋</a:t>
            </a:r>
            <a:endParaRPr lang="zh-CN" altLang="en-US" dirty="0"/>
          </a:p>
          <a:p>
            <a:r>
              <a:rPr lang="zh-CN" altLang="en-US" dirty="0"/>
              <a:t>特征：</a:t>
            </a:r>
          </a:p>
          <a:p>
            <a:pPr lvl="1"/>
            <a:r>
              <a:rPr lang="zh-CN" altLang="en-US" dirty="0" smtClean="0"/>
              <a:t>气流</a:t>
            </a:r>
            <a:r>
              <a:rPr lang="zh-CN" altLang="en-US" dirty="0"/>
              <a:t>运动由中心向四周旋转运动，旋转方向在北半球为顺时针，南半球为反</a:t>
            </a:r>
            <a:r>
              <a:rPr lang="zh-CN" altLang="en-US" dirty="0" smtClean="0"/>
              <a:t>时针</a:t>
            </a:r>
            <a:endParaRPr lang="zh-CN" altLang="en-US" dirty="0"/>
          </a:p>
          <a:p>
            <a:pPr lvl="1"/>
            <a:r>
              <a:rPr lang="zh-CN" altLang="en-US" dirty="0" smtClean="0"/>
              <a:t>反气旋</a:t>
            </a:r>
            <a:r>
              <a:rPr lang="zh-CN" altLang="en-US" dirty="0"/>
              <a:t>水平尺度比气旋大，最外一条闭合等压线的直径通常达</a:t>
            </a:r>
            <a:r>
              <a:rPr lang="en-US" altLang="zh-CN" dirty="0" smtClean="0"/>
              <a:t>2000-4000km</a:t>
            </a:r>
            <a:endParaRPr lang="zh-CN" altLang="en-US" dirty="0"/>
          </a:p>
          <a:p>
            <a:pPr lvl="1"/>
            <a:r>
              <a:rPr lang="zh-CN" altLang="en-US" dirty="0" smtClean="0"/>
              <a:t>地面</a:t>
            </a:r>
            <a:r>
              <a:rPr lang="zh-CN" altLang="en-US" dirty="0"/>
              <a:t>反气旋中心气压值一般为</a:t>
            </a:r>
            <a:r>
              <a:rPr lang="en-US" altLang="zh-CN" dirty="0"/>
              <a:t>1020</a:t>
            </a:r>
            <a:r>
              <a:rPr lang="zh-CN" altLang="en-US" dirty="0"/>
              <a:t>－</a:t>
            </a:r>
            <a:r>
              <a:rPr lang="en-US" altLang="zh-CN" dirty="0" smtClean="0"/>
              <a:t>1030hPa</a:t>
            </a:r>
            <a:endParaRPr lang="zh-CN" altLang="en-US" dirty="0"/>
          </a:p>
          <a:p>
            <a:r>
              <a:rPr lang="zh-CN" altLang="en-US" dirty="0"/>
              <a:t>天气特征：反气旋范围内没有锋面，中心多出现</a:t>
            </a:r>
            <a:r>
              <a:rPr lang="zh-CN" altLang="en-US" dirty="0">
                <a:solidFill>
                  <a:srgbClr val="FF0000"/>
                </a:solidFill>
              </a:rPr>
              <a:t>下沉气流</a:t>
            </a:r>
            <a:r>
              <a:rPr lang="zh-CN" altLang="en-US" dirty="0"/>
              <a:t>，故天气</a:t>
            </a:r>
            <a:r>
              <a:rPr lang="zh-CN" altLang="en-US" dirty="0" smtClean="0"/>
              <a:t>晴好</a:t>
            </a:r>
            <a:endParaRPr lang="zh-CN" altLang="en-US" dirty="0"/>
          </a:p>
          <a:p>
            <a:endParaRPr lang="zh-CN" alt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p:txBody>
          <a:bodyPr/>
          <a:lstStyle/>
          <a:p>
            <a:r>
              <a:rPr lang="zh-CN" altLang="en-US"/>
              <a:t>反气旋的分类</a:t>
            </a:r>
          </a:p>
        </p:txBody>
      </p:sp>
      <p:graphicFrame>
        <p:nvGraphicFramePr>
          <p:cNvPr id="6" name="图示 5"/>
          <p:cNvGraphicFramePr/>
          <p:nvPr>
            <p:extLst>
              <p:ext uri="{D42A27DB-BD31-4B8C-83A1-F6EECF244321}">
                <p14:modId xmlns:p14="http://schemas.microsoft.com/office/powerpoint/2010/main" val="4074317365"/>
              </p:ext>
            </p:extLst>
          </p:nvPr>
        </p:nvGraphicFramePr>
        <p:xfrm>
          <a:off x="611560" y="1844824"/>
          <a:ext cx="8229600" cy="4061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Rectangle 4"/>
          <p:cNvSpPr>
            <a:spLocks noGrp="1" noChangeArrowheads="1"/>
          </p:cNvSpPr>
          <p:nvPr>
            <p:ph type="title"/>
          </p:nvPr>
        </p:nvSpPr>
        <p:spPr/>
        <p:txBody>
          <a:bodyPr/>
          <a:lstStyle/>
          <a:p>
            <a:r>
              <a:rPr lang="en-US" altLang="zh-CN" dirty="0" smtClean="0"/>
              <a:t>4.4 </a:t>
            </a:r>
            <a:r>
              <a:rPr lang="zh-CN" altLang="en-US" dirty="0" smtClean="0"/>
              <a:t>气候</a:t>
            </a:r>
            <a:r>
              <a:rPr lang="zh-CN" altLang="en-US" dirty="0"/>
              <a:t>的形成</a:t>
            </a:r>
          </a:p>
        </p:txBody>
      </p:sp>
      <p:sp>
        <p:nvSpPr>
          <p:cNvPr id="2" name="内容占位符 1"/>
          <p:cNvSpPr>
            <a:spLocks noGrp="1"/>
          </p:cNvSpPr>
          <p:nvPr>
            <p:ph idx="1"/>
          </p:nvPr>
        </p:nvSpPr>
        <p:spPr/>
        <p:txBody>
          <a:bodyPr/>
          <a:lstStyle/>
          <a:p>
            <a:pPr marL="0" indent="0">
              <a:spcBef>
                <a:spcPts val="1200"/>
              </a:spcBef>
              <a:spcAft>
                <a:spcPts val="1200"/>
              </a:spcAft>
              <a:buNone/>
            </a:pPr>
            <a:r>
              <a:rPr lang="en-US" altLang="zh-CN" sz="3200" dirty="0"/>
              <a:t>4.4.1 </a:t>
            </a:r>
            <a:r>
              <a:rPr lang="zh-CN" altLang="en-US" sz="3200" dirty="0" smtClean="0"/>
              <a:t>气候</a:t>
            </a:r>
            <a:r>
              <a:rPr lang="zh-CN" altLang="en-US" sz="3200" dirty="0"/>
              <a:t>和气候系统</a:t>
            </a:r>
          </a:p>
          <a:p>
            <a:pPr marL="0" indent="0">
              <a:spcBef>
                <a:spcPts val="1200"/>
              </a:spcBef>
              <a:spcAft>
                <a:spcPts val="1200"/>
              </a:spcAft>
              <a:buNone/>
            </a:pPr>
            <a:r>
              <a:rPr lang="en-US" altLang="zh-CN" sz="3200" dirty="0"/>
              <a:t>4.4.2 </a:t>
            </a:r>
            <a:r>
              <a:rPr lang="zh-CN" altLang="en-US" sz="3200" dirty="0" smtClean="0"/>
              <a:t>气候</a:t>
            </a:r>
            <a:r>
              <a:rPr lang="zh-CN" altLang="en-US" sz="3200" dirty="0"/>
              <a:t>的形成</a:t>
            </a:r>
          </a:p>
          <a:p>
            <a:pPr marL="0" indent="0">
              <a:spcBef>
                <a:spcPts val="1200"/>
              </a:spcBef>
              <a:spcAft>
                <a:spcPts val="1200"/>
              </a:spcAft>
              <a:buNone/>
            </a:pPr>
            <a:r>
              <a:rPr lang="en-US" altLang="zh-CN" sz="3200" dirty="0"/>
              <a:t>4.4.3 </a:t>
            </a:r>
            <a:r>
              <a:rPr lang="zh-CN" altLang="en-US" sz="3200" dirty="0" smtClean="0"/>
              <a:t>气候带</a:t>
            </a:r>
            <a:r>
              <a:rPr lang="zh-CN" altLang="en-US" sz="3200" dirty="0"/>
              <a:t>和气候型</a:t>
            </a:r>
          </a:p>
          <a:p>
            <a:endParaRPr lang="zh-CN" alt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ltLang="zh-CN" dirty="0"/>
              <a:t>4.4.1 </a:t>
            </a:r>
            <a:r>
              <a:rPr lang="zh-CN" altLang="en-US" dirty="0" smtClean="0"/>
              <a:t>气候和气候系统</a:t>
            </a:r>
            <a:endParaRPr lang="zh-CN" altLang="en-US" dirty="0"/>
          </a:p>
        </p:txBody>
      </p:sp>
      <p:grpSp>
        <p:nvGrpSpPr>
          <p:cNvPr id="5" name="组合 5"/>
          <p:cNvGrpSpPr/>
          <p:nvPr/>
        </p:nvGrpSpPr>
        <p:grpSpPr>
          <a:xfrm>
            <a:off x="784677" y="1828325"/>
            <a:ext cx="3456384" cy="4748883"/>
            <a:chOff x="530254" y="2071678"/>
            <a:chExt cx="2587625" cy="2747963"/>
          </a:xfrm>
        </p:grpSpPr>
        <p:sp>
          <p:nvSpPr>
            <p:cNvPr id="7"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8"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9"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0" name="Rectangle 26"/>
            <p:cNvSpPr>
              <a:spLocks noChangeArrowheads="1"/>
            </p:cNvSpPr>
            <p:nvPr/>
          </p:nvSpPr>
          <p:spPr bwMode="black">
            <a:xfrm>
              <a:off x="1327108" y="2071678"/>
              <a:ext cx="944711" cy="391511"/>
            </a:xfrm>
            <a:prstGeom prst="rect">
              <a:avLst/>
            </a:prstGeom>
            <a:noFill/>
            <a:ln w="9525" algn="ctr">
              <a:noFill/>
              <a:miter lim="800000"/>
              <a:headEnd/>
              <a:tailEnd/>
            </a:ln>
            <a:effectLst/>
          </p:spPr>
          <p:txBody>
            <a:bodyPr wrap="none">
              <a:spAutoFit/>
            </a:bodyPr>
            <a:lstStyle/>
            <a:p>
              <a:pPr lvl="0" algn="ctr">
                <a:defRPr/>
              </a:pPr>
              <a:r>
                <a:rPr lang="zh-CN" altLang="en-US"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天气：</a:t>
              </a:r>
              <a:endParaRPr lang="zh-CN" altLang="en-US"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1" name="Text Box 28"/>
            <p:cNvSpPr txBox="1">
              <a:spLocks noChangeArrowheads="1"/>
            </p:cNvSpPr>
            <p:nvPr/>
          </p:nvSpPr>
          <p:spPr bwMode="gray">
            <a:xfrm>
              <a:off x="676303" y="2581766"/>
              <a:ext cx="2262188" cy="2026648"/>
            </a:xfrm>
            <a:prstGeom prst="rect">
              <a:avLst/>
            </a:prstGeom>
            <a:noFill/>
            <a:ln w="9525" algn="ctr">
              <a:noFill/>
              <a:miter lim="800000"/>
              <a:headEnd/>
              <a:tailEnd/>
            </a:ln>
            <a:effectLst/>
          </p:spPr>
          <p:txBody>
            <a:bodyPr>
              <a:spAutoFit/>
            </a:bodyPr>
            <a:lstStyle/>
            <a:p>
              <a:pPr marL="342900" lvl="1" indent="-342900" fontAlgn="auto">
                <a:spcBef>
                  <a:spcPts val="600"/>
                </a:spcBef>
                <a:spcAft>
                  <a:spcPts val="600"/>
                </a:spcAft>
                <a:buClr>
                  <a:srgbClr val="FF0000"/>
                </a:buClr>
                <a:buFont typeface="Arial" panose="020B0604020202020204" pitchFamily="34" charset="0"/>
                <a:buChar char="•"/>
                <a:defRPr/>
              </a:pPr>
              <a:r>
                <a:rPr lang="zh-CN" altLang="en-US" sz="2000" b="1" kern="0" dirty="0" smtClean="0">
                  <a:latin typeface="+mn-ea"/>
                  <a:ea typeface="+mn-ea"/>
                </a:rPr>
                <a:t>某</a:t>
              </a:r>
              <a:r>
                <a:rPr lang="zh-CN" altLang="en-US" sz="2000" b="1" kern="0" dirty="0">
                  <a:latin typeface="+mn-ea"/>
                  <a:ea typeface="+mn-ea"/>
                </a:rPr>
                <a:t>一地区在</a:t>
              </a:r>
              <a:r>
                <a:rPr lang="zh-CN" altLang="en-US" sz="2000" b="1" kern="0" dirty="0">
                  <a:solidFill>
                    <a:srgbClr val="FF0000"/>
                  </a:solidFill>
                  <a:latin typeface="+mn-ea"/>
                  <a:ea typeface="+mn-ea"/>
                </a:rPr>
                <a:t>某一瞬时或某一短时间内</a:t>
              </a:r>
              <a:r>
                <a:rPr lang="zh-CN" altLang="en-US" sz="2000" b="1" kern="0" dirty="0">
                  <a:latin typeface="+mn-ea"/>
                  <a:ea typeface="+mn-ea"/>
                </a:rPr>
                <a:t>大气中气象要素（如温度、湿度等）和天气现象（如云、雾等）的综合。</a:t>
              </a:r>
            </a:p>
            <a:p>
              <a:pPr marL="342900" lvl="1" indent="-342900" fontAlgn="auto">
                <a:spcBef>
                  <a:spcPts val="600"/>
                </a:spcBef>
                <a:spcAft>
                  <a:spcPts val="600"/>
                </a:spcAft>
                <a:buClr>
                  <a:srgbClr val="FF0000"/>
                </a:buClr>
                <a:buFont typeface="Arial" panose="020B0604020202020204" pitchFamily="34" charset="0"/>
                <a:buChar char="•"/>
                <a:defRPr/>
              </a:pPr>
              <a:r>
                <a:rPr lang="zh-CN" altLang="en-US" sz="2000" b="1" kern="0" dirty="0">
                  <a:latin typeface="+mn-ea"/>
                  <a:ea typeface="+mn-ea"/>
                </a:rPr>
                <a:t>天气过程是大气中的</a:t>
              </a:r>
              <a:r>
                <a:rPr lang="zh-CN" altLang="en-US" sz="2000" b="1" kern="0" dirty="0">
                  <a:solidFill>
                    <a:srgbClr val="FF0000"/>
                  </a:solidFill>
                  <a:latin typeface="+mn-ea"/>
                  <a:ea typeface="+mn-ea"/>
                </a:rPr>
                <a:t>短期过程</a:t>
              </a:r>
              <a:r>
                <a:rPr lang="zh-CN" altLang="en-US" sz="2000" b="1" kern="0" dirty="0" smtClean="0">
                  <a:latin typeface="+mn-ea"/>
                  <a:ea typeface="+mn-ea"/>
                </a:rPr>
                <a:t>。</a:t>
              </a:r>
              <a:endParaRPr lang="zh-CN" altLang="en-US" sz="2000" b="1" kern="0" dirty="0">
                <a:latin typeface="+mn-ea"/>
                <a:ea typeface="+mn-ea"/>
              </a:endParaRPr>
            </a:p>
          </p:txBody>
        </p:sp>
      </p:grpSp>
      <p:grpSp>
        <p:nvGrpSpPr>
          <p:cNvPr id="12" name="组合 5"/>
          <p:cNvGrpSpPr/>
          <p:nvPr/>
        </p:nvGrpSpPr>
        <p:grpSpPr>
          <a:xfrm>
            <a:off x="4984620" y="1772816"/>
            <a:ext cx="3456384" cy="4804393"/>
            <a:chOff x="530254" y="2071678"/>
            <a:chExt cx="2587625" cy="2747963"/>
          </a:xfrm>
        </p:grpSpPr>
        <p:sp>
          <p:nvSpPr>
            <p:cNvPr id="13"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4"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15"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6" name="Rectangle 26"/>
            <p:cNvSpPr>
              <a:spLocks noChangeArrowheads="1"/>
            </p:cNvSpPr>
            <p:nvPr/>
          </p:nvSpPr>
          <p:spPr bwMode="black">
            <a:xfrm>
              <a:off x="1327108" y="2071678"/>
              <a:ext cx="944711" cy="391511"/>
            </a:xfrm>
            <a:prstGeom prst="rect">
              <a:avLst/>
            </a:prstGeom>
            <a:noFill/>
            <a:ln w="9525" algn="ctr">
              <a:noFill/>
              <a:miter lim="800000"/>
              <a:headEnd/>
              <a:tailEnd/>
            </a:ln>
            <a:effectLst/>
          </p:spPr>
          <p:txBody>
            <a:bodyPr wrap="none">
              <a:spAutoFit/>
            </a:bodyPr>
            <a:lstStyle/>
            <a:p>
              <a:pPr lvl="0" algn="ctr">
                <a:defRPr/>
              </a:pPr>
              <a:r>
                <a:rPr lang="zh-CN" altLang="en-US"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气候：</a:t>
              </a:r>
              <a:endParaRPr lang="zh-CN" altLang="en-US"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7" name="Text Box 28"/>
            <p:cNvSpPr txBox="1">
              <a:spLocks noChangeArrowheads="1"/>
            </p:cNvSpPr>
            <p:nvPr/>
          </p:nvSpPr>
          <p:spPr bwMode="gray">
            <a:xfrm>
              <a:off x="674716" y="2731409"/>
              <a:ext cx="2262188" cy="1901217"/>
            </a:xfrm>
            <a:prstGeom prst="rect">
              <a:avLst/>
            </a:prstGeom>
            <a:noFill/>
            <a:ln w="9525" algn="ctr">
              <a:noFill/>
              <a:miter lim="800000"/>
              <a:headEnd/>
              <a:tailEnd/>
            </a:ln>
            <a:effectLst/>
          </p:spPr>
          <p:txBody>
            <a:bodyPr>
              <a:spAutoFit/>
            </a:bodyPr>
            <a:lstStyle/>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smtClean="0">
                  <a:solidFill>
                    <a:srgbClr val="1F497D">
                      <a:lumMod val="10000"/>
                    </a:srgbClr>
                  </a:solidFill>
                  <a:ea typeface="宋体" pitchFamily="2" charset="-122"/>
                </a:rPr>
                <a:t>在</a:t>
              </a:r>
              <a:r>
                <a:rPr lang="zh-CN" altLang="en-US" sz="2000" b="1" kern="0" dirty="0">
                  <a:solidFill>
                    <a:srgbClr val="1F497D">
                      <a:lumMod val="10000"/>
                    </a:srgbClr>
                  </a:solidFill>
                  <a:ea typeface="宋体" pitchFamily="2" charset="-122"/>
                </a:rPr>
                <a:t>太阳辐射、下垫面性质、大气环流和人类活动长时间相互作用下，在</a:t>
              </a:r>
              <a:r>
                <a:rPr lang="zh-CN" altLang="en-US" sz="2000" b="1" kern="0" dirty="0">
                  <a:solidFill>
                    <a:srgbClr val="FF0000"/>
                  </a:solidFill>
                  <a:ea typeface="宋体" pitchFamily="2" charset="-122"/>
                </a:rPr>
                <a:t>某一时期内</a:t>
              </a:r>
              <a:r>
                <a:rPr lang="zh-CN" altLang="en-US" sz="2000" b="1" kern="0" dirty="0">
                  <a:solidFill>
                    <a:srgbClr val="1F497D">
                      <a:lumMod val="10000"/>
                    </a:srgbClr>
                  </a:solidFill>
                  <a:ea typeface="宋体" pitchFamily="2" charset="-122"/>
                </a:rPr>
                <a:t>大量天气过程的</a:t>
              </a:r>
              <a:r>
                <a:rPr lang="zh-CN" altLang="en-US" sz="2000" b="1" kern="0" dirty="0" smtClean="0">
                  <a:solidFill>
                    <a:srgbClr val="1F497D">
                      <a:lumMod val="10000"/>
                    </a:srgbClr>
                  </a:solidFill>
                  <a:ea typeface="宋体" pitchFamily="2" charset="-122"/>
                </a:rPr>
                <a:t>综合</a:t>
              </a:r>
              <a:endParaRPr lang="zh-CN" altLang="en-US" sz="2000" b="1" kern="0" dirty="0">
                <a:solidFill>
                  <a:srgbClr val="1F497D">
                    <a:lumMod val="10000"/>
                  </a:srgbClr>
                </a:solidFill>
                <a:ea typeface="宋体" pitchFamily="2" charset="-122"/>
              </a:endParaRP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ea typeface="宋体" pitchFamily="2" charset="-122"/>
                </a:rPr>
                <a:t>不仅包括该地多年来</a:t>
              </a:r>
              <a:r>
                <a:rPr lang="zh-CN" altLang="en-US" sz="2000" b="1" kern="0" dirty="0">
                  <a:solidFill>
                    <a:srgbClr val="0000FF"/>
                  </a:solidFill>
                  <a:ea typeface="宋体" pitchFamily="2" charset="-122"/>
                </a:rPr>
                <a:t>经常发生的天气状况</a:t>
              </a:r>
              <a:r>
                <a:rPr lang="zh-CN" altLang="en-US" sz="2000" b="1" kern="0" dirty="0">
                  <a:solidFill>
                    <a:srgbClr val="1F497D">
                      <a:lumMod val="10000"/>
                    </a:srgbClr>
                  </a:solidFill>
                  <a:ea typeface="宋体" pitchFamily="2" charset="-122"/>
                </a:rPr>
                <a:t>，而且包括某些年份偶而出现的</a:t>
              </a:r>
              <a:r>
                <a:rPr lang="zh-CN" altLang="en-US" sz="2000" b="1" kern="0" dirty="0">
                  <a:solidFill>
                    <a:srgbClr val="0000FF"/>
                  </a:solidFill>
                  <a:ea typeface="宋体" pitchFamily="2" charset="-122"/>
                </a:rPr>
                <a:t>极端天气</a:t>
              </a:r>
              <a:r>
                <a:rPr lang="zh-CN" altLang="en-US" sz="2000" b="1" kern="0" dirty="0" smtClean="0">
                  <a:solidFill>
                    <a:srgbClr val="0000FF"/>
                  </a:solidFill>
                  <a:ea typeface="宋体" pitchFamily="2" charset="-122"/>
                </a:rPr>
                <a:t>状况</a:t>
              </a:r>
              <a:endParaRPr lang="zh-CN" altLang="en-US" sz="2000" b="1" kern="0" dirty="0">
                <a:solidFill>
                  <a:srgbClr val="1F497D">
                    <a:lumMod val="10000"/>
                  </a:srgbClr>
                </a:solidFill>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marL="1117600" indent="-1117600"/>
            <a:r>
              <a:rPr lang="en-US" altLang="zh-CN" dirty="0"/>
              <a:t>4.</a:t>
            </a:r>
            <a:r>
              <a:rPr lang="en-US" altLang="zh-CN" b="1" dirty="0" smtClean="0">
                <a:ea typeface="幼圆" pitchFamily="49" charset="-122"/>
              </a:rPr>
              <a:t>4.2 </a:t>
            </a:r>
            <a:r>
              <a:rPr lang="zh-CN" altLang="en-US" b="1" dirty="0" smtClean="0">
                <a:ea typeface="幼圆" pitchFamily="49" charset="-122"/>
              </a:rPr>
              <a:t>气候的形成</a:t>
            </a:r>
            <a:endParaRPr lang="zh-CN" altLang="en-US" b="1" dirty="0">
              <a:ea typeface="幼圆" pitchFamily="49" charset="-122"/>
            </a:endParaRPr>
          </a:p>
        </p:txBody>
      </p:sp>
      <p:sp>
        <p:nvSpPr>
          <p:cNvPr id="2" name="内容占位符 1"/>
          <p:cNvSpPr>
            <a:spLocks noGrp="1"/>
          </p:cNvSpPr>
          <p:nvPr>
            <p:ph idx="1"/>
          </p:nvPr>
        </p:nvSpPr>
        <p:spPr/>
        <p:txBody>
          <a:bodyPr/>
          <a:lstStyle/>
          <a:p>
            <a:pPr marL="0" indent="0">
              <a:spcBef>
                <a:spcPts val="1200"/>
              </a:spcBef>
              <a:spcAft>
                <a:spcPts val="1200"/>
              </a:spcAft>
              <a:buNone/>
            </a:pPr>
            <a:r>
              <a:rPr lang="en-US" altLang="zh-CN" sz="3200" dirty="0" smtClean="0"/>
              <a:t>1 </a:t>
            </a:r>
            <a:r>
              <a:rPr lang="zh-CN" altLang="en-US" sz="3200" dirty="0" smtClean="0"/>
              <a:t>气候</a:t>
            </a:r>
            <a:r>
              <a:rPr lang="zh-CN" altLang="en-US" sz="3200" dirty="0"/>
              <a:t>的形成的辐射因子</a:t>
            </a:r>
          </a:p>
          <a:p>
            <a:pPr marL="0" indent="0">
              <a:spcBef>
                <a:spcPts val="1200"/>
              </a:spcBef>
              <a:spcAft>
                <a:spcPts val="1200"/>
              </a:spcAft>
              <a:buNone/>
            </a:pPr>
            <a:r>
              <a:rPr lang="en-US" altLang="zh-CN" sz="3200" dirty="0" smtClean="0"/>
              <a:t>2 </a:t>
            </a:r>
            <a:r>
              <a:rPr lang="zh-CN" altLang="en-US" sz="3200" dirty="0" smtClean="0"/>
              <a:t>气候形成</a:t>
            </a:r>
            <a:r>
              <a:rPr lang="zh-CN" altLang="en-US" sz="3200" dirty="0"/>
              <a:t>的环流因子</a:t>
            </a:r>
          </a:p>
          <a:p>
            <a:pPr marL="0" indent="0">
              <a:spcBef>
                <a:spcPts val="1200"/>
              </a:spcBef>
              <a:spcAft>
                <a:spcPts val="1200"/>
              </a:spcAft>
              <a:buNone/>
            </a:pPr>
            <a:r>
              <a:rPr lang="en-US" altLang="zh-CN" sz="3200" dirty="0" smtClean="0"/>
              <a:t>3 </a:t>
            </a:r>
            <a:r>
              <a:rPr lang="zh-CN" altLang="en-US" sz="3200" dirty="0" smtClean="0"/>
              <a:t>气候形成</a:t>
            </a:r>
            <a:r>
              <a:rPr lang="zh-CN" altLang="en-US" sz="3200" dirty="0"/>
              <a:t>的地理因子</a:t>
            </a:r>
          </a:p>
          <a:p>
            <a:endParaRPr lang="zh-CN" alt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zh-CN" dirty="0" smtClean="0">
                <a:solidFill>
                  <a:schemeClr val="tx1"/>
                </a:solidFill>
              </a:rPr>
              <a:t>1. </a:t>
            </a:r>
            <a:r>
              <a:rPr lang="zh-CN" altLang="en-US" dirty="0" smtClean="0">
                <a:solidFill>
                  <a:schemeClr val="tx1"/>
                </a:solidFill>
              </a:rPr>
              <a:t>气候</a:t>
            </a:r>
            <a:r>
              <a:rPr lang="zh-CN" altLang="en-US" dirty="0">
                <a:solidFill>
                  <a:schemeClr val="tx1"/>
                </a:solidFill>
              </a:rPr>
              <a:t>的形成的</a:t>
            </a:r>
            <a:r>
              <a:rPr lang="zh-CN" altLang="en-US" dirty="0">
                <a:solidFill>
                  <a:srgbClr val="0000FF"/>
                </a:solidFill>
              </a:rPr>
              <a:t>辐射因子</a:t>
            </a:r>
          </a:p>
        </p:txBody>
      </p:sp>
      <p:graphicFrame>
        <p:nvGraphicFramePr>
          <p:cNvPr id="6" name="图示 5"/>
          <p:cNvGraphicFramePr/>
          <p:nvPr>
            <p:extLst>
              <p:ext uri="{D42A27DB-BD31-4B8C-83A1-F6EECF244321}">
                <p14:modId xmlns:p14="http://schemas.microsoft.com/office/powerpoint/2010/main" val="4068961332"/>
              </p:ext>
            </p:extLst>
          </p:nvPr>
        </p:nvGraphicFramePr>
        <p:xfrm>
          <a:off x="539552" y="1772816"/>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ltLang="zh-CN" dirty="0" smtClean="0">
                <a:solidFill>
                  <a:schemeClr val="tx1"/>
                </a:solidFill>
              </a:rPr>
              <a:t>2. </a:t>
            </a:r>
            <a:r>
              <a:rPr lang="zh-CN" altLang="en-US" dirty="0" smtClean="0">
                <a:solidFill>
                  <a:schemeClr val="tx1"/>
                </a:solidFill>
              </a:rPr>
              <a:t>气候形成</a:t>
            </a:r>
            <a:r>
              <a:rPr lang="zh-CN" altLang="en-US" dirty="0">
                <a:solidFill>
                  <a:schemeClr val="tx1"/>
                </a:solidFill>
              </a:rPr>
              <a:t>的环流因子</a:t>
            </a:r>
          </a:p>
        </p:txBody>
      </p:sp>
      <p:graphicFrame>
        <p:nvGraphicFramePr>
          <p:cNvPr id="6" name="图示 5"/>
          <p:cNvGraphicFramePr/>
          <p:nvPr>
            <p:extLst>
              <p:ext uri="{D42A27DB-BD31-4B8C-83A1-F6EECF244321}">
                <p14:modId xmlns:p14="http://schemas.microsoft.com/office/powerpoint/2010/main" val="3642881516"/>
              </p:ext>
            </p:extLst>
          </p:nvPr>
        </p:nvGraphicFramePr>
        <p:xfrm>
          <a:off x="539552" y="173087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normAutofit fontScale="90000"/>
          </a:bodyPr>
          <a:lstStyle/>
          <a:p>
            <a:r>
              <a:rPr lang="zh-CN" altLang="en-US" dirty="0" smtClean="0"/>
              <a:t>环流变异与气候</a:t>
            </a:r>
            <a:br>
              <a:rPr lang="zh-CN" altLang="en-US" dirty="0" smtClean="0"/>
            </a:br>
            <a:r>
              <a:rPr lang="zh-CN" altLang="en-US" dirty="0" smtClean="0"/>
              <a:t> －厄尔尼诺与南方涛动</a:t>
            </a:r>
            <a:r>
              <a:rPr lang="zh-CN" altLang="en-US" dirty="0" smtClean="0">
                <a:solidFill>
                  <a:srgbClr val="0000FF"/>
                </a:solidFill>
              </a:rPr>
              <a:t>（</a:t>
            </a:r>
            <a:r>
              <a:rPr lang="en-US" altLang="zh-CN" dirty="0" smtClean="0">
                <a:solidFill>
                  <a:srgbClr val="0000FF"/>
                </a:solidFill>
              </a:rPr>
              <a:t>ENSO</a:t>
            </a:r>
            <a:r>
              <a:rPr lang="zh-CN" altLang="en-US" dirty="0" smtClean="0">
                <a:solidFill>
                  <a:srgbClr val="0000FF"/>
                </a:solidFill>
              </a:rPr>
              <a:t>）</a:t>
            </a:r>
            <a:br>
              <a:rPr lang="zh-CN" altLang="en-US" dirty="0" smtClean="0">
                <a:solidFill>
                  <a:srgbClr val="0000FF"/>
                </a:solidFill>
              </a:rPr>
            </a:br>
            <a:endParaRPr lang="zh-CN" altLang="en-US" dirty="0">
              <a:solidFill>
                <a:srgbClr val="0000FF"/>
              </a:solidFill>
            </a:endParaRPr>
          </a:p>
        </p:txBody>
      </p:sp>
      <p:graphicFrame>
        <p:nvGraphicFramePr>
          <p:cNvPr id="6" name="图示 5"/>
          <p:cNvGraphicFramePr/>
          <p:nvPr>
            <p:extLst>
              <p:ext uri="{D42A27DB-BD31-4B8C-83A1-F6EECF244321}">
                <p14:modId xmlns:p14="http://schemas.microsoft.com/office/powerpoint/2010/main" val="3091092533"/>
              </p:ext>
            </p:extLst>
          </p:nvPr>
        </p:nvGraphicFramePr>
        <p:xfrm>
          <a:off x="683568"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④气压的垂直分布</a:t>
            </a:r>
            <a:endParaRPr lang="zh-CN" altLang="en-US" dirty="0"/>
          </a:p>
        </p:txBody>
      </p:sp>
      <p:sp>
        <p:nvSpPr>
          <p:cNvPr id="3" name="内容占位符 2"/>
          <p:cNvSpPr>
            <a:spLocks noGrp="1"/>
          </p:cNvSpPr>
          <p:nvPr>
            <p:ph idx="1"/>
          </p:nvPr>
        </p:nvSpPr>
        <p:spPr/>
        <p:txBody>
          <a:bodyPr/>
          <a:lstStyle/>
          <a:p>
            <a:pPr>
              <a:spcAft>
                <a:spcPts val="1200"/>
              </a:spcAft>
            </a:pPr>
            <a:r>
              <a:rPr lang="zh-CN" altLang="en-US" dirty="0" smtClean="0"/>
              <a:t>气压随高度升高而降低</a:t>
            </a:r>
            <a:endParaRPr lang="en-US" altLang="zh-CN" dirty="0" smtClean="0"/>
          </a:p>
          <a:p>
            <a:pPr>
              <a:spcAft>
                <a:spcPts val="1200"/>
              </a:spcAft>
            </a:pPr>
            <a:r>
              <a:rPr lang="zh-CN" altLang="en-US" dirty="0" smtClean="0"/>
              <a:t>这个变化的速率与气温和气压有关：</a:t>
            </a:r>
            <a:endParaRPr lang="en-US" altLang="zh-CN" dirty="0" smtClean="0"/>
          </a:p>
          <a:p>
            <a:pPr lvl="1">
              <a:spcAft>
                <a:spcPts val="1200"/>
              </a:spcAft>
            </a:pPr>
            <a:r>
              <a:rPr lang="zh-CN" altLang="en-US" b="0" dirty="0" smtClean="0">
                <a:solidFill>
                  <a:srgbClr val="0033CC"/>
                </a:solidFill>
                <a:latin typeface="黑体" panose="02010609060101010101" pitchFamily="49" charset="-122"/>
                <a:ea typeface="黑体" panose="02010609060101010101" pitchFamily="49" charset="-122"/>
              </a:rPr>
              <a:t>气压相同</a:t>
            </a:r>
            <a:r>
              <a:rPr lang="zh-CN" altLang="en-US" dirty="0" smtClean="0"/>
              <a:t>：气柱</a:t>
            </a:r>
            <a:r>
              <a:rPr lang="zh-CN" altLang="en-US" dirty="0" smtClean="0">
                <a:solidFill>
                  <a:srgbClr val="FF0000"/>
                </a:solidFill>
              </a:rPr>
              <a:t>温度越高</a:t>
            </a:r>
            <a:r>
              <a:rPr lang="zh-CN" altLang="en-US" dirty="0" smtClean="0"/>
              <a:t>，</a:t>
            </a:r>
            <a:r>
              <a:rPr lang="zh-CN" altLang="en-US" u="sng" dirty="0" smtClean="0">
                <a:solidFill>
                  <a:srgbClr val="0000FF"/>
                </a:solidFill>
              </a:rPr>
              <a:t>单位气压高度差</a:t>
            </a:r>
            <a:r>
              <a:rPr lang="zh-CN" altLang="en-US" dirty="0" smtClean="0"/>
              <a:t>越大，</a:t>
            </a:r>
            <a:r>
              <a:rPr lang="zh-CN" altLang="en-US" u="sng" dirty="0">
                <a:solidFill>
                  <a:srgbClr val="FF0000"/>
                </a:solidFill>
              </a:rPr>
              <a:t>气压垂直梯度</a:t>
            </a:r>
            <a:r>
              <a:rPr lang="zh-CN" altLang="en-US" dirty="0" smtClean="0"/>
              <a:t>比冷区</a:t>
            </a:r>
            <a:r>
              <a:rPr lang="zh-CN" altLang="en-US" dirty="0" smtClean="0"/>
              <a:t>小</a:t>
            </a:r>
            <a:endParaRPr lang="en-US" altLang="zh-CN" dirty="0" smtClean="0"/>
          </a:p>
          <a:p>
            <a:pPr lvl="1">
              <a:spcAft>
                <a:spcPts val="1200"/>
              </a:spcAft>
            </a:pPr>
            <a:r>
              <a:rPr lang="zh-CN" altLang="en-US" b="0" dirty="0">
                <a:solidFill>
                  <a:srgbClr val="0033CC"/>
                </a:solidFill>
                <a:latin typeface="黑体" panose="02010609060101010101" pitchFamily="49" charset="-122"/>
                <a:ea typeface="黑体" panose="02010609060101010101" pitchFamily="49" charset="-122"/>
              </a:rPr>
              <a:t>气温相同</a:t>
            </a:r>
            <a:r>
              <a:rPr lang="zh-CN" altLang="en-US" dirty="0" smtClean="0"/>
              <a:t>：</a:t>
            </a:r>
            <a:r>
              <a:rPr lang="zh-CN" altLang="en-US" dirty="0" smtClean="0">
                <a:solidFill>
                  <a:srgbClr val="FF0000"/>
                </a:solidFill>
              </a:rPr>
              <a:t>气压越高</a:t>
            </a:r>
            <a:r>
              <a:rPr lang="zh-CN" altLang="en-US" dirty="0" smtClean="0"/>
              <a:t>，</a:t>
            </a:r>
            <a:r>
              <a:rPr lang="zh-CN" altLang="en-US" u="sng" dirty="0" smtClean="0">
                <a:solidFill>
                  <a:srgbClr val="0000FF"/>
                </a:solidFill>
              </a:rPr>
              <a:t>单位气压高度差</a:t>
            </a:r>
            <a:r>
              <a:rPr lang="zh-CN" altLang="en-US" dirty="0" smtClean="0"/>
              <a:t>越小，气压垂直梯度越</a:t>
            </a:r>
            <a:r>
              <a:rPr lang="zh-CN" altLang="en-US" dirty="0" smtClean="0"/>
              <a:t>大</a:t>
            </a:r>
            <a:endParaRPr lang="en-US" altLang="zh-CN" dirty="0" smtClean="0"/>
          </a:p>
          <a:p>
            <a:pPr lvl="1"/>
            <a:endParaRPr lang="zh-CN" altLang="en-US" dirty="0"/>
          </a:p>
        </p:txBody>
      </p:sp>
    </p:spTree>
    <p:extLst>
      <p:ext uri="{BB962C8B-B14F-4D97-AF65-F5344CB8AC3E}">
        <p14:creationId xmlns:p14="http://schemas.microsoft.com/office/powerpoint/2010/main" val="36804917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ltLang="zh-CN" dirty="0">
                <a:solidFill>
                  <a:srgbClr val="0000FF"/>
                </a:solidFill>
                <a:latin typeface="黑体" pitchFamily="2" charset="-122"/>
              </a:rPr>
              <a:t>ENSO</a:t>
            </a:r>
            <a:r>
              <a:rPr lang="zh-CN" altLang="en-US" dirty="0">
                <a:solidFill>
                  <a:srgbClr val="0000FF"/>
                </a:solidFill>
                <a:latin typeface="黑体" pitchFamily="2" charset="-122"/>
              </a:rPr>
              <a:t>现象</a:t>
            </a:r>
            <a:r>
              <a:rPr lang="zh-CN" altLang="en-US" dirty="0">
                <a:solidFill>
                  <a:schemeClr val="tx1"/>
                </a:solidFill>
                <a:latin typeface="黑体" pitchFamily="2" charset="-122"/>
              </a:rPr>
              <a:t>对气候的影响</a:t>
            </a:r>
          </a:p>
        </p:txBody>
      </p:sp>
      <p:graphicFrame>
        <p:nvGraphicFramePr>
          <p:cNvPr id="6" name="图示 5"/>
          <p:cNvGraphicFramePr/>
          <p:nvPr>
            <p:extLst>
              <p:ext uri="{D42A27DB-BD31-4B8C-83A1-F6EECF244321}">
                <p14:modId xmlns:p14="http://schemas.microsoft.com/office/powerpoint/2010/main" val="150043676"/>
              </p:ext>
            </p:extLst>
          </p:nvPr>
        </p:nvGraphicFramePr>
        <p:xfrm>
          <a:off x="611560" y="1736749"/>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normAutofit/>
          </a:bodyPr>
          <a:lstStyle/>
          <a:p>
            <a:r>
              <a:rPr lang="en-US" altLang="zh-CN" sz="3600" dirty="0" smtClean="0">
                <a:solidFill>
                  <a:schemeClr val="tx1"/>
                </a:solidFill>
              </a:rPr>
              <a:t>3. </a:t>
            </a:r>
            <a:r>
              <a:rPr lang="zh-CN" altLang="en-US" sz="3600" dirty="0" smtClean="0">
                <a:solidFill>
                  <a:schemeClr val="tx1"/>
                </a:solidFill>
              </a:rPr>
              <a:t>气候形成</a:t>
            </a:r>
            <a:r>
              <a:rPr lang="zh-CN" altLang="en-US" sz="3600" dirty="0">
                <a:solidFill>
                  <a:schemeClr val="tx1"/>
                </a:solidFill>
              </a:rPr>
              <a:t>的地理因子（下垫面因素）</a:t>
            </a:r>
          </a:p>
        </p:txBody>
      </p:sp>
      <p:graphicFrame>
        <p:nvGraphicFramePr>
          <p:cNvPr id="6" name="图示 5"/>
          <p:cNvGraphicFramePr/>
          <p:nvPr>
            <p:extLst>
              <p:ext uri="{D42A27DB-BD31-4B8C-83A1-F6EECF244321}">
                <p14:modId xmlns:p14="http://schemas.microsoft.com/office/powerpoint/2010/main" val="851215217"/>
              </p:ext>
            </p:extLst>
          </p:nvPr>
        </p:nvGraphicFramePr>
        <p:xfrm>
          <a:off x="611560" y="1761937"/>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zh-CN" altLang="en-US" dirty="0" smtClean="0"/>
              <a:t>①</a:t>
            </a:r>
            <a:r>
              <a:rPr lang="zh-CN" altLang="en-US" dirty="0" smtClean="0">
                <a:solidFill>
                  <a:srgbClr val="FF0000"/>
                </a:solidFill>
              </a:rPr>
              <a:t>海陆分布</a:t>
            </a:r>
            <a:r>
              <a:rPr lang="zh-CN" altLang="en-US" dirty="0" smtClean="0"/>
              <a:t>对气候的影响</a:t>
            </a:r>
            <a:endParaRPr lang="zh-CN" altLang="en-US" dirty="0"/>
          </a:p>
        </p:txBody>
      </p:sp>
      <p:graphicFrame>
        <p:nvGraphicFramePr>
          <p:cNvPr id="6" name="图示 5"/>
          <p:cNvGraphicFramePr/>
          <p:nvPr>
            <p:extLst>
              <p:ext uri="{D42A27DB-BD31-4B8C-83A1-F6EECF244321}">
                <p14:modId xmlns:p14="http://schemas.microsoft.com/office/powerpoint/2010/main" val="420245187"/>
              </p:ext>
            </p:extLst>
          </p:nvPr>
        </p:nvGraphicFramePr>
        <p:xfrm>
          <a:off x="755576" y="1681585"/>
          <a:ext cx="7272040" cy="4581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海陆分布对气候的影响</a:t>
            </a:r>
          </a:p>
        </p:txBody>
      </p:sp>
      <p:sp>
        <p:nvSpPr>
          <p:cNvPr id="3" name="内容占位符 2"/>
          <p:cNvSpPr>
            <a:spLocks noGrp="1"/>
          </p:cNvSpPr>
          <p:nvPr>
            <p:ph idx="1"/>
          </p:nvPr>
        </p:nvSpPr>
        <p:spPr/>
        <p:txBody>
          <a:bodyPr/>
          <a:lstStyle/>
          <a:p>
            <a:r>
              <a:rPr lang="zh-CN" altLang="en-US" dirty="0" smtClean="0">
                <a:solidFill>
                  <a:srgbClr val="0000FF"/>
                </a:solidFill>
              </a:rPr>
              <a:t>破坏</a:t>
            </a:r>
            <a:r>
              <a:rPr lang="zh-CN" altLang="en-US" dirty="0"/>
              <a:t>了温度的</a:t>
            </a:r>
            <a:r>
              <a:rPr lang="zh-CN" altLang="en-US" dirty="0">
                <a:solidFill>
                  <a:srgbClr val="0000FF"/>
                </a:solidFill>
              </a:rPr>
              <a:t>纬度地带性分布</a:t>
            </a:r>
            <a:r>
              <a:rPr lang="zh-CN" altLang="en-US" dirty="0"/>
              <a:t>，且影响到气压分布、大气运动方向及水分分布，使同一纬度内出现海洋性气候与大陆性气候的差异。</a:t>
            </a:r>
          </a:p>
          <a:p>
            <a:pPr lvl="1"/>
            <a:r>
              <a:rPr lang="zh-CN" altLang="en-US" dirty="0" smtClean="0"/>
              <a:t>洋面</a:t>
            </a:r>
            <a:r>
              <a:rPr lang="zh-CN" altLang="en-US" dirty="0"/>
              <a:t>、海岛和经常受海洋气流影响的</a:t>
            </a:r>
            <a:r>
              <a:rPr lang="zh-CN" altLang="en-US" sz="3200" dirty="0">
                <a:solidFill>
                  <a:srgbClr val="FF0000"/>
                </a:solidFill>
              </a:rPr>
              <a:t>大陆</a:t>
            </a:r>
            <a:r>
              <a:rPr lang="zh-CN" altLang="en-US" sz="3200" dirty="0" smtClean="0">
                <a:solidFill>
                  <a:srgbClr val="FF0000"/>
                </a:solidFill>
              </a:rPr>
              <a:t>海岸带</a:t>
            </a:r>
            <a:r>
              <a:rPr lang="zh-CN" altLang="en-US" dirty="0" smtClean="0"/>
              <a:t>：典型</a:t>
            </a:r>
            <a:r>
              <a:rPr lang="zh-CN" altLang="en-US" dirty="0"/>
              <a:t>的</a:t>
            </a:r>
            <a:r>
              <a:rPr lang="zh-CN" altLang="en-US" dirty="0" smtClean="0"/>
              <a:t>海洋性气候</a:t>
            </a:r>
            <a:endParaRPr lang="zh-CN" altLang="en-US" dirty="0"/>
          </a:p>
          <a:p>
            <a:pPr lvl="1"/>
            <a:r>
              <a:rPr lang="zh-CN" altLang="en-US" sz="3200" dirty="0" smtClean="0">
                <a:solidFill>
                  <a:srgbClr val="FF0000"/>
                </a:solidFill>
              </a:rPr>
              <a:t>大陆内部</a:t>
            </a:r>
            <a:r>
              <a:rPr lang="zh-CN" altLang="en-US" dirty="0" smtClean="0"/>
              <a:t>：海洋</a:t>
            </a:r>
            <a:r>
              <a:rPr lang="zh-CN" altLang="en-US" dirty="0"/>
              <a:t>气流影响不及或微弱的地区，则具有显著的大陆性气候</a:t>
            </a:r>
            <a:r>
              <a:rPr lang="zh-CN" altLang="en-US" dirty="0" smtClean="0"/>
              <a:t>特征</a:t>
            </a:r>
            <a:endParaRPr lang="zh-CN" altLang="en-US" dirty="0"/>
          </a:p>
          <a:p>
            <a:endParaRPr lang="zh-CN" altLang="en-US" dirty="0"/>
          </a:p>
        </p:txBody>
      </p:sp>
    </p:spTree>
    <p:extLst>
      <p:ext uri="{BB962C8B-B14F-4D97-AF65-F5344CB8AC3E}">
        <p14:creationId xmlns:p14="http://schemas.microsoft.com/office/powerpoint/2010/main" val="38870835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zh-CN" altLang="en-US" dirty="0" smtClean="0"/>
              <a:t>②</a:t>
            </a:r>
            <a:r>
              <a:rPr lang="zh-CN" altLang="en-US" dirty="0" smtClean="0">
                <a:solidFill>
                  <a:srgbClr val="FF0000"/>
                </a:solidFill>
              </a:rPr>
              <a:t>洋流</a:t>
            </a:r>
            <a:r>
              <a:rPr lang="zh-CN" altLang="en-US" dirty="0" smtClean="0"/>
              <a:t>对气候的影响</a:t>
            </a:r>
            <a:endParaRPr lang="zh-CN" altLang="en-US" dirty="0"/>
          </a:p>
        </p:txBody>
      </p:sp>
      <p:graphicFrame>
        <p:nvGraphicFramePr>
          <p:cNvPr id="6" name="图示 5"/>
          <p:cNvGraphicFramePr/>
          <p:nvPr>
            <p:extLst>
              <p:ext uri="{D42A27DB-BD31-4B8C-83A1-F6EECF244321}">
                <p14:modId xmlns:p14="http://schemas.microsoft.com/office/powerpoint/2010/main" val="2959176222"/>
              </p:ext>
            </p:extLst>
          </p:nvPr>
        </p:nvGraphicFramePr>
        <p:xfrm>
          <a:off x="693912" y="1844824"/>
          <a:ext cx="79928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洋流对</a:t>
            </a:r>
            <a:r>
              <a:rPr lang="zh-CN" altLang="en-US" dirty="0"/>
              <a:t>气候的影响</a:t>
            </a:r>
          </a:p>
        </p:txBody>
      </p:sp>
      <p:sp>
        <p:nvSpPr>
          <p:cNvPr id="3" name="内容占位符 2"/>
          <p:cNvSpPr>
            <a:spLocks noGrp="1"/>
          </p:cNvSpPr>
          <p:nvPr>
            <p:ph idx="1"/>
          </p:nvPr>
        </p:nvSpPr>
        <p:spPr/>
        <p:txBody>
          <a:bodyPr/>
          <a:lstStyle/>
          <a:p>
            <a:r>
              <a:rPr lang="zh-CN" altLang="en-US" dirty="0" smtClean="0"/>
              <a:t>调解</a:t>
            </a:r>
            <a:r>
              <a:rPr lang="zh-CN" altLang="en-US" dirty="0"/>
              <a:t>南北气温上有很大</a:t>
            </a:r>
            <a:r>
              <a:rPr lang="zh-CN" altLang="en-US" dirty="0" smtClean="0"/>
              <a:t>作用</a:t>
            </a:r>
            <a:endParaRPr lang="zh-CN" altLang="en-US" dirty="0"/>
          </a:p>
          <a:p>
            <a:r>
              <a:rPr lang="zh-CN" altLang="en-US" dirty="0" smtClean="0"/>
              <a:t>对</a:t>
            </a:r>
            <a:r>
              <a:rPr lang="zh-CN" altLang="en-US" dirty="0"/>
              <a:t>东西两岸的气温差异有明显的</a:t>
            </a:r>
            <a:r>
              <a:rPr lang="zh-CN" altLang="en-US" dirty="0" smtClean="0"/>
              <a:t>影响</a:t>
            </a:r>
            <a:endParaRPr lang="zh-CN" altLang="en-US" dirty="0"/>
          </a:p>
          <a:p>
            <a:r>
              <a:rPr lang="zh-CN" altLang="en-US" dirty="0" smtClean="0"/>
              <a:t>影响</a:t>
            </a:r>
            <a:r>
              <a:rPr lang="zh-CN" altLang="en-US" dirty="0"/>
              <a:t>寒暖流：</a:t>
            </a:r>
          </a:p>
          <a:p>
            <a:pPr lvl="1"/>
            <a:r>
              <a:rPr lang="zh-CN" altLang="en-US" sz="2800" dirty="0" smtClean="0">
                <a:solidFill>
                  <a:srgbClr val="0000FF"/>
                </a:solidFill>
              </a:rPr>
              <a:t>寒流</a:t>
            </a:r>
            <a:r>
              <a:rPr lang="zh-CN" altLang="en-US" dirty="0"/>
              <a:t>流经海面时，低层空气变冷而稳定，</a:t>
            </a:r>
            <a:r>
              <a:rPr lang="zh-CN" altLang="en-US" dirty="0">
                <a:solidFill>
                  <a:srgbClr val="0000FF"/>
                </a:solidFill>
              </a:rPr>
              <a:t>不易产生</a:t>
            </a:r>
            <a:r>
              <a:rPr lang="zh-CN" altLang="en-US" dirty="0" smtClean="0">
                <a:solidFill>
                  <a:srgbClr val="0000FF"/>
                </a:solidFill>
              </a:rPr>
              <a:t>降水</a:t>
            </a:r>
            <a:endParaRPr lang="zh-CN" altLang="en-US" dirty="0"/>
          </a:p>
          <a:p>
            <a:pPr lvl="1"/>
            <a:r>
              <a:rPr lang="zh-CN" altLang="en-US" sz="2800" dirty="0" smtClean="0">
                <a:solidFill>
                  <a:srgbClr val="FF0000"/>
                </a:solidFill>
              </a:rPr>
              <a:t>暖流</a:t>
            </a:r>
            <a:r>
              <a:rPr lang="zh-CN" altLang="en-US" dirty="0"/>
              <a:t>流经海面时，低层空气变暖，气层不稳定，</a:t>
            </a:r>
            <a:r>
              <a:rPr lang="zh-CN" altLang="en-US" dirty="0">
                <a:solidFill>
                  <a:srgbClr val="0000FF"/>
                </a:solidFill>
              </a:rPr>
              <a:t>有利于</a:t>
            </a:r>
            <a:r>
              <a:rPr lang="zh-CN" altLang="en-US" dirty="0" smtClean="0">
                <a:solidFill>
                  <a:srgbClr val="0000FF"/>
                </a:solidFill>
              </a:rPr>
              <a:t>降水</a:t>
            </a:r>
            <a:endParaRPr lang="zh-CN" altLang="en-US" dirty="0"/>
          </a:p>
          <a:p>
            <a:endParaRPr lang="zh-CN" altLang="en-US" dirty="0"/>
          </a:p>
        </p:txBody>
      </p:sp>
    </p:spTree>
    <p:extLst>
      <p:ext uri="{BB962C8B-B14F-4D97-AF65-F5344CB8AC3E}">
        <p14:creationId xmlns:p14="http://schemas.microsoft.com/office/powerpoint/2010/main" val="12913816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zh-CN" altLang="en-US" smtClean="0"/>
              <a:t>③地形对气候的影响</a:t>
            </a:r>
            <a:endParaRPr lang="zh-CN" altLang="en-US" dirty="0"/>
          </a:p>
        </p:txBody>
      </p:sp>
      <p:graphicFrame>
        <p:nvGraphicFramePr>
          <p:cNvPr id="6" name="图示 5"/>
          <p:cNvGraphicFramePr/>
          <p:nvPr>
            <p:extLst>
              <p:ext uri="{D42A27DB-BD31-4B8C-83A1-F6EECF244321}">
                <p14:modId xmlns:p14="http://schemas.microsoft.com/office/powerpoint/2010/main" val="3317119830"/>
              </p:ext>
            </p:extLst>
          </p:nvPr>
        </p:nvGraphicFramePr>
        <p:xfrm>
          <a:off x="611560" y="1772817"/>
          <a:ext cx="8229600"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4"/>
          <p:cNvSpPr>
            <a:spLocks noGrp="1" noChangeArrowheads="1"/>
          </p:cNvSpPr>
          <p:nvPr>
            <p:ph type="title"/>
          </p:nvPr>
        </p:nvSpPr>
        <p:spPr/>
        <p:txBody>
          <a:bodyPr/>
          <a:lstStyle/>
          <a:p>
            <a:r>
              <a:rPr lang="en-US" altLang="zh-CN" dirty="0" smtClean="0">
                <a:solidFill>
                  <a:schemeClr val="tx1"/>
                </a:solidFill>
              </a:rPr>
              <a:t>4.4.3 </a:t>
            </a:r>
            <a:r>
              <a:rPr lang="zh-CN" altLang="en-US" dirty="0" smtClean="0">
                <a:solidFill>
                  <a:schemeClr val="tx1"/>
                </a:solidFill>
              </a:rPr>
              <a:t>气候带</a:t>
            </a:r>
            <a:r>
              <a:rPr lang="zh-CN" altLang="en-US" dirty="0">
                <a:solidFill>
                  <a:schemeClr val="tx1"/>
                </a:solidFill>
              </a:rPr>
              <a:t>和气候型</a:t>
            </a:r>
          </a:p>
        </p:txBody>
      </p:sp>
      <p:sp>
        <p:nvSpPr>
          <p:cNvPr id="3" name="内容占位符 2"/>
          <p:cNvSpPr>
            <a:spLocks noGrp="1"/>
          </p:cNvSpPr>
          <p:nvPr>
            <p:ph idx="1"/>
          </p:nvPr>
        </p:nvSpPr>
        <p:spPr/>
        <p:txBody>
          <a:bodyPr/>
          <a:lstStyle/>
          <a:p>
            <a:pPr marL="0" indent="0">
              <a:spcBef>
                <a:spcPts val="1200"/>
              </a:spcBef>
              <a:spcAft>
                <a:spcPts val="600"/>
              </a:spcAft>
              <a:buNone/>
            </a:pPr>
            <a:r>
              <a:rPr lang="en-US" altLang="zh-CN" sz="3200" dirty="0" smtClean="0"/>
              <a:t>1. </a:t>
            </a:r>
            <a:r>
              <a:rPr lang="zh-CN" altLang="en-US" sz="3200" dirty="0" smtClean="0"/>
              <a:t>低纬度</a:t>
            </a:r>
            <a:r>
              <a:rPr lang="zh-CN" altLang="en-US" sz="3200" dirty="0"/>
              <a:t>气候</a:t>
            </a:r>
          </a:p>
          <a:p>
            <a:pPr marL="0" indent="0">
              <a:spcBef>
                <a:spcPts val="1200"/>
              </a:spcBef>
              <a:spcAft>
                <a:spcPts val="600"/>
              </a:spcAft>
              <a:buNone/>
            </a:pPr>
            <a:r>
              <a:rPr lang="en-US" altLang="zh-CN" sz="3200" dirty="0" smtClean="0"/>
              <a:t>2. </a:t>
            </a:r>
            <a:r>
              <a:rPr lang="zh-CN" altLang="en-US" sz="3200" dirty="0" smtClean="0"/>
              <a:t>中纬度</a:t>
            </a:r>
            <a:r>
              <a:rPr lang="zh-CN" altLang="en-US" sz="3200" dirty="0"/>
              <a:t>气候</a:t>
            </a:r>
          </a:p>
          <a:p>
            <a:pPr marL="0" indent="0">
              <a:spcBef>
                <a:spcPts val="1200"/>
              </a:spcBef>
              <a:spcAft>
                <a:spcPts val="600"/>
              </a:spcAft>
              <a:buNone/>
            </a:pPr>
            <a:r>
              <a:rPr lang="en-US" altLang="zh-CN" sz="3200" dirty="0" smtClean="0"/>
              <a:t>3. </a:t>
            </a:r>
            <a:r>
              <a:rPr lang="zh-CN" altLang="en-US" sz="3200" dirty="0" smtClean="0"/>
              <a:t>高纬度</a:t>
            </a:r>
            <a:r>
              <a:rPr lang="zh-CN" altLang="en-US" sz="3200" dirty="0"/>
              <a:t>气候</a:t>
            </a:r>
          </a:p>
          <a:p>
            <a:pPr marL="0" indent="0">
              <a:spcBef>
                <a:spcPts val="1200"/>
              </a:spcBef>
              <a:spcAft>
                <a:spcPts val="600"/>
              </a:spcAft>
              <a:buNone/>
            </a:pPr>
            <a:r>
              <a:rPr lang="en-US" altLang="zh-CN" sz="3200" dirty="0" smtClean="0"/>
              <a:t>4. </a:t>
            </a:r>
            <a:r>
              <a:rPr lang="zh-CN" altLang="en-US" sz="3200" dirty="0" smtClean="0"/>
              <a:t>高地</a:t>
            </a:r>
            <a:r>
              <a:rPr lang="zh-CN" altLang="en-US" sz="3200" dirty="0"/>
              <a:t>气候</a:t>
            </a:r>
          </a:p>
          <a:p>
            <a:endParaRPr lang="zh-CN" alt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2" name="Rectangle 4"/>
          <p:cNvSpPr>
            <a:spLocks noGrp="1" noChangeArrowheads="1"/>
          </p:cNvSpPr>
          <p:nvPr>
            <p:ph type="title"/>
          </p:nvPr>
        </p:nvSpPr>
        <p:spPr/>
        <p:txBody>
          <a:bodyPr/>
          <a:lstStyle/>
          <a:p>
            <a:r>
              <a:rPr lang="en-US" altLang="zh-CN" dirty="0" smtClean="0">
                <a:solidFill>
                  <a:schemeClr val="tx1"/>
                </a:solidFill>
              </a:rPr>
              <a:t>1. </a:t>
            </a:r>
            <a:r>
              <a:rPr lang="zh-CN" altLang="en-US" dirty="0" smtClean="0">
                <a:solidFill>
                  <a:schemeClr val="tx1"/>
                </a:solidFill>
              </a:rPr>
              <a:t>低纬度</a:t>
            </a:r>
            <a:r>
              <a:rPr lang="zh-CN" altLang="en-US" dirty="0">
                <a:solidFill>
                  <a:schemeClr val="tx1"/>
                </a:solidFill>
              </a:rPr>
              <a:t>气候</a:t>
            </a:r>
          </a:p>
        </p:txBody>
      </p:sp>
      <p:graphicFrame>
        <p:nvGraphicFramePr>
          <p:cNvPr id="6" name="图示 5"/>
          <p:cNvGraphicFramePr/>
          <p:nvPr>
            <p:extLst>
              <p:ext uri="{D42A27DB-BD31-4B8C-83A1-F6EECF244321}">
                <p14:modId xmlns:p14="http://schemas.microsoft.com/office/powerpoint/2010/main" val="3370999697"/>
              </p:ext>
            </p:extLst>
          </p:nvPr>
        </p:nvGraphicFramePr>
        <p:xfrm>
          <a:off x="539552" y="1736749"/>
          <a:ext cx="8229600" cy="4972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4"/>
          <p:cNvSpPr>
            <a:spLocks noGrp="1" noChangeArrowheads="1"/>
          </p:cNvSpPr>
          <p:nvPr>
            <p:ph type="title"/>
          </p:nvPr>
        </p:nvSpPr>
        <p:spPr/>
        <p:txBody>
          <a:bodyPr/>
          <a:lstStyle/>
          <a:p>
            <a:r>
              <a:rPr lang="zh-CN" altLang="en-US" dirty="0">
                <a:solidFill>
                  <a:schemeClr val="tx1"/>
                </a:solidFill>
              </a:rPr>
              <a:t>低纬度气候的分类</a:t>
            </a:r>
          </a:p>
        </p:txBody>
      </p:sp>
      <p:graphicFrame>
        <p:nvGraphicFramePr>
          <p:cNvPr id="6" name="图示 5"/>
          <p:cNvGraphicFramePr/>
          <p:nvPr>
            <p:extLst>
              <p:ext uri="{D42A27DB-BD31-4B8C-83A1-F6EECF244321}">
                <p14:modId xmlns:p14="http://schemas.microsoft.com/office/powerpoint/2010/main" val="1227830601"/>
              </p:ext>
            </p:extLst>
          </p:nvPr>
        </p:nvGraphicFramePr>
        <p:xfrm>
          <a:off x="611560" y="1772816"/>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zh-CN" dirty="0" smtClean="0"/>
              <a:t>2. </a:t>
            </a:r>
            <a:r>
              <a:rPr lang="zh-CN" altLang="en-US" dirty="0" smtClean="0"/>
              <a:t>大气分层</a:t>
            </a:r>
            <a:endParaRPr lang="zh-CN" altLang="en-US" dirty="0"/>
          </a:p>
        </p:txBody>
      </p:sp>
      <p:graphicFrame>
        <p:nvGraphicFramePr>
          <p:cNvPr id="9" name="内容占位符 8"/>
          <p:cNvGraphicFramePr>
            <a:graphicFrameLocks noGrp="1"/>
          </p:cNvGraphicFramePr>
          <p:nvPr>
            <p:ph idx="1"/>
            <p:extLst>
              <p:ext uri="{D42A27DB-BD31-4B8C-83A1-F6EECF244321}">
                <p14:modId xmlns:p14="http://schemas.microsoft.com/office/powerpoint/2010/main" val="2112168943"/>
              </p:ext>
            </p:extLst>
          </p:nvPr>
        </p:nvGraphicFramePr>
        <p:xfrm>
          <a:off x="611560" y="2273936"/>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p:nvPr/>
        </p:nvSpPr>
        <p:spPr>
          <a:xfrm>
            <a:off x="539552" y="1735733"/>
            <a:ext cx="4512774" cy="523220"/>
          </a:xfrm>
          <a:prstGeom prst="rect">
            <a:avLst/>
          </a:prstGeom>
        </p:spPr>
        <p:txBody>
          <a:bodyPr wrap="none">
            <a:spAutoFit/>
          </a:bodyPr>
          <a:lstStyle/>
          <a:p>
            <a:r>
              <a:rPr lang="zh-CN" altLang="en-US" b="1" dirty="0"/>
              <a:t>按照</a:t>
            </a:r>
            <a:r>
              <a:rPr lang="zh-CN" altLang="en-US" b="1" u="sng" dirty="0">
                <a:solidFill>
                  <a:srgbClr val="0000FF"/>
                </a:solidFill>
              </a:rPr>
              <a:t>温度和运动情况</a:t>
            </a:r>
            <a:r>
              <a:rPr lang="zh-CN" altLang="en-US" b="1" dirty="0"/>
              <a:t>分为：</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0" name="Rectangle 4"/>
          <p:cNvSpPr>
            <a:spLocks noGrp="1" noChangeArrowheads="1"/>
          </p:cNvSpPr>
          <p:nvPr>
            <p:ph type="title"/>
          </p:nvPr>
        </p:nvSpPr>
        <p:spPr/>
        <p:txBody>
          <a:bodyPr/>
          <a:lstStyle/>
          <a:p>
            <a:r>
              <a:rPr lang="en-US" altLang="zh-CN" dirty="0" smtClean="0">
                <a:solidFill>
                  <a:schemeClr val="tx1"/>
                </a:solidFill>
              </a:rPr>
              <a:t>2. </a:t>
            </a:r>
            <a:r>
              <a:rPr lang="zh-CN" altLang="en-US" dirty="0" smtClean="0">
                <a:solidFill>
                  <a:schemeClr val="tx1"/>
                </a:solidFill>
              </a:rPr>
              <a:t>中纬度</a:t>
            </a:r>
            <a:r>
              <a:rPr lang="zh-CN" altLang="en-US" dirty="0">
                <a:solidFill>
                  <a:schemeClr val="tx1"/>
                </a:solidFill>
              </a:rPr>
              <a:t>气候带</a:t>
            </a:r>
          </a:p>
        </p:txBody>
      </p:sp>
      <p:graphicFrame>
        <p:nvGraphicFramePr>
          <p:cNvPr id="6" name="图示 5"/>
          <p:cNvGraphicFramePr/>
          <p:nvPr>
            <p:extLst>
              <p:ext uri="{D42A27DB-BD31-4B8C-83A1-F6EECF244321}">
                <p14:modId xmlns:p14="http://schemas.microsoft.com/office/powerpoint/2010/main" val="3819942676"/>
              </p:ext>
            </p:extLst>
          </p:nvPr>
        </p:nvGraphicFramePr>
        <p:xfrm>
          <a:off x="611560" y="1700808"/>
          <a:ext cx="8229600" cy="4972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8" name="Rectangle 4"/>
          <p:cNvSpPr>
            <a:spLocks noGrp="1" noChangeArrowheads="1"/>
          </p:cNvSpPr>
          <p:nvPr>
            <p:ph type="title"/>
          </p:nvPr>
        </p:nvSpPr>
        <p:spPr/>
        <p:txBody>
          <a:bodyPr/>
          <a:lstStyle/>
          <a:p>
            <a:r>
              <a:rPr lang="en-US" altLang="zh-CN" dirty="0" smtClean="0"/>
              <a:t>3.</a:t>
            </a:r>
            <a:r>
              <a:rPr lang="en-US" altLang="zh-CN" dirty="0" smtClean="0">
                <a:solidFill>
                  <a:schemeClr val="tx1"/>
                </a:solidFill>
              </a:rPr>
              <a:t> </a:t>
            </a:r>
            <a:r>
              <a:rPr lang="zh-CN" altLang="en-US" dirty="0" smtClean="0">
                <a:solidFill>
                  <a:schemeClr val="tx1"/>
                </a:solidFill>
              </a:rPr>
              <a:t>高纬度</a:t>
            </a:r>
            <a:r>
              <a:rPr lang="zh-CN" altLang="en-US" dirty="0">
                <a:solidFill>
                  <a:schemeClr val="tx1"/>
                </a:solidFill>
              </a:rPr>
              <a:t>气候带</a:t>
            </a:r>
          </a:p>
        </p:txBody>
      </p:sp>
      <p:graphicFrame>
        <p:nvGraphicFramePr>
          <p:cNvPr id="6" name="图示 5"/>
          <p:cNvGraphicFramePr/>
          <p:nvPr>
            <p:extLst>
              <p:ext uri="{D42A27DB-BD31-4B8C-83A1-F6EECF244321}">
                <p14:modId xmlns:p14="http://schemas.microsoft.com/office/powerpoint/2010/main" val="137914460"/>
              </p:ext>
            </p:extLst>
          </p:nvPr>
        </p:nvGraphicFramePr>
        <p:xfrm>
          <a:off x="611560" y="1417638"/>
          <a:ext cx="8229600" cy="4900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4"/>
          <p:cNvSpPr>
            <a:spLocks noGrp="1" noChangeArrowheads="1"/>
          </p:cNvSpPr>
          <p:nvPr>
            <p:ph type="title"/>
          </p:nvPr>
        </p:nvSpPr>
        <p:spPr/>
        <p:txBody>
          <a:bodyPr/>
          <a:lstStyle/>
          <a:p>
            <a:r>
              <a:rPr lang="en-US" altLang="zh-CN" dirty="0" smtClean="0">
                <a:solidFill>
                  <a:schemeClr val="tx1"/>
                </a:solidFill>
              </a:rPr>
              <a:t>4. </a:t>
            </a:r>
            <a:r>
              <a:rPr lang="zh-CN" altLang="en-US" dirty="0" smtClean="0">
                <a:solidFill>
                  <a:schemeClr val="tx1"/>
                </a:solidFill>
              </a:rPr>
              <a:t>高地</a:t>
            </a:r>
            <a:r>
              <a:rPr lang="zh-CN" altLang="en-US" dirty="0">
                <a:solidFill>
                  <a:schemeClr val="tx1"/>
                </a:solidFill>
              </a:rPr>
              <a:t>气候带</a:t>
            </a:r>
          </a:p>
        </p:txBody>
      </p:sp>
      <p:graphicFrame>
        <p:nvGraphicFramePr>
          <p:cNvPr id="6" name="图示 5"/>
          <p:cNvGraphicFramePr/>
          <p:nvPr>
            <p:extLst>
              <p:ext uri="{D42A27DB-BD31-4B8C-83A1-F6EECF244321}">
                <p14:modId xmlns:p14="http://schemas.microsoft.com/office/powerpoint/2010/main" val="3800002545"/>
              </p:ext>
            </p:extLst>
          </p:nvPr>
        </p:nvGraphicFramePr>
        <p:xfrm>
          <a:off x="611560" y="1752627"/>
          <a:ext cx="8229600" cy="4829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9" name="Rectangle 7"/>
          <p:cNvSpPr>
            <a:spLocks noGrp="1" noChangeArrowheads="1"/>
          </p:cNvSpPr>
          <p:nvPr>
            <p:ph type="title"/>
          </p:nvPr>
        </p:nvSpPr>
        <p:spPr/>
        <p:txBody>
          <a:bodyPr/>
          <a:lstStyle/>
          <a:p>
            <a:r>
              <a:rPr lang="zh-CN" altLang="en-US" dirty="0" smtClean="0"/>
              <a:t>本章小结</a:t>
            </a:r>
            <a:endParaRPr lang="zh-CN" altLang="en-US" dirty="0"/>
          </a:p>
        </p:txBody>
      </p:sp>
      <p:graphicFrame>
        <p:nvGraphicFramePr>
          <p:cNvPr id="6" name="图示 5"/>
          <p:cNvGraphicFramePr/>
          <p:nvPr>
            <p:extLst>
              <p:ext uri="{D42A27DB-BD31-4B8C-83A1-F6EECF244321}">
                <p14:modId xmlns:p14="http://schemas.microsoft.com/office/powerpoint/2010/main" val="3191043859"/>
              </p:ext>
            </p:extLst>
          </p:nvPr>
        </p:nvGraphicFramePr>
        <p:xfrm>
          <a:off x="611560" y="1844825"/>
          <a:ext cx="7704856" cy="3384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8" name="Rectangle 14"/>
          <p:cNvSpPr>
            <a:spLocks noGrp="1" noChangeArrowheads="1"/>
          </p:cNvSpPr>
          <p:nvPr>
            <p:ph type="title"/>
          </p:nvPr>
        </p:nvSpPr>
        <p:spPr/>
        <p:txBody>
          <a:bodyPr/>
          <a:lstStyle/>
          <a:p>
            <a:r>
              <a:rPr lang="en-US" altLang="zh-CN" dirty="0" smtClean="0"/>
              <a:t>① </a:t>
            </a:r>
            <a:r>
              <a:rPr lang="zh-CN" altLang="en-US" dirty="0" smtClean="0"/>
              <a:t>对流层</a:t>
            </a:r>
            <a:endParaRPr lang="zh-CN" altLang="en-US" dirty="0"/>
          </a:p>
        </p:txBody>
      </p:sp>
      <p:graphicFrame>
        <p:nvGraphicFramePr>
          <p:cNvPr id="6" name="图示 5"/>
          <p:cNvGraphicFramePr/>
          <p:nvPr>
            <p:extLst>
              <p:ext uri="{D42A27DB-BD31-4B8C-83A1-F6EECF244321}">
                <p14:modId xmlns:p14="http://schemas.microsoft.com/office/powerpoint/2010/main" val="283866814"/>
              </p:ext>
            </p:extLst>
          </p:nvPr>
        </p:nvGraphicFramePr>
        <p:xfrm>
          <a:off x="683568" y="1844824"/>
          <a:ext cx="7931224"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716678342"/>
              </p:ext>
            </p:extLst>
          </p:nvPr>
        </p:nvGraphicFramePr>
        <p:xfrm>
          <a:off x="468313" y="765175"/>
          <a:ext cx="82296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t>对流层的</a:t>
            </a:r>
            <a:r>
              <a:rPr lang="zh-CN" altLang="en-US" dirty="0" smtClean="0"/>
              <a:t>作用</a:t>
            </a:r>
            <a:endParaRPr lang="zh-CN" altLang="en-US" dirty="0"/>
          </a:p>
        </p:txBody>
      </p:sp>
      <p:sp>
        <p:nvSpPr>
          <p:cNvPr id="6" name="内容占位符 5"/>
          <p:cNvSpPr>
            <a:spLocks noGrp="1"/>
          </p:cNvSpPr>
          <p:nvPr>
            <p:ph idx="1"/>
          </p:nvPr>
        </p:nvSpPr>
        <p:spPr/>
        <p:txBody>
          <a:bodyPr/>
          <a:lstStyle/>
          <a:p>
            <a:pPr marL="514350" indent="-514350">
              <a:spcAft>
                <a:spcPts val="1200"/>
              </a:spcAft>
              <a:buFont typeface="+mj-ea"/>
              <a:buAutoNum type="circleNumDbPlain"/>
            </a:pPr>
            <a:r>
              <a:rPr lang="zh-CN" sz="2800" b="1" dirty="0" smtClean="0">
                <a:solidFill>
                  <a:srgbClr val="000000"/>
                </a:solidFill>
              </a:rPr>
              <a:t>集中了</a:t>
            </a:r>
            <a:r>
              <a:rPr lang="zh-CN" sz="2800" b="1" dirty="0" smtClean="0">
                <a:solidFill>
                  <a:srgbClr val="0000FF"/>
                </a:solidFill>
              </a:rPr>
              <a:t>整个大气质量</a:t>
            </a:r>
            <a:r>
              <a:rPr lang="zh-CN" sz="2800" b="1" dirty="0" smtClean="0">
                <a:solidFill>
                  <a:srgbClr val="000000"/>
                </a:solidFill>
              </a:rPr>
              <a:t>的</a:t>
            </a:r>
            <a:r>
              <a:rPr lang="en-US" sz="2800" b="1" dirty="0" smtClean="0">
                <a:solidFill>
                  <a:srgbClr val="000000"/>
                </a:solidFill>
              </a:rPr>
              <a:t>3/4</a:t>
            </a:r>
            <a:r>
              <a:rPr lang="zh-CN" sz="2800" b="1" dirty="0" smtClean="0">
                <a:solidFill>
                  <a:srgbClr val="000000"/>
                </a:solidFill>
              </a:rPr>
              <a:t>和几乎</a:t>
            </a:r>
            <a:r>
              <a:rPr lang="zh-CN" sz="3200" b="1" dirty="0" smtClean="0">
                <a:solidFill>
                  <a:srgbClr val="0000FF"/>
                </a:solidFill>
              </a:rPr>
              <a:t>全部</a:t>
            </a:r>
            <a:r>
              <a:rPr lang="zh-CN" sz="3200" b="1" dirty="0" smtClean="0">
                <a:solidFill>
                  <a:srgbClr val="0000FF"/>
                </a:solidFill>
              </a:rPr>
              <a:t>水汽</a:t>
            </a:r>
            <a:endParaRPr lang="zh-CN" sz="2800" b="1" dirty="0">
              <a:solidFill>
                <a:srgbClr val="000000"/>
              </a:solidFill>
            </a:endParaRPr>
          </a:p>
          <a:p>
            <a:pPr marL="514350" indent="-514350">
              <a:spcAft>
                <a:spcPts val="1200"/>
              </a:spcAft>
              <a:buFont typeface="+mj-ea"/>
              <a:buAutoNum type="circleNumDbPlain"/>
            </a:pPr>
            <a:r>
              <a:rPr lang="zh-CN" sz="2800" b="1" dirty="0" smtClean="0">
                <a:solidFill>
                  <a:srgbClr val="000000"/>
                </a:solidFill>
              </a:rPr>
              <a:t>云、雾、雨、雪等</a:t>
            </a:r>
            <a:r>
              <a:rPr lang="zh-CN" sz="2800" b="1" u="sng" dirty="0" smtClean="0">
                <a:solidFill>
                  <a:srgbClr val="0000FF"/>
                </a:solidFill>
              </a:rPr>
              <a:t>主要天气现象</a:t>
            </a:r>
            <a:r>
              <a:rPr lang="zh-CN" sz="2800" b="1" dirty="0" smtClean="0">
                <a:solidFill>
                  <a:srgbClr val="000000"/>
                </a:solidFill>
              </a:rPr>
              <a:t>都发生在此</a:t>
            </a:r>
            <a:r>
              <a:rPr lang="zh-CN" sz="2800" b="1" dirty="0" smtClean="0">
                <a:solidFill>
                  <a:srgbClr val="000000"/>
                </a:solidFill>
              </a:rPr>
              <a:t>层</a:t>
            </a:r>
            <a:endParaRPr lang="zh-CN" sz="2800" b="1" dirty="0">
              <a:solidFill>
                <a:srgbClr val="000000"/>
              </a:solidFill>
            </a:endParaRPr>
          </a:p>
          <a:p>
            <a:pPr marL="514350" indent="-514350">
              <a:spcAft>
                <a:spcPts val="1200"/>
              </a:spcAft>
              <a:buFont typeface="+mj-ea"/>
              <a:buAutoNum type="circleNumDbPlain"/>
            </a:pPr>
            <a:r>
              <a:rPr lang="zh-CN" altLang="en-US" sz="2800" b="1" dirty="0" smtClean="0">
                <a:solidFill>
                  <a:srgbClr val="000000"/>
                </a:solidFill>
              </a:rPr>
              <a:t>对人类影响最大的一个</a:t>
            </a:r>
            <a:r>
              <a:rPr lang="zh-CN" altLang="en-US" sz="2800" b="1" dirty="0" smtClean="0">
                <a:solidFill>
                  <a:srgbClr val="000000"/>
                </a:solidFill>
              </a:rPr>
              <a:t>层</a:t>
            </a:r>
            <a:endParaRPr lang="zh-CN" altLang="en-US" b="1" dirty="0">
              <a:solidFill>
                <a:srgbClr val="00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4" name="Rectangle 6"/>
          <p:cNvSpPr>
            <a:spLocks noGrp="1" noChangeArrowheads="1"/>
          </p:cNvSpPr>
          <p:nvPr>
            <p:ph type="title"/>
          </p:nvPr>
        </p:nvSpPr>
        <p:spPr/>
        <p:txBody>
          <a:bodyPr/>
          <a:lstStyle/>
          <a:p>
            <a:r>
              <a:rPr lang="en-US" altLang="zh-CN" dirty="0" smtClean="0"/>
              <a:t>② </a:t>
            </a:r>
            <a:r>
              <a:rPr lang="zh-CN" altLang="en-US" dirty="0" smtClean="0"/>
              <a:t>平流层</a:t>
            </a:r>
            <a:endParaRPr lang="zh-CN" altLang="en-US" dirty="0"/>
          </a:p>
        </p:txBody>
      </p:sp>
      <p:graphicFrame>
        <p:nvGraphicFramePr>
          <p:cNvPr id="6" name="图示 5"/>
          <p:cNvGraphicFramePr/>
          <p:nvPr>
            <p:extLst>
              <p:ext uri="{D42A27DB-BD31-4B8C-83A1-F6EECF244321}">
                <p14:modId xmlns:p14="http://schemas.microsoft.com/office/powerpoint/2010/main" val="1872073439"/>
              </p:ext>
            </p:extLst>
          </p:nvPr>
        </p:nvGraphicFramePr>
        <p:xfrm>
          <a:off x="457200" y="1855365"/>
          <a:ext cx="8229600" cy="4165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r>
              <a:rPr lang="en-US" altLang="zh-CN" dirty="0" smtClean="0"/>
              <a:t>③ </a:t>
            </a:r>
            <a:r>
              <a:rPr lang="zh-CN" altLang="en-US" dirty="0" smtClean="0"/>
              <a:t>中间层</a:t>
            </a:r>
            <a:endParaRPr lang="zh-CN" altLang="en-US" dirty="0"/>
          </a:p>
        </p:txBody>
      </p:sp>
      <p:graphicFrame>
        <p:nvGraphicFramePr>
          <p:cNvPr id="6" name="图示 5"/>
          <p:cNvGraphicFramePr/>
          <p:nvPr>
            <p:extLst>
              <p:ext uri="{D42A27DB-BD31-4B8C-83A1-F6EECF244321}">
                <p14:modId xmlns:p14="http://schemas.microsoft.com/office/powerpoint/2010/main" val="4065307547"/>
              </p:ext>
            </p:extLst>
          </p:nvPr>
        </p:nvGraphicFramePr>
        <p:xfrm>
          <a:off x="539552"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4"/>
          <p:cNvSpPr>
            <a:spLocks noGrp="1" noChangeArrowheads="1"/>
          </p:cNvSpPr>
          <p:nvPr>
            <p:ph type="title"/>
          </p:nvPr>
        </p:nvSpPr>
        <p:spPr/>
        <p:txBody>
          <a:bodyPr/>
          <a:lstStyle/>
          <a:p>
            <a:r>
              <a:rPr lang="en-US" altLang="zh-CN" dirty="0" smtClean="0"/>
              <a:t>④ </a:t>
            </a:r>
            <a:r>
              <a:rPr lang="zh-CN" altLang="en-US" dirty="0" smtClean="0"/>
              <a:t>热层</a:t>
            </a:r>
            <a:r>
              <a:rPr lang="zh-CN" altLang="en-US" dirty="0"/>
              <a:t>（暖层、电离层 ）</a:t>
            </a:r>
          </a:p>
        </p:txBody>
      </p:sp>
      <p:graphicFrame>
        <p:nvGraphicFramePr>
          <p:cNvPr id="6" name="图示 5"/>
          <p:cNvGraphicFramePr/>
          <p:nvPr>
            <p:extLst>
              <p:ext uri="{D42A27DB-BD31-4B8C-83A1-F6EECF244321}">
                <p14:modId xmlns:p14="http://schemas.microsoft.com/office/powerpoint/2010/main" val="2151386773"/>
              </p:ext>
            </p:extLst>
          </p:nvPr>
        </p:nvGraphicFramePr>
        <p:xfrm>
          <a:off x="480689" y="1844825"/>
          <a:ext cx="8229600" cy="3456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热层形成和分层</a:t>
            </a:r>
            <a:endParaRPr lang="zh-CN" altLang="en-US" dirty="0"/>
          </a:p>
        </p:txBody>
      </p:sp>
      <p:graphicFrame>
        <p:nvGraphicFramePr>
          <p:cNvPr id="4" name="内容占位符 3"/>
          <p:cNvGraphicFramePr>
            <a:graphicFrameLocks noGrp="1"/>
          </p:cNvGraphicFramePr>
          <p:nvPr>
            <p:ph idx="1"/>
          </p:nvPr>
        </p:nvGraphicFramePr>
        <p:xfrm>
          <a:off x="457200" y="1736725"/>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热层的</a:t>
            </a:r>
            <a:r>
              <a:rPr lang="zh-CN" dirty="0" smtClean="0"/>
              <a:t>作用</a:t>
            </a:r>
            <a:endParaRPr lang="zh-CN" altLang="en-US" dirty="0"/>
          </a:p>
        </p:txBody>
      </p:sp>
      <p:sp>
        <p:nvSpPr>
          <p:cNvPr id="6" name="内容占位符 5"/>
          <p:cNvSpPr>
            <a:spLocks noGrp="1"/>
          </p:cNvSpPr>
          <p:nvPr>
            <p:ph idx="1"/>
          </p:nvPr>
        </p:nvSpPr>
        <p:spPr/>
        <p:txBody>
          <a:bodyPr/>
          <a:lstStyle/>
          <a:p>
            <a:pPr lvl="0" rtl="0">
              <a:spcBef>
                <a:spcPts val="1200"/>
              </a:spcBef>
              <a:spcAft>
                <a:spcPts val="600"/>
              </a:spcAft>
            </a:pPr>
            <a:r>
              <a:rPr lang="zh-CN" altLang="en-US" b="1" dirty="0" smtClean="0"/>
              <a:t>对</a:t>
            </a:r>
            <a:r>
              <a:rPr lang="zh-CN" altLang="en-US" b="1" u="sng" dirty="0" smtClean="0">
                <a:solidFill>
                  <a:srgbClr val="FF0000"/>
                </a:solidFill>
              </a:rPr>
              <a:t>电波传播</a:t>
            </a:r>
            <a:r>
              <a:rPr lang="zh-CN" altLang="en-US" b="1" dirty="0" smtClean="0"/>
              <a:t>的影响</a:t>
            </a:r>
            <a:r>
              <a:rPr lang="zh-CN" altLang="en-US" b="1" dirty="0" smtClean="0"/>
              <a:t>很大</a:t>
            </a:r>
            <a:endParaRPr lang="zh-CN" altLang="en-US" b="1" dirty="0"/>
          </a:p>
          <a:p>
            <a:pPr lvl="0" rtl="0">
              <a:spcBef>
                <a:spcPts val="1200"/>
              </a:spcBef>
              <a:spcAft>
                <a:spcPts val="600"/>
              </a:spcAft>
            </a:pPr>
            <a:r>
              <a:rPr lang="zh-CN" altLang="en-US" b="1" dirty="0" smtClean="0"/>
              <a:t>影响领域包括</a:t>
            </a:r>
            <a:r>
              <a:rPr lang="zh-CN" altLang="en-US" b="1" dirty="0" smtClean="0">
                <a:solidFill>
                  <a:srgbClr val="0000FF"/>
                </a:solidFill>
              </a:rPr>
              <a:t>无线电通讯、广播、无线电导航、雷达定位</a:t>
            </a:r>
            <a:r>
              <a:rPr lang="zh-CN" altLang="en-US" b="1" dirty="0" smtClean="0"/>
              <a:t>等</a:t>
            </a:r>
            <a:endParaRPr lang="zh-CN" altLang="en-US" b="1" dirty="0"/>
          </a:p>
          <a:p>
            <a:pPr lvl="1" rtl="0">
              <a:spcBef>
                <a:spcPts val="1200"/>
              </a:spcBef>
              <a:spcAft>
                <a:spcPts val="600"/>
              </a:spcAft>
            </a:pPr>
            <a:r>
              <a:rPr lang="zh-CN" altLang="en-US" b="1" dirty="0" smtClean="0"/>
              <a:t>受电离层影响的波段：</a:t>
            </a:r>
            <a:endParaRPr lang="zh-CN" altLang="en-US" b="1" dirty="0"/>
          </a:p>
          <a:p>
            <a:pPr lvl="2" rtl="0">
              <a:spcBef>
                <a:spcPts val="1200"/>
              </a:spcBef>
              <a:spcAft>
                <a:spcPts val="600"/>
              </a:spcAft>
            </a:pPr>
            <a:r>
              <a:rPr lang="zh-CN" altLang="en-US" b="1" dirty="0" smtClean="0"/>
              <a:t>极低频</a:t>
            </a:r>
            <a:r>
              <a:rPr lang="en-US" altLang="zh-CN" b="1" dirty="0" smtClean="0"/>
              <a:t>(ELF)  </a:t>
            </a:r>
            <a:r>
              <a:rPr lang="zh-CN" altLang="en-US" b="1" dirty="0" smtClean="0"/>
              <a:t>直至高频</a:t>
            </a:r>
            <a:r>
              <a:rPr lang="en-US" altLang="zh-CN" b="1" dirty="0" smtClean="0"/>
              <a:t>(VHF)</a:t>
            </a:r>
            <a:r>
              <a:rPr lang="zh-CN" altLang="en-US" b="1" dirty="0" smtClean="0"/>
              <a:t>，但影响最大的是</a:t>
            </a:r>
            <a:r>
              <a:rPr lang="zh-CN" altLang="en-US" b="1" u="sng" dirty="0" smtClean="0">
                <a:solidFill>
                  <a:srgbClr val="0000FF"/>
                </a:solidFill>
              </a:rPr>
              <a:t>中波和短波</a:t>
            </a:r>
            <a:r>
              <a:rPr lang="zh-CN" altLang="en-US" b="1" u="sng" dirty="0" smtClean="0">
                <a:solidFill>
                  <a:srgbClr val="0000FF"/>
                </a:solidFill>
              </a:rPr>
              <a:t>段</a:t>
            </a:r>
            <a:endParaRPr lang="zh-CN"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
          <p:cNvSpPr>
            <a:spLocks noGrp="1" noChangeArrowheads="1"/>
          </p:cNvSpPr>
          <p:nvPr>
            <p:ph type="title"/>
          </p:nvPr>
        </p:nvSpPr>
        <p:spPr/>
        <p:txBody>
          <a:bodyPr/>
          <a:lstStyle/>
          <a:p>
            <a:r>
              <a:rPr lang="en-US" altLang="zh-CN" dirty="0" smtClean="0"/>
              <a:t>⑤ </a:t>
            </a:r>
            <a:r>
              <a:rPr lang="zh-CN" altLang="en-US" dirty="0" smtClean="0"/>
              <a:t>散逸层（外层）</a:t>
            </a:r>
            <a:endParaRPr lang="zh-CN" altLang="en-US" dirty="0"/>
          </a:p>
        </p:txBody>
      </p:sp>
      <p:sp>
        <p:nvSpPr>
          <p:cNvPr id="5" name="内容占位符 4"/>
          <p:cNvSpPr>
            <a:spLocks noGrp="1"/>
          </p:cNvSpPr>
          <p:nvPr>
            <p:ph idx="1"/>
          </p:nvPr>
        </p:nvSpPr>
        <p:spPr/>
        <p:txBody>
          <a:bodyPr/>
          <a:lstStyle/>
          <a:p>
            <a:pPr>
              <a:spcBef>
                <a:spcPts val="600"/>
              </a:spcBef>
              <a:spcAft>
                <a:spcPts val="600"/>
              </a:spcAft>
            </a:pPr>
            <a:r>
              <a:rPr lang="zh-CN" altLang="en-US" dirty="0"/>
              <a:t>范围</a:t>
            </a:r>
            <a:r>
              <a:rPr lang="zh-CN" altLang="en-US" dirty="0" smtClean="0"/>
              <a:t>：</a:t>
            </a:r>
            <a:endParaRPr lang="en-US" altLang="zh-CN" dirty="0" smtClean="0"/>
          </a:p>
          <a:p>
            <a:pPr lvl="1">
              <a:spcBef>
                <a:spcPts val="600"/>
              </a:spcBef>
              <a:spcAft>
                <a:spcPts val="600"/>
              </a:spcAft>
            </a:pPr>
            <a:r>
              <a:rPr lang="zh-CN" altLang="en-US" dirty="0" smtClean="0">
                <a:solidFill>
                  <a:srgbClr val="0000FF"/>
                </a:solidFill>
              </a:rPr>
              <a:t>暖</a:t>
            </a:r>
            <a:r>
              <a:rPr lang="zh-CN" altLang="en-US" dirty="0">
                <a:solidFill>
                  <a:srgbClr val="0000FF"/>
                </a:solidFill>
              </a:rPr>
              <a:t>层顶以上</a:t>
            </a:r>
            <a:r>
              <a:rPr lang="zh-CN" altLang="en-US" dirty="0"/>
              <a:t>的</a:t>
            </a:r>
            <a:r>
              <a:rPr lang="zh-CN" altLang="en-US" dirty="0" smtClean="0"/>
              <a:t>大气层</a:t>
            </a:r>
            <a:endParaRPr lang="en-US" altLang="zh-CN" dirty="0" smtClean="0"/>
          </a:p>
          <a:p>
            <a:pPr lvl="1">
              <a:spcBef>
                <a:spcPts val="600"/>
              </a:spcBef>
              <a:spcAft>
                <a:spcPts val="600"/>
              </a:spcAft>
            </a:pPr>
            <a:r>
              <a:rPr lang="zh-CN" altLang="en-US" dirty="0" smtClean="0"/>
              <a:t>地球大气与星际空间的</a:t>
            </a:r>
            <a:r>
              <a:rPr lang="zh-CN" altLang="en-US" dirty="0" smtClean="0">
                <a:solidFill>
                  <a:srgbClr val="FF0000"/>
                </a:solidFill>
              </a:rPr>
              <a:t>过渡区域</a:t>
            </a:r>
            <a:endParaRPr lang="en-US" altLang="zh-CN" dirty="0" smtClean="0">
              <a:solidFill>
                <a:srgbClr val="FF0000"/>
              </a:solidFill>
            </a:endParaRPr>
          </a:p>
          <a:p>
            <a:pPr lvl="1">
              <a:spcBef>
                <a:spcPts val="600"/>
              </a:spcBef>
              <a:spcAft>
                <a:spcPts val="600"/>
              </a:spcAft>
            </a:pPr>
            <a:r>
              <a:rPr lang="zh-CN" altLang="en-US" dirty="0" smtClean="0"/>
              <a:t>无明显边界</a:t>
            </a:r>
            <a:endParaRPr lang="zh-CN" altLang="en-US" dirty="0"/>
          </a:p>
          <a:p>
            <a:pPr>
              <a:spcBef>
                <a:spcPts val="600"/>
              </a:spcBef>
              <a:spcAft>
                <a:spcPts val="600"/>
              </a:spcAft>
            </a:pPr>
            <a:r>
              <a:rPr lang="zh-CN" altLang="en-US" dirty="0"/>
              <a:t>特点：</a:t>
            </a:r>
          </a:p>
          <a:p>
            <a:pPr lvl="1">
              <a:spcBef>
                <a:spcPts val="600"/>
              </a:spcBef>
              <a:spcAft>
                <a:spcPts val="600"/>
              </a:spcAft>
            </a:pPr>
            <a:r>
              <a:rPr lang="zh-CN" altLang="en-US" dirty="0" smtClean="0"/>
              <a:t>空气极其</a:t>
            </a:r>
            <a:r>
              <a:rPr lang="zh-CN" altLang="en-US" u="sng" dirty="0" smtClean="0">
                <a:solidFill>
                  <a:srgbClr val="FF0000"/>
                </a:solidFill>
              </a:rPr>
              <a:t>稀薄</a:t>
            </a:r>
            <a:endParaRPr lang="en-US" altLang="zh-CN" u="sng" dirty="0" smtClean="0">
              <a:solidFill>
                <a:srgbClr val="FF0000"/>
              </a:solidFill>
            </a:endParaRPr>
          </a:p>
          <a:p>
            <a:pPr lvl="1">
              <a:spcBef>
                <a:spcPts val="600"/>
              </a:spcBef>
              <a:spcAft>
                <a:spcPts val="600"/>
              </a:spcAft>
            </a:pPr>
            <a:r>
              <a:rPr lang="zh-CN" altLang="en-US" dirty="0" smtClean="0"/>
              <a:t>大气质点碰撞频率很低</a:t>
            </a:r>
            <a:endParaRPr lang="en-US" altLang="zh-CN" dirty="0" smtClean="0"/>
          </a:p>
          <a:p>
            <a:pPr lvl="1">
              <a:spcBef>
                <a:spcPts val="600"/>
              </a:spcBef>
              <a:spcAft>
                <a:spcPts val="600"/>
              </a:spcAft>
            </a:pPr>
            <a:r>
              <a:rPr lang="zh-CN" altLang="en-US" dirty="0" smtClean="0"/>
              <a:t>温度随高度</a:t>
            </a:r>
            <a:r>
              <a:rPr lang="zh-CN" altLang="en-US" u="sng" dirty="0" smtClean="0">
                <a:solidFill>
                  <a:srgbClr val="FF0000"/>
                </a:solidFill>
              </a:rPr>
              <a:t>升高而升高</a:t>
            </a:r>
            <a:endParaRPr lang="en-US" altLang="zh-CN" u="sng" dirty="0" smtClean="0">
              <a:solidFill>
                <a:srgbClr val="FF0000"/>
              </a:solidFill>
            </a:endParaRPr>
          </a:p>
          <a:p>
            <a:endParaRPr lang="zh-CN" altLang="en-US" dirty="0"/>
          </a:p>
        </p:txBody>
      </p:sp>
      <p:sp>
        <p:nvSpPr>
          <p:cNvPr id="3" name="矩形 2"/>
          <p:cNvSpPr/>
          <p:nvPr/>
        </p:nvSpPr>
        <p:spPr>
          <a:xfrm>
            <a:off x="611560" y="1988840"/>
            <a:ext cx="8229600" cy="3773016"/>
          </a:xfrm>
          <a:prstGeom prst="rect">
            <a:avLst/>
          </a:prstGeom>
        </p:spPr>
        <p:txBody>
          <a:bodyPr/>
          <a:lstStyle/>
          <a:p>
            <a:pPr lvl="0" rtl="0">
              <a:buChar char="•"/>
            </a:pPr>
            <a:endParaRPr lang="zh-CN"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a:spLocks noGrp="1" noChangeArrowheads="1"/>
          </p:cNvSpPr>
          <p:nvPr>
            <p:ph type="title"/>
          </p:nvPr>
        </p:nvSpPr>
        <p:spPr/>
        <p:txBody>
          <a:bodyPr/>
          <a:lstStyle/>
          <a:p>
            <a:r>
              <a:rPr lang="en-US" altLang="zh-CN" dirty="0" smtClean="0"/>
              <a:t>4.1.3 </a:t>
            </a:r>
            <a:r>
              <a:rPr lang="zh-CN" altLang="en-US" dirty="0" smtClean="0"/>
              <a:t>大气的热能</a:t>
            </a:r>
            <a:endParaRPr lang="zh-CN" altLang="en-US" dirty="0"/>
          </a:p>
        </p:txBody>
      </p:sp>
      <p:sp>
        <p:nvSpPr>
          <p:cNvPr id="2" name="内容占位符 1"/>
          <p:cNvSpPr>
            <a:spLocks noGrp="1"/>
          </p:cNvSpPr>
          <p:nvPr>
            <p:ph idx="1"/>
          </p:nvPr>
        </p:nvSpPr>
        <p:spPr/>
        <p:txBody>
          <a:bodyPr/>
          <a:lstStyle/>
          <a:p>
            <a:pPr lvl="0">
              <a:spcBef>
                <a:spcPts val="1200"/>
              </a:spcBef>
              <a:spcAft>
                <a:spcPts val="600"/>
              </a:spcAft>
            </a:pPr>
            <a:r>
              <a:rPr lang="zh-CN" altLang="zh-CN" dirty="0" smtClean="0"/>
              <a:t>天气变化的基本因素</a:t>
            </a:r>
            <a:endParaRPr lang="en-US" altLang="zh-CN" dirty="0" smtClean="0"/>
          </a:p>
          <a:p>
            <a:pPr>
              <a:spcBef>
                <a:spcPts val="1200"/>
              </a:spcBef>
              <a:spcAft>
                <a:spcPts val="600"/>
              </a:spcAft>
            </a:pPr>
            <a:r>
              <a:rPr lang="zh-CN" altLang="en-US" dirty="0" smtClean="0"/>
              <a:t>影响因子：</a:t>
            </a:r>
            <a:endParaRPr lang="en-US" altLang="zh-CN" dirty="0"/>
          </a:p>
          <a:p>
            <a:pPr lvl="1">
              <a:spcBef>
                <a:spcPts val="1200"/>
              </a:spcBef>
              <a:spcAft>
                <a:spcPts val="600"/>
              </a:spcAft>
            </a:pPr>
            <a:r>
              <a:rPr lang="zh-CN" altLang="en-US" dirty="0" smtClean="0"/>
              <a:t>太阳辐射</a:t>
            </a:r>
          </a:p>
          <a:p>
            <a:pPr lvl="1">
              <a:spcBef>
                <a:spcPts val="1200"/>
              </a:spcBef>
              <a:spcAft>
                <a:spcPts val="600"/>
              </a:spcAft>
            </a:pPr>
            <a:r>
              <a:rPr lang="zh-CN" altLang="en-US" dirty="0" smtClean="0"/>
              <a:t>气候系统内部的能量交换</a:t>
            </a:r>
          </a:p>
          <a:p>
            <a:endParaRPr lang="zh-CN" altLang="en-US" dirty="0"/>
          </a:p>
        </p:txBody>
      </p:sp>
      <p:sp>
        <p:nvSpPr>
          <p:cNvPr id="3" name="矩形 2"/>
          <p:cNvSpPr/>
          <p:nvPr/>
        </p:nvSpPr>
        <p:spPr>
          <a:xfrm>
            <a:off x="429833" y="3410034"/>
            <a:ext cx="8229600" cy="4525963"/>
          </a:xfrm>
          <a:prstGeom prst="rect">
            <a:avLst/>
          </a:prstGeom>
        </p:spPr>
        <p:txBody>
          <a:bodyPr/>
          <a:lstStyle/>
          <a:p>
            <a:pPr lvl="0" rtl="0">
              <a:buChar char="•"/>
            </a:pPr>
            <a:endParaRPr lang="zh-CN" altLang="en-US" sz="3200"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title"/>
          </p:nvPr>
        </p:nvSpPr>
        <p:spPr/>
        <p:txBody>
          <a:bodyPr/>
          <a:lstStyle/>
          <a:p>
            <a:r>
              <a:rPr lang="en-US" altLang="zh-CN" dirty="0" smtClean="0"/>
              <a:t>1.</a:t>
            </a:r>
            <a:r>
              <a:rPr lang="zh-CN" altLang="en-US" dirty="0" smtClean="0"/>
              <a:t> 太阳辐射</a:t>
            </a:r>
            <a:endParaRPr lang="zh-CN" altLang="en-US" dirty="0"/>
          </a:p>
        </p:txBody>
      </p:sp>
      <p:pic>
        <p:nvPicPr>
          <p:cNvPr id="7" name="图片 6"/>
          <p:cNvPicPr>
            <a:picLocks noChangeAspect="1"/>
          </p:cNvPicPr>
          <p:nvPr/>
        </p:nvPicPr>
        <p:blipFill>
          <a:blip r:embed="rId2"/>
          <a:stretch>
            <a:fillRect/>
          </a:stretch>
        </p:blipFill>
        <p:spPr>
          <a:xfrm>
            <a:off x="856305" y="1700808"/>
            <a:ext cx="6596015" cy="4608511"/>
          </a:xfrm>
          <a:prstGeom prst="rect">
            <a:avLst/>
          </a:prstGeom>
        </p:spPr>
      </p:pic>
      <p:sp>
        <p:nvSpPr>
          <p:cNvPr id="8" name="圆角矩形标注 7"/>
          <p:cNvSpPr/>
          <p:nvPr/>
        </p:nvSpPr>
        <p:spPr>
          <a:xfrm>
            <a:off x="755576" y="5946334"/>
            <a:ext cx="1800200" cy="786306"/>
          </a:xfrm>
          <a:prstGeom prst="wedgeRoundRectCallout">
            <a:avLst>
              <a:gd name="adj1" fmla="val 41054"/>
              <a:gd name="adj2" fmla="val -91423"/>
              <a:gd name="adj3" fmla="val 16667"/>
            </a:avLst>
          </a:prstGeom>
          <a:solidFill>
            <a:srgbClr val="CCCCF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波长</a:t>
            </a:r>
            <a:r>
              <a:rPr lang="en-US" altLang="zh-CN" sz="2000" b="1" dirty="0" smtClean="0">
                <a:solidFill>
                  <a:schemeClr val="tx1"/>
                </a:solidFill>
              </a:rPr>
              <a:t>&lt;0.4</a:t>
            </a:r>
            <a:r>
              <a:rPr lang="en-US" altLang="zh-CN" sz="2000" dirty="0"/>
              <a:t> </a:t>
            </a:r>
            <a:r>
              <a:rPr lang="en-US" altLang="zh-CN" sz="2000" b="1" dirty="0" err="1">
                <a:solidFill>
                  <a:schemeClr val="tx1"/>
                </a:solidFill>
              </a:rPr>
              <a:t>μm</a:t>
            </a:r>
            <a:r>
              <a:rPr lang="en-US" altLang="zh-CN" sz="2000" dirty="0"/>
              <a:t> </a:t>
            </a:r>
            <a:r>
              <a:rPr lang="zh-CN" altLang="en-US" sz="2000" b="1" dirty="0" smtClean="0">
                <a:solidFill>
                  <a:schemeClr val="tx1"/>
                </a:solidFill>
              </a:rPr>
              <a:t>，</a:t>
            </a:r>
            <a:endParaRPr lang="en-US" altLang="zh-CN" sz="2000" b="1" dirty="0" smtClean="0">
              <a:solidFill>
                <a:schemeClr val="tx1"/>
              </a:solidFill>
            </a:endParaRPr>
          </a:p>
          <a:p>
            <a:pPr algn="ctr"/>
            <a:r>
              <a:rPr lang="zh-CN" altLang="en-US" sz="2000" b="1" dirty="0" smtClean="0">
                <a:solidFill>
                  <a:schemeClr val="tx1"/>
                </a:solidFill>
              </a:rPr>
              <a:t>占</a:t>
            </a:r>
            <a:r>
              <a:rPr lang="en-US" altLang="zh-CN" sz="2000" b="1" dirty="0" smtClean="0">
                <a:solidFill>
                  <a:schemeClr val="tx1"/>
                </a:solidFill>
              </a:rPr>
              <a:t>7%</a:t>
            </a:r>
            <a:endParaRPr lang="zh-CN" altLang="en-US" sz="2000" b="1" dirty="0">
              <a:solidFill>
                <a:schemeClr val="tx1"/>
              </a:solidFill>
            </a:endParaRPr>
          </a:p>
        </p:txBody>
      </p:sp>
      <p:sp>
        <p:nvSpPr>
          <p:cNvPr id="10" name="圆角矩形标注 9"/>
          <p:cNvSpPr/>
          <p:nvPr/>
        </p:nvSpPr>
        <p:spPr>
          <a:xfrm>
            <a:off x="2627784" y="5946334"/>
            <a:ext cx="2160240" cy="786306"/>
          </a:xfrm>
          <a:prstGeom prst="wedgeRoundRectCallout">
            <a:avLst>
              <a:gd name="adj1" fmla="val -32742"/>
              <a:gd name="adj2" fmla="val -85572"/>
              <a:gd name="adj3" fmla="val 16667"/>
            </a:avLst>
          </a:prstGeom>
          <a:solidFill>
            <a:schemeClr val="accent3">
              <a:lumMod val="40000"/>
              <a:lumOff val="6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波长</a:t>
            </a:r>
            <a:r>
              <a:rPr lang="en-US" altLang="zh-CN" sz="2000" b="1" dirty="0" smtClean="0">
                <a:solidFill>
                  <a:schemeClr val="tx1"/>
                </a:solidFill>
              </a:rPr>
              <a:t>0.4</a:t>
            </a:r>
            <a:r>
              <a:rPr lang="en-US" altLang="zh-CN" sz="2000" b="1" dirty="0">
                <a:solidFill>
                  <a:schemeClr val="tx1"/>
                </a:solidFill>
              </a:rPr>
              <a:t> </a:t>
            </a:r>
            <a:r>
              <a:rPr lang="en-US" altLang="zh-CN" sz="2000" b="1" dirty="0" smtClean="0">
                <a:solidFill>
                  <a:schemeClr val="tx1"/>
                </a:solidFill>
              </a:rPr>
              <a:t>-0.76</a:t>
            </a:r>
            <a:r>
              <a:rPr lang="en-US" altLang="zh-CN" sz="2000" b="1" dirty="0" smtClean="0"/>
              <a:t> </a:t>
            </a:r>
            <a:r>
              <a:rPr lang="en-US" altLang="zh-CN" sz="2000" b="1" dirty="0" err="1">
                <a:solidFill>
                  <a:schemeClr val="tx1"/>
                </a:solidFill>
              </a:rPr>
              <a:t>μm</a:t>
            </a:r>
            <a:r>
              <a:rPr lang="en-US" altLang="zh-CN" sz="2000" b="1" dirty="0"/>
              <a:t> </a:t>
            </a:r>
            <a:r>
              <a:rPr lang="zh-CN" altLang="en-US" sz="2000" b="1" dirty="0" smtClean="0">
                <a:solidFill>
                  <a:schemeClr val="tx1"/>
                </a:solidFill>
              </a:rPr>
              <a:t>，</a:t>
            </a:r>
            <a:endParaRPr lang="en-US" altLang="zh-CN" sz="2000" b="1" dirty="0" smtClean="0">
              <a:solidFill>
                <a:schemeClr val="tx1"/>
              </a:solidFill>
            </a:endParaRPr>
          </a:p>
          <a:p>
            <a:pPr algn="ctr"/>
            <a:r>
              <a:rPr lang="zh-CN" altLang="en-US" sz="2000" b="1" dirty="0" smtClean="0">
                <a:solidFill>
                  <a:schemeClr val="tx1"/>
                </a:solidFill>
              </a:rPr>
              <a:t>占</a:t>
            </a:r>
            <a:r>
              <a:rPr lang="en-US" altLang="zh-CN" sz="2000" b="1" dirty="0" smtClean="0">
                <a:solidFill>
                  <a:schemeClr val="tx1"/>
                </a:solidFill>
              </a:rPr>
              <a:t>50%</a:t>
            </a:r>
            <a:endParaRPr lang="zh-CN" altLang="en-US" sz="2000" b="1" dirty="0">
              <a:solidFill>
                <a:schemeClr val="tx1"/>
              </a:solidFill>
            </a:endParaRPr>
          </a:p>
        </p:txBody>
      </p:sp>
      <p:sp>
        <p:nvSpPr>
          <p:cNvPr id="11" name="圆角矩形标注 10"/>
          <p:cNvSpPr/>
          <p:nvPr/>
        </p:nvSpPr>
        <p:spPr>
          <a:xfrm>
            <a:off x="4932040" y="5916166"/>
            <a:ext cx="2160240" cy="786306"/>
          </a:xfrm>
          <a:prstGeom prst="wedgeRoundRectCallout">
            <a:avLst>
              <a:gd name="adj1" fmla="val -76934"/>
              <a:gd name="adj2" fmla="val -98737"/>
              <a:gd name="adj3" fmla="val 16667"/>
            </a:avLst>
          </a:prstGeom>
          <a:solidFill>
            <a:schemeClr val="accent3">
              <a:lumMod val="40000"/>
              <a:lumOff val="6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波长</a:t>
            </a:r>
            <a:r>
              <a:rPr lang="en-US" altLang="zh-CN" sz="2000" b="1" dirty="0" smtClean="0">
                <a:solidFill>
                  <a:schemeClr val="tx1"/>
                </a:solidFill>
              </a:rPr>
              <a:t>&gt;0.76</a:t>
            </a:r>
            <a:r>
              <a:rPr lang="en-US" altLang="zh-CN" sz="2000" b="1" dirty="0" smtClean="0"/>
              <a:t> </a:t>
            </a:r>
            <a:r>
              <a:rPr lang="en-US" altLang="zh-CN" sz="2000" b="1" dirty="0" err="1">
                <a:solidFill>
                  <a:schemeClr val="tx1"/>
                </a:solidFill>
              </a:rPr>
              <a:t>μm</a:t>
            </a:r>
            <a:r>
              <a:rPr lang="en-US" altLang="zh-CN" sz="2000" b="1" dirty="0"/>
              <a:t> </a:t>
            </a:r>
            <a:r>
              <a:rPr lang="zh-CN" altLang="en-US" sz="2000" b="1" dirty="0" smtClean="0">
                <a:solidFill>
                  <a:schemeClr val="tx1"/>
                </a:solidFill>
              </a:rPr>
              <a:t>，</a:t>
            </a:r>
            <a:endParaRPr lang="en-US" altLang="zh-CN" sz="2000" b="1" dirty="0" smtClean="0">
              <a:solidFill>
                <a:schemeClr val="tx1"/>
              </a:solidFill>
            </a:endParaRPr>
          </a:p>
          <a:p>
            <a:pPr algn="ctr"/>
            <a:r>
              <a:rPr lang="zh-CN" altLang="en-US" sz="2000" b="1" dirty="0" smtClean="0">
                <a:solidFill>
                  <a:schemeClr val="tx1"/>
                </a:solidFill>
              </a:rPr>
              <a:t>占</a:t>
            </a:r>
            <a:r>
              <a:rPr lang="en-US" altLang="zh-CN" sz="2000" b="1" dirty="0" smtClean="0">
                <a:solidFill>
                  <a:schemeClr val="tx1"/>
                </a:solidFill>
              </a:rPr>
              <a:t>43%</a:t>
            </a:r>
            <a:endParaRPr lang="zh-CN" altLang="en-US" sz="2000" b="1" dirty="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b="1" dirty="0" smtClean="0"/>
              <a:t>太阳辐射</a:t>
            </a:r>
            <a:r>
              <a:rPr lang="zh-CN" altLang="en-US" b="1" dirty="0"/>
              <a:t>强度和太阳常数</a:t>
            </a:r>
          </a:p>
        </p:txBody>
      </p:sp>
      <p:grpSp>
        <p:nvGrpSpPr>
          <p:cNvPr id="7" name="组合 5"/>
          <p:cNvGrpSpPr/>
          <p:nvPr/>
        </p:nvGrpSpPr>
        <p:grpSpPr>
          <a:xfrm>
            <a:off x="755576" y="1916832"/>
            <a:ext cx="3456384" cy="4358961"/>
            <a:chOff x="530254" y="2071678"/>
            <a:chExt cx="2587625" cy="2747963"/>
          </a:xfrm>
        </p:grpSpPr>
        <p:sp>
          <p:nvSpPr>
            <p:cNvPr id="8"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9"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10"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1" name="Rectangle 26"/>
            <p:cNvSpPr>
              <a:spLocks noChangeArrowheads="1"/>
            </p:cNvSpPr>
            <p:nvPr/>
          </p:nvSpPr>
          <p:spPr bwMode="black">
            <a:xfrm>
              <a:off x="923879" y="2071678"/>
              <a:ext cx="1751171" cy="329847"/>
            </a:xfrm>
            <a:prstGeom prst="rect">
              <a:avLst/>
            </a:prstGeom>
            <a:noFill/>
            <a:ln w="9525" algn="ctr">
              <a:noFill/>
              <a:miter lim="800000"/>
              <a:headEnd/>
              <a:tailEnd/>
            </a:ln>
            <a:effectLst/>
          </p:spPr>
          <p:txBody>
            <a:bodyPr wrap="none">
              <a:spAutoFit/>
            </a:bodyPr>
            <a:lstStyle/>
            <a:p>
              <a:pPr lvl="0" algn="ctr">
                <a:defRPr/>
              </a:pPr>
              <a:r>
                <a:rPr lang="zh-CN" altLang="en-US" dirty="0">
                  <a:solidFill>
                    <a:srgbClr val="FFFFFF"/>
                  </a:solidFill>
                  <a:effectLst>
                    <a:outerShdw blurRad="38100" dist="38100" dir="2700000" algn="tl">
                      <a:srgbClr val="000000">
                        <a:alpha val="43137"/>
                      </a:srgbClr>
                    </a:outerShdw>
                  </a:effectLst>
                  <a:latin typeface="黑体" pitchFamily="49" charset="-122"/>
                  <a:ea typeface="黑体" pitchFamily="49" charset="-122"/>
                </a:rPr>
                <a:t>太阳辐射强度</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12" name="Text Box 28"/>
            <p:cNvSpPr txBox="1">
              <a:spLocks noChangeArrowheads="1"/>
            </p:cNvSpPr>
            <p:nvPr/>
          </p:nvSpPr>
          <p:spPr bwMode="gray">
            <a:xfrm>
              <a:off x="674716" y="2731409"/>
              <a:ext cx="2262188" cy="756708"/>
            </a:xfrm>
            <a:prstGeom prst="rect">
              <a:avLst/>
            </a:prstGeom>
            <a:noFill/>
            <a:ln w="9525" algn="ctr">
              <a:noFill/>
              <a:miter lim="800000"/>
              <a:headEnd/>
              <a:tailEnd/>
            </a:ln>
            <a:effectLst/>
          </p:spPr>
          <p:txBody>
            <a:bodyPr>
              <a:spAutoFit/>
            </a:bodyPr>
            <a:lstStyle/>
            <a:p>
              <a:pPr marL="342900" lvl="1" indent="-342900" fontAlgn="auto">
                <a:spcBef>
                  <a:spcPts val="1200"/>
                </a:spcBef>
                <a:spcAft>
                  <a:spcPts val="0"/>
                </a:spcAft>
                <a:buClr>
                  <a:srgbClr val="FF0000"/>
                </a:buClr>
                <a:buFont typeface="Arial" panose="020B0604020202020204" pitchFamily="34" charset="0"/>
                <a:buChar char="•"/>
                <a:defRPr/>
              </a:pPr>
              <a:r>
                <a:rPr lang="zh-CN" altLang="en-US" sz="2400" b="1" kern="0" dirty="0">
                  <a:solidFill>
                    <a:srgbClr val="FF0000"/>
                  </a:solidFill>
                  <a:ea typeface="宋体" pitchFamily="2" charset="-122"/>
                </a:rPr>
                <a:t>单位时间</a:t>
              </a:r>
              <a:r>
                <a:rPr lang="zh-CN" altLang="en-US" sz="2400" b="1" kern="0" dirty="0">
                  <a:solidFill>
                    <a:srgbClr val="1F497D">
                      <a:lumMod val="10000"/>
                    </a:srgbClr>
                  </a:solidFill>
                  <a:ea typeface="宋体" pitchFamily="2" charset="-122"/>
                </a:rPr>
                <a:t>内垂直投射在</a:t>
              </a:r>
              <a:r>
                <a:rPr lang="zh-CN" altLang="en-US" sz="2400" b="1" kern="0" dirty="0">
                  <a:solidFill>
                    <a:srgbClr val="FF0000"/>
                  </a:solidFill>
                  <a:ea typeface="宋体" pitchFamily="2" charset="-122"/>
                </a:rPr>
                <a:t>单位面积</a:t>
              </a:r>
              <a:r>
                <a:rPr lang="zh-CN" altLang="en-US" sz="2400" b="1" kern="0" dirty="0">
                  <a:solidFill>
                    <a:srgbClr val="1F497D">
                      <a:lumMod val="10000"/>
                    </a:srgbClr>
                  </a:solidFill>
                  <a:ea typeface="宋体" pitchFamily="2" charset="-122"/>
                </a:rPr>
                <a:t>上的太阳辐射能。</a:t>
              </a:r>
            </a:p>
          </p:txBody>
        </p:sp>
      </p:grpSp>
      <p:grpSp>
        <p:nvGrpSpPr>
          <p:cNvPr id="13" name="组合 5"/>
          <p:cNvGrpSpPr/>
          <p:nvPr/>
        </p:nvGrpSpPr>
        <p:grpSpPr>
          <a:xfrm>
            <a:off x="4932040" y="1916831"/>
            <a:ext cx="3456384" cy="4358961"/>
            <a:chOff x="530254" y="2071678"/>
            <a:chExt cx="2587625" cy="2747963"/>
          </a:xfrm>
        </p:grpSpPr>
        <p:sp>
          <p:nvSpPr>
            <p:cNvPr id="14"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5"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16"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7" name="Rectangle 26"/>
            <p:cNvSpPr>
              <a:spLocks noChangeArrowheads="1"/>
            </p:cNvSpPr>
            <p:nvPr/>
          </p:nvSpPr>
          <p:spPr bwMode="black">
            <a:xfrm>
              <a:off x="1192698" y="2071678"/>
              <a:ext cx="1213531" cy="329847"/>
            </a:xfrm>
            <a:prstGeom prst="rect">
              <a:avLst/>
            </a:prstGeom>
            <a:noFill/>
            <a:ln w="9525" algn="ctr">
              <a:noFill/>
              <a:miter lim="800000"/>
              <a:headEnd/>
              <a:tailEnd/>
            </a:ln>
            <a:effectLst/>
          </p:spPr>
          <p:txBody>
            <a:bodyPr wrap="none">
              <a:spAutoFit/>
            </a:bodyPr>
            <a:lstStyle/>
            <a:p>
              <a:pPr lvl="0" algn="ctr">
                <a:defRPr/>
              </a:pPr>
              <a:r>
                <a:rPr lang="zh-CN" altLang="en-US" dirty="0">
                  <a:solidFill>
                    <a:srgbClr val="FFFFFF"/>
                  </a:solidFill>
                  <a:effectLst>
                    <a:outerShdw blurRad="38100" dist="38100" dir="2700000" algn="tl">
                      <a:srgbClr val="000000">
                        <a:alpha val="43137"/>
                      </a:srgbClr>
                    </a:outerShdw>
                  </a:effectLst>
                  <a:latin typeface="黑体" pitchFamily="49" charset="-122"/>
                  <a:ea typeface="黑体" pitchFamily="49" charset="-122"/>
                </a:rPr>
                <a:t>太阳常数</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18" name="Text Box 28"/>
            <p:cNvSpPr txBox="1">
              <a:spLocks noChangeArrowheads="1"/>
            </p:cNvSpPr>
            <p:nvPr/>
          </p:nvSpPr>
          <p:spPr bwMode="gray">
            <a:xfrm>
              <a:off x="674716" y="2731409"/>
              <a:ext cx="2262188" cy="1222373"/>
            </a:xfrm>
            <a:prstGeom prst="rect">
              <a:avLst/>
            </a:prstGeom>
            <a:noFill/>
            <a:ln w="9525" algn="ctr">
              <a:noFill/>
              <a:miter lim="800000"/>
              <a:headEnd/>
              <a:tailEnd/>
            </a:ln>
            <a:effectLst/>
          </p:spPr>
          <p:txBody>
            <a:bodyPr>
              <a:spAutoFit/>
            </a:bodyPr>
            <a:lstStyle/>
            <a:p>
              <a:pPr marL="342900" lvl="2" indent="-342900" fontAlgn="auto">
                <a:spcBef>
                  <a:spcPts val="1200"/>
                </a:spcBef>
                <a:spcAft>
                  <a:spcPts val="0"/>
                </a:spcAft>
                <a:buClr>
                  <a:srgbClr val="FF0000"/>
                </a:buClr>
                <a:buFont typeface="Arial" panose="020B0604020202020204" pitchFamily="34" charset="0"/>
                <a:buChar char="•"/>
                <a:defRPr/>
              </a:pPr>
              <a:r>
                <a:rPr lang="zh-CN" altLang="en-US" sz="2400" b="1" kern="0" dirty="0">
                  <a:solidFill>
                    <a:srgbClr val="1F497D">
                      <a:lumMod val="10000"/>
                    </a:srgbClr>
                  </a:solidFill>
                  <a:ea typeface="宋体" pitchFamily="2" charset="-122"/>
                </a:rPr>
                <a:t>在</a:t>
              </a:r>
              <a:r>
                <a:rPr lang="zh-CN" altLang="en-US" sz="2400" b="1" kern="0" dirty="0">
                  <a:solidFill>
                    <a:srgbClr val="FF0000"/>
                  </a:solidFill>
                  <a:ea typeface="宋体" pitchFamily="2" charset="-122"/>
                </a:rPr>
                <a:t>日地平均距离</a:t>
              </a:r>
              <a:r>
                <a:rPr lang="en-US" altLang="zh-CN" sz="2400" b="1" kern="0" dirty="0">
                  <a:solidFill>
                    <a:srgbClr val="FF0000"/>
                  </a:solidFill>
                  <a:ea typeface="宋体" pitchFamily="2" charset="-122"/>
                </a:rPr>
                <a:t>D</a:t>
              </a:r>
              <a:r>
                <a:rPr lang="zh-CN" altLang="en-US" sz="2400" b="1" kern="0" dirty="0">
                  <a:solidFill>
                    <a:srgbClr val="1F497D">
                      <a:lumMod val="10000"/>
                    </a:srgbClr>
                  </a:solidFill>
                  <a:ea typeface="宋体" pitchFamily="2" charset="-122"/>
                </a:rPr>
                <a:t>上，大气顶界垂直于太阳光线的单位面积上</a:t>
              </a:r>
              <a:r>
                <a:rPr lang="zh-CN" altLang="en-US" sz="2400" b="1" kern="0" dirty="0">
                  <a:solidFill>
                    <a:srgbClr val="FF0000"/>
                  </a:solidFill>
                  <a:ea typeface="宋体" pitchFamily="2" charset="-122"/>
                </a:rPr>
                <a:t>每分钟接受的太阳辐射</a:t>
              </a:r>
              <a:r>
                <a:rPr lang="zh-CN" altLang="en-US" sz="2400" b="1" kern="0" dirty="0">
                  <a:solidFill>
                    <a:srgbClr val="1F497D">
                      <a:lumMod val="10000"/>
                    </a:srgbClr>
                  </a:solidFill>
                  <a:ea typeface="宋体" pitchFamily="2" charset="-122"/>
                </a:rPr>
                <a:t>。</a:t>
              </a:r>
              <a:endParaRPr kumimoji="0" lang="zh-CN" altLang="en-US" sz="2400" b="1" i="0" u="none" strike="noStrike" kern="0" cap="none" spc="0" normalizeH="0" baseline="0" noProof="0" dirty="0">
                <a:ln>
                  <a:noFill/>
                </a:ln>
                <a:solidFill>
                  <a:srgbClr val="1F497D">
                    <a:lumMod val="10000"/>
                  </a:srgbClr>
                </a:solidFill>
                <a:effectLst/>
                <a:uLnTx/>
                <a:uFillTx/>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本章内容概要</a:t>
            </a:r>
            <a:endParaRPr lang="zh-CN" altLang="en-US" dirty="0"/>
          </a:p>
        </p:txBody>
      </p:sp>
      <p:sp>
        <p:nvSpPr>
          <p:cNvPr id="9" name="Text Box 258"/>
          <p:cNvSpPr txBox="1">
            <a:spLocks noChangeArrowheads="1"/>
          </p:cNvSpPr>
          <p:nvPr/>
        </p:nvSpPr>
        <p:spPr bwMode="gray">
          <a:xfrm>
            <a:off x="1285852" y="3645024"/>
            <a:ext cx="3890809" cy="584775"/>
          </a:xfrm>
          <a:prstGeom prst="rect">
            <a:avLst/>
          </a:prstGeom>
          <a:noFill/>
          <a:ln w="9525" algn="ctr">
            <a:noFill/>
            <a:miter lim="800000"/>
            <a:headEnd/>
            <a:tailEnd/>
          </a:ln>
          <a:effectLst/>
        </p:spPr>
        <p:txBody>
          <a:bodyPr wrap="none">
            <a:spAutoFit/>
          </a:bodyPr>
          <a:lstStyle/>
          <a:p>
            <a:pPr lvl="0" eaLnBrk="0" hangingPunct="0"/>
            <a:r>
              <a:rPr lang="zh-CN" altLang="en-US" b="1" dirty="0">
                <a:solidFill>
                  <a:prstClr val="black"/>
                </a:solidFill>
                <a:latin typeface="Arial" pitchFamily="34" charset="0"/>
                <a:ea typeface="宋体" pitchFamily="2" charset="-122"/>
              </a:rPr>
              <a:t>大气的</a:t>
            </a:r>
            <a:r>
              <a:rPr lang="zh-CN" altLang="en-US" sz="3200" dirty="0">
                <a:solidFill>
                  <a:srgbClr val="FF0000"/>
                </a:solidFill>
                <a:latin typeface="黑体" panose="02010609060101010101" pitchFamily="49" charset="-122"/>
                <a:ea typeface="黑体" panose="02010609060101010101" pitchFamily="49" charset="-122"/>
              </a:rPr>
              <a:t>运动</a:t>
            </a:r>
            <a:r>
              <a:rPr lang="zh-CN" altLang="en-US" b="1" dirty="0">
                <a:solidFill>
                  <a:prstClr val="black"/>
                </a:solidFill>
                <a:latin typeface="Arial" pitchFamily="34" charset="0"/>
                <a:ea typeface="宋体" pitchFamily="2" charset="-122"/>
              </a:rPr>
              <a:t>和天气系统</a:t>
            </a:r>
          </a:p>
        </p:txBody>
      </p:sp>
      <p:sp>
        <p:nvSpPr>
          <p:cNvPr id="20" name="Text Box 269"/>
          <p:cNvSpPr txBox="1">
            <a:spLocks noChangeArrowheads="1"/>
          </p:cNvSpPr>
          <p:nvPr/>
        </p:nvSpPr>
        <p:spPr bwMode="gray">
          <a:xfrm>
            <a:off x="1285852" y="2852936"/>
            <a:ext cx="2808782" cy="584775"/>
          </a:xfrm>
          <a:prstGeom prst="rect">
            <a:avLst/>
          </a:prstGeom>
          <a:noFill/>
          <a:ln w="9525" algn="ctr">
            <a:noFill/>
            <a:miter lim="800000"/>
            <a:headEnd/>
            <a:tailEnd/>
          </a:ln>
          <a:effectLst/>
        </p:spPr>
        <p:txBody>
          <a:bodyPr wrap="none">
            <a:spAutoFit/>
          </a:bodyPr>
          <a:lstStyle/>
          <a:p>
            <a:pPr lvl="0" eaLnBrk="0" hangingPunct="0"/>
            <a:r>
              <a:rPr lang="zh-CN" altLang="en-US" b="1" dirty="0">
                <a:solidFill>
                  <a:prstClr val="black"/>
                </a:solidFill>
                <a:latin typeface="Arial" pitchFamily="34" charset="0"/>
                <a:ea typeface="宋体" pitchFamily="2" charset="-122"/>
              </a:rPr>
              <a:t>大气水分和</a:t>
            </a:r>
            <a:r>
              <a:rPr lang="zh-CN" altLang="en-US" sz="3200" dirty="0">
                <a:solidFill>
                  <a:srgbClr val="FF0000"/>
                </a:solidFill>
                <a:latin typeface="黑体" panose="02010609060101010101" pitchFamily="49" charset="-122"/>
                <a:ea typeface="黑体" panose="02010609060101010101" pitchFamily="49" charset="-122"/>
              </a:rPr>
              <a:t>降水</a:t>
            </a:r>
          </a:p>
        </p:txBody>
      </p:sp>
      <p:sp>
        <p:nvSpPr>
          <p:cNvPr id="24" name="Text Box 271"/>
          <p:cNvSpPr txBox="1">
            <a:spLocks noChangeArrowheads="1"/>
          </p:cNvSpPr>
          <p:nvPr/>
        </p:nvSpPr>
        <p:spPr bwMode="gray">
          <a:xfrm>
            <a:off x="1270186" y="4509120"/>
            <a:ext cx="2087431" cy="584775"/>
          </a:xfrm>
          <a:prstGeom prst="rect">
            <a:avLst/>
          </a:prstGeom>
          <a:noFill/>
          <a:ln w="9525" algn="ctr">
            <a:noFill/>
            <a:miter lim="800000"/>
            <a:headEnd/>
            <a:tailEnd/>
          </a:ln>
          <a:effectLst/>
        </p:spPr>
        <p:txBody>
          <a:bodyPr wrap="none">
            <a:spAutoFit/>
          </a:bodyPr>
          <a:lstStyle/>
          <a:p>
            <a:pPr lvl="0" eaLnBrk="0" hangingPunct="0"/>
            <a:r>
              <a:rPr lang="zh-CN" altLang="en-US" sz="3200" dirty="0">
                <a:solidFill>
                  <a:srgbClr val="FF0000"/>
                </a:solidFill>
                <a:latin typeface="黑体" panose="02010609060101010101" pitchFamily="49" charset="-122"/>
                <a:ea typeface="黑体" panose="02010609060101010101" pitchFamily="49" charset="-122"/>
              </a:rPr>
              <a:t>气候</a:t>
            </a:r>
            <a:r>
              <a:rPr lang="zh-CN" altLang="en-US" b="1" dirty="0">
                <a:solidFill>
                  <a:prstClr val="black"/>
                </a:solidFill>
                <a:latin typeface="Arial" pitchFamily="34" charset="0"/>
                <a:ea typeface="宋体" pitchFamily="2" charset="-122"/>
              </a:rPr>
              <a:t>的形成</a:t>
            </a:r>
          </a:p>
        </p:txBody>
      </p:sp>
      <p:sp>
        <p:nvSpPr>
          <p:cNvPr id="23" name="Text Box 269"/>
          <p:cNvSpPr txBox="1">
            <a:spLocks noChangeArrowheads="1"/>
          </p:cNvSpPr>
          <p:nvPr/>
        </p:nvSpPr>
        <p:spPr bwMode="gray">
          <a:xfrm>
            <a:off x="1287615" y="1988840"/>
            <a:ext cx="3268844" cy="584775"/>
          </a:xfrm>
          <a:prstGeom prst="rect">
            <a:avLst/>
          </a:prstGeom>
          <a:noFill/>
          <a:ln w="9525" algn="ctr">
            <a:noFill/>
            <a:miter lim="800000"/>
            <a:headEnd/>
            <a:tailEnd/>
          </a:ln>
          <a:effectLst/>
        </p:spPr>
        <p:txBody>
          <a:bodyPr wrap="none">
            <a:spAutoFit/>
          </a:bodyPr>
          <a:lstStyle/>
          <a:p>
            <a:pPr lvl="0" eaLnBrk="0" hangingPunct="0"/>
            <a:r>
              <a:rPr lang="zh-CN" altLang="en-US" b="1" dirty="0">
                <a:solidFill>
                  <a:prstClr val="black"/>
                </a:solidFill>
                <a:latin typeface="Arial" pitchFamily="34" charset="0"/>
                <a:ea typeface="宋体" pitchFamily="2" charset="-122"/>
              </a:rPr>
              <a:t>大气的</a:t>
            </a:r>
            <a:r>
              <a:rPr lang="zh-CN" altLang="en-US" sz="3200" dirty="0" smtClean="0">
                <a:solidFill>
                  <a:srgbClr val="FF0000"/>
                </a:solidFill>
                <a:latin typeface="黑体" panose="02010609060101010101" pitchFamily="49" charset="-122"/>
                <a:ea typeface="黑体" panose="02010609060101010101" pitchFamily="49" charset="-122"/>
              </a:rPr>
              <a:t>组成</a:t>
            </a:r>
            <a:r>
              <a:rPr lang="zh-CN" altLang="en-US" b="1" dirty="0" smtClean="0">
                <a:solidFill>
                  <a:prstClr val="black"/>
                </a:solidFill>
                <a:latin typeface="Arial" pitchFamily="34" charset="0"/>
                <a:ea typeface="宋体" pitchFamily="2" charset="-122"/>
              </a:rPr>
              <a:t>和</a:t>
            </a:r>
            <a:r>
              <a:rPr lang="zh-CN" altLang="en-US" sz="3200" dirty="0">
                <a:solidFill>
                  <a:srgbClr val="FF0000"/>
                </a:solidFill>
                <a:latin typeface="黑体" panose="02010609060101010101" pitchFamily="49" charset="-122"/>
                <a:ea typeface="黑体" panose="02010609060101010101" pitchFamily="49" charset="-122"/>
              </a:rPr>
              <a:t>热能</a:t>
            </a:r>
          </a:p>
        </p:txBody>
      </p:sp>
      <p:sp>
        <p:nvSpPr>
          <p:cNvPr id="25" name="圆角矩形 24"/>
          <p:cNvSpPr/>
          <p:nvPr/>
        </p:nvSpPr>
        <p:spPr>
          <a:xfrm>
            <a:off x="642910" y="2021320"/>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1</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cxnSp>
        <p:nvCxnSpPr>
          <p:cNvPr id="26" name="直接连接符 25"/>
          <p:cNvCxnSpPr>
            <a:stCxn id="25" idx="2"/>
          </p:cNvCxnSpPr>
          <p:nvPr/>
        </p:nvCxnSpPr>
        <p:spPr>
          <a:xfrm>
            <a:off x="933229" y="2524658"/>
            <a:ext cx="4970462"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auto">
          <a:xfrm>
            <a:off x="898304" y="3369208"/>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bwMode="auto">
          <a:xfrm>
            <a:off x="898304" y="4213758"/>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auto">
          <a:xfrm>
            <a:off x="898304" y="5058308"/>
            <a:ext cx="500538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647454" y="2857755"/>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2</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39" name="圆角矩形 38"/>
          <p:cNvSpPr/>
          <p:nvPr/>
        </p:nvSpPr>
        <p:spPr>
          <a:xfrm>
            <a:off x="647454" y="3722617"/>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3</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
        <p:nvSpPr>
          <p:cNvPr id="40" name="圆角矩形 39"/>
          <p:cNvSpPr/>
          <p:nvPr/>
        </p:nvSpPr>
        <p:spPr>
          <a:xfrm>
            <a:off x="647454" y="4568017"/>
            <a:ext cx="580608" cy="504057"/>
          </a:xfrm>
          <a:prstGeom prst="roundRect">
            <a:avLst/>
          </a:prstGeom>
          <a:solidFill>
            <a:schemeClr val="accent1">
              <a:lumMod val="20000"/>
              <a:lumOff val="80000"/>
            </a:schemeClr>
          </a:solidFill>
          <a:ln>
            <a:solidFill>
              <a:schemeClr val="accent1">
                <a:lumMod val="7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rPr>
              <a:t>4</a:t>
            </a:r>
            <a:endParaRPr kumimoji="0" lang="zh-CN" altLang="en-US" sz="3000" b="1" i="0" u="none" strike="noStrike" kern="1200" cap="none" spc="0" normalizeH="0" baseline="0" noProof="0" dirty="0">
              <a:ln>
                <a:noFill/>
              </a:ln>
              <a:solidFill>
                <a:srgbClr val="4F81BD">
                  <a:lumMod val="50000"/>
                </a:srgbClr>
              </a:solidFill>
              <a:effectLst/>
              <a:uLnTx/>
              <a:uFillTx/>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25284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000"/>
                                        <p:tgtEl>
                                          <p:spTgt spid="39"/>
                                        </p:tgtEl>
                                      </p:cBhvr>
                                    </p:animEffect>
                                    <p:anim calcmode="lin" valueType="num">
                                      <p:cBhvr>
                                        <p:cTn id="52" dur="1000" fill="hold"/>
                                        <p:tgtEl>
                                          <p:spTgt spid="39"/>
                                        </p:tgtEl>
                                        <p:attrNameLst>
                                          <p:attrName>ppt_x</p:attrName>
                                        </p:attrNameLst>
                                      </p:cBhvr>
                                      <p:tavLst>
                                        <p:tav tm="0">
                                          <p:val>
                                            <p:strVal val="#ppt_x"/>
                                          </p:val>
                                        </p:tav>
                                        <p:tav tm="100000">
                                          <p:val>
                                            <p:strVal val="#ppt_x"/>
                                          </p:val>
                                        </p:tav>
                                      </p:tavLst>
                                    </p:anim>
                                    <p:anim calcmode="lin" valueType="num">
                                      <p:cBhvr>
                                        <p:cTn id="5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1000"/>
                                        <p:tgtEl>
                                          <p:spTgt spid="36"/>
                                        </p:tgtEl>
                                      </p:cBhvr>
                                    </p:animEffect>
                                    <p:anim calcmode="lin" valueType="num">
                                      <p:cBhvr>
                                        <p:cTn id="64" dur="1000" fill="hold"/>
                                        <p:tgtEl>
                                          <p:spTgt spid="36"/>
                                        </p:tgtEl>
                                        <p:attrNameLst>
                                          <p:attrName>ppt_x</p:attrName>
                                        </p:attrNameLst>
                                      </p:cBhvr>
                                      <p:tavLst>
                                        <p:tav tm="0">
                                          <p:val>
                                            <p:strVal val="#ppt_x"/>
                                          </p:val>
                                        </p:tav>
                                        <p:tav tm="100000">
                                          <p:val>
                                            <p:strVal val="#ppt_x"/>
                                          </p:val>
                                        </p:tav>
                                      </p:tavLst>
                                    </p:anim>
                                    <p:anim calcmode="lin" valueType="num">
                                      <p:cBhvr>
                                        <p:cTn id="65" dur="1000" fill="hold"/>
                                        <p:tgtEl>
                                          <p:spTgt spid="3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1000"/>
                                        <p:tgtEl>
                                          <p:spTgt spid="40"/>
                                        </p:tgtEl>
                                      </p:cBhvr>
                                    </p:animEffect>
                                    <p:anim calcmode="lin" valueType="num">
                                      <p:cBhvr>
                                        <p:cTn id="69" dur="1000" fill="hold"/>
                                        <p:tgtEl>
                                          <p:spTgt spid="40"/>
                                        </p:tgtEl>
                                        <p:attrNameLst>
                                          <p:attrName>ppt_x</p:attrName>
                                        </p:attrNameLst>
                                      </p:cBhvr>
                                      <p:tavLst>
                                        <p:tav tm="0">
                                          <p:val>
                                            <p:strVal val="#ppt_x"/>
                                          </p:val>
                                        </p:tav>
                                        <p:tav tm="100000">
                                          <p:val>
                                            <p:strVal val="#ppt_x"/>
                                          </p:val>
                                        </p:tav>
                                      </p:tavLst>
                                    </p:anim>
                                    <p:anim calcmode="lin" valueType="num">
                                      <p:cBhvr>
                                        <p:cTn id="7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4" grpId="0"/>
      <p:bldP spid="23" grpId="0"/>
      <p:bldP spid="25" grpId="0" animBg="1"/>
      <p:bldP spid="38" grpId="0" animBg="1"/>
      <p:bldP spid="39" grpId="0" animBg="1"/>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Calibri" panose="020F0502020204030204" pitchFamily="34" charset="0"/>
              </a:rPr>
              <a:t>①</a:t>
            </a:r>
            <a:r>
              <a:rPr lang="zh-CN" altLang="en-US" dirty="0" smtClean="0"/>
              <a:t>太阳辐射在大气中的减弱（</a:t>
            </a:r>
            <a:r>
              <a:rPr lang="en-US" altLang="zh-CN" dirty="0" smtClean="0"/>
              <a:t>55</a:t>
            </a:r>
            <a:r>
              <a:rPr lang="zh-CN" altLang="en-US" dirty="0" smtClean="0"/>
              <a:t>％）</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412476470"/>
              </p:ext>
            </p:extLst>
          </p:nvPr>
        </p:nvGraphicFramePr>
        <p:xfrm>
          <a:off x="457200" y="1736749"/>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94578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zh-CN" dirty="0" smtClean="0"/>
              <a:t>a. </a:t>
            </a:r>
            <a:r>
              <a:rPr lang="zh-CN" altLang="en-US" dirty="0" smtClean="0"/>
              <a:t>吸收作用</a:t>
            </a:r>
            <a:endParaRPr lang="zh-CN" altLang="en-US" dirty="0"/>
          </a:p>
        </p:txBody>
      </p:sp>
      <p:sp>
        <p:nvSpPr>
          <p:cNvPr id="2" name="内容占位符 1"/>
          <p:cNvSpPr>
            <a:spLocks noGrp="1"/>
          </p:cNvSpPr>
          <p:nvPr>
            <p:ph idx="1"/>
          </p:nvPr>
        </p:nvSpPr>
        <p:spPr/>
        <p:txBody>
          <a:bodyPr/>
          <a:lstStyle/>
          <a:p>
            <a:pPr>
              <a:spcAft>
                <a:spcPts val="1200"/>
              </a:spcAft>
            </a:pPr>
            <a:r>
              <a:rPr lang="zh-CN" altLang="en-US" dirty="0" smtClean="0"/>
              <a:t>将投射到物质面上的辐射能中的一部分转变为</a:t>
            </a:r>
            <a:r>
              <a:rPr lang="zh-CN" altLang="en-US" dirty="0" smtClean="0">
                <a:solidFill>
                  <a:srgbClr val="FF0000"/>
                </a:solidFill>
              </a:rPr>
              <a:t>物质本身的内能</a:t>
            </a:r>
            <a:r>
              <a:rPr lang="zh-CN" altLang="en-US" dirty="0" smtClean="0"/>
              <a:t>，或其他形式的能量</a:t>
            </a:r>
          </a:p>
          <a:p>
            <a:pPr>
              <a:spcAft>
                <a:spcPts val="1200"/>
              </a:spcAft>
            </a:pPr>
            <a:r>
              <a:rPr lang="zh-CN" altLang="en-US" dirty="0" smtClean="0"/>
              <a:t>主要削弱</a:t>
            </a:r>
            <a:r>
              <a:rPr lang="zh-CN" altLang="en-US" u="sng" dirty="0" smtClean="0">
                <a:solidFill>
                  <a:srgbClr val="FF0000"/>
                </a:solidFill>
              </a:rPr>
              <a:t>紫外和红外部分</a:t>
            </a:r>
            <a:r>
              <a:rPr lang="zh-CN" altLang="en-US" dirty="0" smtClean="0"/>
              <a:t>，对</a:t>
            </a:r>
            <a:r>
              <a:rPr lang="zh-CN" altLang="en-US" dirty="0" smtClean="0">
                <a:solidFill>
                  <a:srgbClr val="0000FF"/>
                </a:solidFill>
              </a:rPr>
              <a:t>可见光部分</a:t>
            </a:r>
            <a:r>
              <a:rPr lang="zh-CN" altLang="en-US" dirty="0" smtClean="0"/>
              <a:t>影响较少</a:t>
            </a:r>
          </a:p>
          <a:p>
            <a:endParaRPr lang="zh-CN" altLang="en-US" dirty="0"/>
          </a:p>
        </p:txBody>
      </p:sp>
      <p:sp>
        <p:nvSpPr>
          <p:cNvPr id="7" name="矩形 6"/>
          <p:cNvSpPr/>
          <p:nvPr/>
        </p:nvSpPr>
        <p:spPr>
          <a:xfrm>
            <a:off x="6012160" y="74583"/>
            <a:ext cx="3005951" cy="400110"/>
          </a:xfrm>
          <a:prstGeom prst="rect">
            <a:avLst/>
          </a:prstGeom>
        </p:spPr>
        <p:txBody>
          <a:bodyPr wrap="none">
            <a:spAutoFit/>
          </a:bodyPr>
          <a:lstStyle/>
          <a:p>
            <a:r>
              <a:rPr lang="zh-CN" altLang="en-US" sz="2000" b="1" dirty="0">
                <a:solidFill>
                  <a:srgbClr val="0033CC"/>
                </a:solidFill>
              </a:rPr>
              <a:t>太阳辐射在大气中的减弱</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t>
            </a:r>
            <a:r>
              <a:rPr lang="zh-CN" altLang="en-US" dirty="0" smtClean="0"/>
              <a:t>散射</a:t>
            </a:r>
            <a:r>
              <a:rPr lang="zh-CN" altLang="en-US" dirty="0"/>
              <a:t>作用</a:t>
            </a:r>
          </a:p>
        </p:txBody>
      </p:sp>
      <p:sp>
        <p:nvSpPr>
          <p:cNvPr id="3" name="内容占位符 2"/>
          <p:cNvSpPr>
            <a:spLocks noGrp="1"/>
          </p:cNvSpPr>
          <p:nvPr>
            <p:ph idx="1"/>
          </p:nvPr>
        </p:nvSpPr>
        <p:spPr/>
        <p:txBody>
          <a:bodyPr/>
          <a:lstStyle/>
          <a:p>
            <a:pPr>
              <a:spcBef>
                <a:spcPts val="1200"/>
              </a:spcBef>
              <a:spcAft>
                <a:spcPts val="600"/>
              </a:spcAft>
            </a:pPr>
            <a:r>
              <a:rPr lang="zh-CN" b="1" dirty="0" smtClean="0">
                <a:solidFill>
                  <a:schemeClr val="tx2">
                    <a:lumMod val="10000"/>
                  </a:schemeClr>
                </a:solidFill>
              </a:rPr>
              <a:t>只改变</a:t>
            </a:r>
            <a:r>
              <a:rPr lang="zh-CN" b="1" dirty="0" smtClean="0">
                <a:solidFill>
                  <a:srgbClr val="0000FF"/>
                </a:solidFill>
              </a:rPr>
              <a:t>辐射的方向</a:t>
            </a:r>
            <a:r>
              <a:rPr lang="zh-CN" b="1" dirty="0" smtClean="0">
                <a:solidFill>
                  <a:schemeClr val="tx2">
                    <a:lumMod val="10000"/>
                  </a:schemeClr>
                </a:solidFill>
              </a:rPr>
              <a:t>，以质点为中心向四面传播，使到达地面的太阳辐射量减少</a:t>
            </a:r>
            <a:endParaRPr lang="zh-CN" b="1" dirty="0">
              <a:solidFill>
                <a:schemeClr val="tx2">
                  <a:lumMod val="10000"/>
                </a:schemeClr>
              </a:solidFill>
            </a:endParaRPr>
          </a:p>
          <a:p>
            <a:pPr lvl="1">
              <a:spcBef>
                <a:spcPts val="1200"/>
              </a:spcBef>
              <a:spcAft>
                <a:spcPts val="600"/>
              </a:spcAft>
            </a:pPr>
            <a:r>
              <a:rPr lang="zh-CN" b="1" dirty="0" smtClean="0">
                <a:solidFill>
                  <a:srgbClr val="FF0000"/>
                </a:solidFill>
              </a:rPr>
              <a:t>晴空</a:t>
            </a:r>
            <a:r>
              <a:rPr lang="zh-CN" altLang="en-US" b="1" dirty="0" smtClean="0">
                <a:solidFill>
                  <a:srgbClr val="FF0000"/>
                </a:solidFill>
              </a:rPr>
              <a:t>：</a:t>
            </a:r>
            <a:r>
              <a:rPr lang="zh-CN" b="1" dirty="0" smtClean="0">
                <a:solidFill>
                  <a:schemeClr val="tx2">
                    <a:lumMod val="10000"/>
                  </a:schemeClr>
                </a:solidFill>
              </a:rPr>
              <a:t>起散射作用的主要是</a:t>
            </a:r>
            <a:r>
              <a:rPr lang="zh-CN" sz="3200" b="1" u="sng" dirty="0" smtClean="0">
                <a:solidFill>
                  <a:srgbClr val="FF0000"/>
                </a:solidFill>
              </a:rPr>
              <a:t>空气分子</a:t>
            </a:r>
            <a:r>
              <a:rPr lang="zh-CN" b="1" dirty="0" smtClean="0">
                <a:solidFill>
                  <a:schemeClr val="tx2">
                    <a:lumMod val="10000"/>
                  </a:schemeClr>
                </a:solidFill>
              </a:rPr>
              <a:t>，波长较短的蓝光被散射</a:t>
            </a:r>
            <a:r>
              <a:rPr lang="en-US" b="1" dirty="0" smtClean="0">
                <a:solidFill>
                  <a:schemeClr val="tx2">
                    <a:lumMod val="10000"/>
                  </a:schemeClr>
                </a:solidFill>
              </a:rPr>
              <a:t>50</a:t>
            </a:r>
            <a:r>
              <a:rPr lang="zh-CN" b="1" dirty="0" smtClean="0">
                <a:solidFill>
                  <a:schemeClr val="tx2">
                    <a:lumMod val="10000"/>
                  </a:schemeClr>
                </a:solidFill>
              </a:rPr>
              <a:t>％以上，天空呈</a:t>
            </a:r>
            <a:r>
              <a:rPr lang="zh-CN" sz="2800" b="1" dirty="0" smtClean="0">
                <a:solidFill>
                  <a:srgbClr val="0000FF"/>
                </a:solidFill>
              </a:rPr>
              <a:t>蔚蓝色</a:t>
            </a:r>
            <a:endParaRPr lang="zh-CN" b="1" dirty="0">
              <a:solidFill>
                <a:schemeClr val="tx2">
                  <a:lumMod val="10000"/>
                </a:schemeClr>
              </a:solidFill>
            </a:endParaRPr>
          </a:p>
          <a:p>
            <a:pPr lvl="1">
              <a:spcBef>
                <a:spcPts val="1200"/>
              </a:spcBef>
              <a:spcAft>
                <a:spcPts val="600"/>
              </a:spcAft>
            </a:pPr>
            <a:r>
              <a:rPr lang="zh-CN" b="1" dirty="0" smtClean="0">
                <a:solidFill>
                  <a:srgbClr val="FF0000"/>
                </a:solidFill>
              </a:rPr>
              <a:t>阴天或大气尘埃较多</a:t>
            </a:r>
            <a:r>
              <a:rPr lang="zh-CN" altLang="en-US" b="1" dirty="0" smtClean="0">
                <a:solidFill>
                  <a:srgbClr val="FF0000"/>
                </a:solidFill>
              </a:rPr>
              <a:t>：</a:t>
            </a:r>
            <a:r>
              <a:rPr lang="zh-CN" b="1" dirty="0" smtClean="0">
                <a:solidFill>
                  <a:schemeClr val="tx2">
                    <a:lumMod val="10000"/>
                  </a:schemeClr>
                </a:solidFill>
              </a:rPr>
              <a:t>起散射作用的主要是直径比辐射波长大得多的</a:t>
            </a:r>
            <a:r>
              <a:rPr lang="zh-CN" sz="3200" u="sng" dirty="0">
                <a:solidFill>
                  <a:srgbClr val="FF0000"/>
                </a:solidFill>
              </a:rPr>
              <a:t>大气悬浮微粒</a:t>
            </a:r>
            <a:r>
              <a:rPr lang="zh-CN" b="1" dirty="0" smtClean="0">
                <a:solidFill>
                  <a:schemeClr val="tx2">
                    <a:lumMod val="10000"/>
                  </a:schemeClr>
                </a:solidFill>
              </a:rPr>
              <a:t>，对散射光没有选择性，各种波长的光辐射</a:t>
            </a:r>
            <a:r>
              <a:rPr lang="zh-CN" altLang="en-US" b="1" dirty="0" smtClean="0">
                <a:solidFill>
                  <a:schemeClr val="tx2">
                    <a:lumMod val="10000"/>
                  </a:schemeClr>
                </a:solidFill>
              </a:rPr>
              <a:t>量相等</a:t>
            </a:r>
            <a:r>
              <a:rPr lang="zh-CN" b="1" dirty="0" smtClean="0">
                <a:solidFill>
                  <a:schemeClr val="tx2">
                    <a:lumMod val="10000"/>
                  </a:schemeClr>
                </a:solidFill>
              </a:rPr>
              <a:t>，天空呈</a:t>
            </a:r>
            <a:r>
              <a:rPr lang="zh-CN" sz="2800" dirty="0" smtClean="0">
                <a:solidFill>
                  <a:srgbClr val="0000FF"/>
                </a:solidFill>
              </a:rPr>
              <a:t>灰白色</a:t>
            </a:r>
            <a:endParaRPr lang="zh-CN" b="1" dirty="0">
              <a:solidFill>
                <a:schemeClr val="tx2">
                  <a:lumMod val="10000"/>
                </a:schemeClr>
              </a:solidFill>
            </a:endParaRPr>
          </a:p>
        </p:txBody>
      </p:sp>
      <p:sp>
        <p:nvSpPr>
          <p:cNvPr id="5" name="矩形 4"/>
          <p:cNvSpPr/>
          <p:nvPr/>
        </p:nvSpPr>
        <p:spPr>
          <a:xfrm>
            <a:off x="6012160" y="74583"/>
            <a:ext cx="3005951" cy="400110"/>
          </a:xfrm>
          <a:prstGeom prst="rect">
            <a:avLst/>
          </a:prstGeom>
        </p:spPr>
        <p:txBody>
          <a:bodyPr wrap="none">
            <a:spAutoFit/>
          </a:bodyPr>
          <a:lstStyle/>
          <a:p>
            <a:r>
              <a:rPr lang="zh-CN" altLang="en-US" sz="2000" b="1" dirty="0">
                <a:solidFill>
                  <a:srgbClr val="0033CC"/>
                </a:solidFill>
              </a:rPr>
              <a:t>太阳辐射在大气中的减弱</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a:bodyPr>
          <a:lstStyle/>
          <a:p>
            <a:r>
              <a:rPr lang="en-US" altLang="zh-CN" dirty="0" smtClean="0"/>
              <a:t>c. </a:t>
            </a:r>
            <a:r>
              <a:rPr lang="zh-CN" altLang="en-US" dirty="0" smtClean="0"/>
              <a:t>反射作用</a:t>
            </a:r>
            <a:endParaRPr lang="zh-CN" altLang="en-US" b="1" dirty="0"/>
          </a:p>
        </p:txBody>
      </p:sp>
      <p:sp>
        <p:nvSpPr>
          <p:cNvPr id="2" name="内容占位符 1"/>
          <p:cNvSpPr>
            <a:spLocks noGrp="1"/>
          </p:cNvSpPr>
          <p:nvPr>
            <p:ph idx="1"/>
          </p:nvPr>
        </p:nvSpPr>
        <p:spPr/>
        <p:txBody>
          <a:bodyPr/>
          <a:lstStyle/>
          <a:p>
            <a:pPr>
              <a:spcBef>
                <a:spcPts val="1200"/>
              </a:spcBef>
              <a:spcAft>
                <a:spcPts val="600"/>
              </a:spcAft>
            </a:pPr>
            <a:r>
              <a:rPr lang="zh-CN" altLang="en-US" dirty="0" smtClean="0"/>
              <a:t>定义：大气</a:t>
            </a:r>
            <a:r>
              <a:rPr lang="zh-CN" altLang="en-US" dirty="0"/>
              <a:t>中的云层和较大的颗粒将太阳辐射中的一部分能量</a:t>
            </a:r>
            <a:r>
              <a:rPr lang="zh-CN" altLang="en-US" u="sng" dirty="0">
                <a:solidFill>
                  <a:srgbClr val="0000FF"/>
                </a:solidFill>
              </a:rPr>
              <a:t>反射到</a:t>
            </a:r>
            <a:r>
              <a:rPr lang="zh-CN" altLang="en-US" dirty="0"/>
              <a:t>宇宙中</a:t>
            </a:r>
            <a:r>
              <a:rPr lang="zh-CN" altLang="en-US" dirty="0" smtClean="0"/>
              <a:t>去</a:t>
            </a:r>
            <a:endParaRPr lang="zh-CN" altLang="en-US" dirty="0"/>
          </a:p>
          <a:p>
            <a:pPr>
              <a:spcBef>
                <a:spcPts val="1200"/>
              </a:spcBef>
              <a:spcAft>
                <a:spcPts val="600"/>
              </a:spcAft>
            </a:pPr>
            <a:r>
              <a:rPr lang="zh-CN" altLang="en-US" dirty="0" smtClean="0"/>
              <a:t>平均</a:t>
            </a:r>
            <a:r>
              <a:rPr lang="zh-CN" altLang="en-US" dirty="0"/>
              <a:t>反射率随</a:t>
            </a:r>
            <a:r>
              <a:rPr lang="zh-CN" altLang="en-US" dirty="0" smtClean="0"/>
              <a:t>云高度和云厚度变化</a:t>
            </a:r>
            <a:r>
              <a:rPr lang="zh-CN" altLang="en-US" dirty="0"/>
              <a:t>：</a:t>
            </a:r>
            <a:endParaRPr lang="en-US" altLang="zh-CN" dirty="0"/>
          </a:p>
          <a:p>
            <a:pPr lvl="1">
              <a:spcBef>
                <a:spcPts val="1200"/>
              </a:spcBef>
              <a:spcAft>
                <a:spcPts val="600"/>
              </a:spcAft>
            </a:pPr>
            <a:r>
              <a:rPr lang="zh-CN" altLang="en-US" dirty="0" smtClean="0"/>
              <a:t>高云：</a:t>
            </a:r>
            <a:r>
              <a:rPr lang="en-US" altLang="zh-CN" u="sng" dirty="0" smtClean="0">
                <a:solidFill>
                  <a:srgbClr val="FF0000"/>
                </a:solidFill>
              </a:rPr>
              <a:t>25</a:t>
            </a:r>
            <a:r>
              <a:rPr lang="zh-CN" altLang="en-US" u="sng" dirty="0" smtClean="0">
                <a:solidFill>
                  <a:srgbClr val="FF0000"/>
                </a:solidFill>
              </a:rPr>
              <a:t>％</a:t>
            </a:r>
            <a:endParaRPr lang="zh-CN" altLang="en-US" dirty="0"/>
          </a:p>
          <a:p>
            <a:pPr lvl="1">
              <a:spcBef>
                <a:spcPts val="1200"/>
              </a:spcBef>
              <a:spcAft>
                <a:spcPts val="600"/>
              </a:spcAft>
            </a:pPr>
            <a:r>
              <a:rPr lang="zh-CN" altLang="en-US" dirty="0" smtClean="0"/>
              <a:t>中云：</a:t>
            </a:r>
            <a:r>
              <a:rPr lang="en-US" altLang="zh-CN" u="sng" dirty="0" smtClean="0">
                <a:solidFill>
                  <a:srgbClr val="FF0000"/>
                </a:solidFill>
              </a:rPr>
              <a:t>50</a:t>
            </a:r>
            <a:r>
              <a:rPr lang="zh-CN" altLang="en-US" u="sng" dirty="0" smtClean="0">
                <a:solidFill>
                  <a:srgbClr val="FF0000"/>
                </a:solidFill>
              </a:rPr>
              <a:t>％</a:t>
            </a:r>
            <a:endParaRPr lang="zh-CN" altLang="en-US" dirty="0"/>
          </a:p>
          <a:p>
            <a:pPr lvl="1">
              <a:spcBef>
                <a:spcPts val="1200"/>
              </a:spcBef>
              <a:spcAft>
                <a:spcPts val="600"/>
              </a:spcAft>
            </a:pPr>
            <a:r>
              <a:rPr lang="zh-CN" altLang="en-US" dirty="0" smtClean="0"/>
              <a:t>低云：</a:t>
            </a:r>
            <a:r>
              <a:rPr lang="en-US" altLang="zh-CN" u="sng" dirty="0" smtClean="0">
                <a:solidFill>
                  <a:srgbClr val="FF0000"/>
                </a:solidFill>
              </a:rPr>
              <a:t>65</a:t>
            </a:r>
            <a:r>
              <a:rPr lang="zh-CN" altLang="en-US" u="sng" dirty="0" smtClean="0">
                <a:solidFill>
                  <a:srgbClr val="FF0000"/>
                </a:solidFill>
              </a:rPr>
              <a:t>％</a:t>
            </a:r>
            <a:endParaRPr lang="zh-CN" altLang="en-US" dirty="0"/>
          </a:p>
          <a:p>
            <a:pPr lvl="1">
              <a:spcBef>
                <a:spcPts val="1200"/>
              </a:spcBef>
              <a:spcAft>
                <a:spcPts val="600"/>
              </a:spcAft>
            </a:pPr>
            <a:r>
              <a:rPr lang="en-US" altLang="zh-CN" u="sng" dirty="0">
                <a:solidFill>
                  <a:srgbClr val="FF0000"/>
                </a:solidFill>
              </a:rPr>
              <a:t>50—100m</a:t>
            </a:r>
            <a:r>
              <a:rPr lang="zh-CN" altLang="en-US" dirty="0" smtClean="0"/>
              <a:t>云层厚度：太阳辐射</a:t>
            </a:r>
            <a:r>
              <a:rPr lang="zh-CN" altLang="en-US" dirty="0"/>
              <a:t>几乎全部被反射</a:t>
            </a:r>
            <a:r>
              <a:rPr lang="zh-CN" altLang="en-US" dirty="0" smtClean="0"/>
              <a:t>掉</a:t>
            </a:r>
            <a:endParaRPr lang="zh-CN" altLang="en-US" dirty="0"/>
          </a:p>
          <a:p>
            <a:endParaRPr lang="zh-CN" altLang="en-US" dirty="0"/>
          </a:p>
        </p:txBody>
      </p:sp>
      <p:sp>
        <p:nvSpPr>
          <p:cNvPr id="3" name="矩形 2"/>
          <p:cNvSpPr/>
          <p:nvPr/>
        </p:nvSpPr>
        <p:spPr>
          <a:xfrm>
            <a:off x="539552" y="2564904"/>
            <a:ext cx="8229600" cy="4525963"/>
          </a:xfrm>
          <a:prstGeom prst="rect">
            <a:avLst/>
          </a:prstGeom>
        </p:spPr>
        <p:txBody>
          <a:bodyPr/>
          <a:lstStyle/>
          <a:p>
            <a:pPr lvl="1" algn="l" rtl="0">
              <a:buChar char="•"/>
            </a:pPr>
            <a:endParaRPr lang="zh-CN" b="1" dirty="0">
              <a:solidFill>
                <a:schemeClr val="tx2">
                  <a:lumMod val="10000"/>
                </a:schemeClr>
              </a:solidFill>
              <a:effectLs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4"/>
          <p:cNvSpPr>
            <a:spLocks noGrp="1" noChangeArrowheads="1"/>
          </p:cNvSpPr>
          <p:nvPr>
            <p:ph type="title"/>
          </p:nvPr>
        </p:nvSpPr>
        <p:spPr/>
        <p:txBody>
          <a:bodyPr/>
          <a:lstStyle/>
          <a:p>
            <a:r>
              <a:rPr lang="zh-CN" altLang="en-US" dirty="0" smtClean="0"/>
              <a:t>反射率</a:t>
            </a:r>
            <a:endParaRPr lang="zh-CN" altLang="en-US" dirty="0"/>
          </a:p>
        </p:txBody>
      </p:sp>
      <p:sp>
        <p:nvSpPr>
          <p:cNvPr id="2" name="内容占位符 1"/>
          <p:cNvSpPr>
            <a:spLocks noGrp="1"/>
          </p:cNvSpPr>
          <p:nvPr>
            <p:ph idx="1"/>
          </p:nvPr>
        </p:nvSpPr>
        <p:spPr/>
        <p:txBody>
          <a:bodyPr/>
          <a:lstStyle/>
          <a:p>
            <a:pPr lvl="0">
              <a:spcBef>
                <a:spcPts val="1200"/>
              </a:spcBef>
              <a:spcAft>
                <a:spcPts val="600"/>
              </a:spcAft>
            </a:pPr>
            <a:r>
              <a:rPr lang="zh-CN" altLang="en-US" dirty="0" smtClean="0"/>
              <a:t>定义：</a:t>
            </a:r>
            <a:endParaRPr lang="en-US" altLang="zh-CN" dirty="0" smtClean="0"/>
          </a:p>
          <a:p>
            <a:pPr lvl="1">
              <a:spcBef>
                <a:spcPts val="1200"/>
              </a:spcBef>
              <a:spcAft>
                <a:spcPts val="600"/>
              </a:spcAft>
            </a:pPr>
            <a:r>
              <a:rPr lang="zh-CN" altLang="en-US" dirty="0" smtClean="0"/>
              <a:t>反射</a:t>
            </a:r>
            <a:r>
              <a:rPr lang="zh-CN" altLang="en-US" dirty="0" smtClean="0"/>
              <a:t>部分的辐射量占吸收的辐射量的</a:t>
            </a:r>
            <a:r>
              <a:rPr lang="zh-CN" altLang="en-US" dirty="0" smtClean="0"/>
              <a:t>百分比</a:t>
            </a:r>
            <a:endParaRPr lang="zh-CN" altLang="en-US" dirty="0" smtClean="0"/>
          </a:p>
          <a:p>
            <a:pPr>
              <a:spcBef>
                <a:spcPts val="1200"/>
              </a:spcBef>
              <a:spcAft>
                <a:spcPts val="600"/>
              </a:spcAft>
            </a:pPr>
            <a:r>
              <a:rPr lang="zh-CN" altLang="en-US" dirty="0" smtClean="0"/>
              <a:t>影响因素：地面性质和形态</a:t>
            </a:r>
            <a:endParaRPr lang="zh-CN" altLang="zh-CN" dirty="0" smtClean="0"/>
          </a:p>
          <a:p>
            <a:pPr lvl="1">
              <a:spcBef>
                <a:spcPts val="1200"/>
              </a:spcBef>
              <a:spcAft>
                <a:spcPts val="600"/>
              </a:spcAft>
            </a:pPr>
            <a:r>
              <a:rPr lang="zh-CN" altLang="en-US" dirty="0" smtClean="0"/>
              <a:t>水面比陆面的反射率稍小一些</a:t>
            </a:r>
          </a:p>
          <a:p>
            <a:endParaRPr lang="zh-CN" altLang="en-US" dirty="0"/>
          </a:p>
        </p:txBody>
      </p:sp>
      <p:sp>
        <p:nvSpPr>
          <p:cNvPr id="3" name="矩形 2"/>
          <p:cNvSpPr/>
          <p:nvPr/>
        </p:nvSpPr>
        <p:spPr>
          <a:xfrm>
            <a:off x="482628" y="3284984"/>
            <a:ext cx="8229600" cy="4525963"/>
          </a:xfrm>
          <a:prstGeom prst="rect">
            <a:avLst/>
          </a:prstGeom>
        </p:spPr>
        <p:txBody>
          <a:bodyPr/>
          <a:lstStyle/>
          <a:p>
            <a:pPr lvl="0" algn="l" rtl="0">
              <a:buChar char="•"/>
            </a:pPr>
            <a:endParaRPr lang="zh-CN" altLang="en-US" b="1" dirty="0" smtClean="0">
              <a:solidFill>
                <a:schemeClr val="tx2">
                  <a:lumMod val="10000"/>
                </a:schemeClr>
              </a:solidFill>
            </a:endParaRPr>
          </a:p>
        </p:txBody>
      </p:sp>
    </p:spTree>
    <p:extLst>
      <p:ext uri="{BB962C8B-B14F-4D97-AF65-F5344CB8AC3E}">
        <p14:creationId xmlns:p14="http://schemas.microsoft.com/office/powerpoint/2010/main" val="7074929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不同性质地面对太阳辐射的反射率</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944080059"/>
              </p:ext>
            </p:extLst>
          </p:nvPr>
        </p:nvGraphicFramePr>
        <p:xfrm>
          <a:off x="683568" y="1916832"/>
          <a:ext cx="7920880" cy="3456382"/>
        </p:xfrm>
        <a:graphic>
          <a:graphicData uri="http://schemas.openxmlformats.org/drawingml/2006/table">
            <a:tbl>
              <a:tblPr firstRow="1" bandRow="1">
                <a:tableStyleId>{3B4B98B0-60AC-42C2-AFA5-B58CD77FA1E5}</a:tableStyleId>
              </a:tblPr>
              <a:tblGrid>
                <a:gridCol w="1980220">
                  <a:extLst>
                    <a:ext uri="{9D8B030D-6E8A-4147-A177-3AD203B41FA5}">
                      <a16:colId xmlns:a16="http://schemas.microsoft.com/office/drawing/2014/main" val="2902425802"/>
                    </a:ext>
                  </a:extLst>
                </a:gridCol>
                <a:gridCol w="1980220">
                  <a:extLst>
                    <a:ext uri="{9D8B030D-6E8A-4147-A177-3AD203B41FA5}">
                      <a16:colId xmlns:a16="http://schemas.microsoft.com/office/drawing/2014/main" val="1807282462"/>
                    </a:ext>
                  </a:extLst>
                </a:gridCol>
                <a:gridCol w="1980220">
                  <a:extLst>
                    <a:ext uri="{9D8B030D-6E8A-4147-A177-3AD203B41FA5}">
                      <a16:colId xmlns:a16="http://schemas.microsoft.com/office/drawing/2014/main" val="689943557"/>
                    </a:ext>
                  </a:extLst>
                </a:gridCol>
                <a:gridCol w="1980220">
                  <a:extLst>
                    <a:ext uri="{9D8B030D-6E8A-4147-A177-3AD203B41FA5}">
                      <a16:colId xmlns:a16="http://schemas.microsoft.com/office/drawing/2014/main" val="1371781107"/>
                    </a:ext>
                  </a:extLst>
                </a:gridCol>
              </a:tblGrid>
              <a:tr h="618182">
                <a:tc>
                  <a:txBody>
                    <a:bodyPr/>
                    <a:lstStyle/>
                    <a:p>
                      <a:pPr algn="ctr"/>
                      <a:r>
                        <a:rPr lang="zh-CN" altLang="en-US" sz="2400" b="1" dirty="0" smtClean="0"/>
                        <a:t>地面</a:t>
                      </a:r>
                      <a:endParaRPr lang="zh-CN" altLang="en-US" sz="2400" b="1" dirty="0"/>
                    </a:p>
                  </a:txBody>
                  <a:tcPr anchor="ctr"/>
                </a:tc>
                <a:tc>
                  <a:txBody>
                    <a:bodyPr/>
                    <a:lstStyle/>
                    <a:p>
                      <a:pPr algn="ctr"/>
                      <a:r>
                        <a:rPr lang="zh-CN" altLang="en-US" sz="2400" b="1" dirty="0" smtClean="0"/>
                        <a:t>反射率</a:t>
                      </a:r>
                      <a:endParaRPr lang="zh-CN" altLang="en-US" sz="2400" b="1" dirty="0"/>
                    </a:p>
                  </a:txBody>
                  <a:tcPr anchor="ctr"/>
                </a:tc>
                <a:tc>
                  <a:txBody>
                    <a:bodyPr/>
                    <a:lstStyle/>
                    <a:p>
                      <a:pPr algn="ctr"/>
                      <a:r>
                        <a:rPr lang="zh-CN" altLang="en-US" sz="2400" b="1" dirty="0" smtClean="0"/>
                        <a:t>地面</a:t>
                      </a:r>
                      <a:endParaRPr lang="zh-CN" altLang="en-US"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u="none" strike="noStrike" kern="1200" cap="none" spc="0" normalizeH="0" baseline="0" noProof="0" dirty="0" smtClean="0">
                          <a:ln>
                            <a:noFill/>
                          </a:ln>
                          <a:effectLst/>
                          <a:uLnTx/>
                          <a:uFillTx/>
                        </a:rPr>
                        <a:t>反射率</a:t>
                      </a:r>
                    </a:p>
                  </a:txBody>
                  <a:tcPr anchor="ctr"/>
                </a:tc>
                <a:extLst>
                  <a:ext uri="{0D108BD9-81ED-4DB2-BD59-A6C34878D82A}">
                    <a16:rowId xmlns:a16="http://schemas.microsoft.com/office/drawing/2014/main" val="2451829575"/>
                  </a:ext>
                </a:extLst>
              </a:tr>
              <a:tr h="567640">
                <a:tc>
                  <a:txBody>
                    <a:bodyPr/>
                    <a:lstStyle/>
                    <a:p>
                      <a:pPr algn="ctr"/>
                      <a:r>
                        <a:rPr lang="zh-CN" altLang="en-US" sz="2000" b="1" dirty="0" smtClean="0"/>
                        <a:t>裸地</a:t>
                      </a:r>
                      <a:endParaRPr lang="zh-CN" altLang="en-US" sz="2000" b="1" dirty="0"/>
                    </a:p>
                  </a:txBody>
                  <a:tcPr anchor="ctr"/>
                </a:tc>
                <a:tc>
                  <a:txBody>
                    <a:bodyPr/>
                    <a:lstStyle/>
                    <a:p>
                      <a:pPr algn="ctr"/>
                      <a:r>
                        <a:rPr lang="en-US" altLang="zh-CN" sz="2000" b="1" dirty="0" smtClean="0"/>
                        <a:t>10-25</a:t>
                      </a:r>
                      <a:endParaRPr lang="zh-CN" altLang="en-US" sz="2000" b="1" dirty="0"/>
                    </a:p>
                  </a:txBody>
                  <a:tcPr anchor="ctr"/>
                </a:tc>
                <a:tc>
                  <a:txBody>
                    <a:bodyPr/>
                    <a:lstStyle/>
                    <a:p>
                      <a:pPr algn="ctr"/>
                      <a:r>
                        <a:rPr lang="zh-CN" altLang="en-US" sz="2000" b="1" dirty="0" smtClean="0"/>
                        <a:t>棉地</a:t>
                      </a:r>
                      <a:endParaRPr lang="zh-CN" altLang="en-US" sz="2000" b="1" dirty="0"/>
                    </a:p>
                  </a:txBody>
                  <a:tcPr anchor="ctr"/>
                </a:tc>
                <a:tc>
                  <a:txBody>
                    <a:bodyPr/>
                    <a:lstStyle/>
                    <a:p>
                      <a:pPr algn="ctr"/>
                      <a:r>
                        <a:rPr lang="en-US" altLang="zh-CN" sz="2000" b="1" dirty="0" smtClean="0"/>
                        <a:t>20-22</a:t>
                      </a:r>
                      <a:endParaRPr lang="zh-CN" altLang="en-US" sz="2000" b="1" dirty="0"/>
                    </a:p>
                  </a:txBody>
                  <a:tcPr anchor="ctr"/>
                </a:tc>
                <a:extLst>
                  <a:ext uri="{0D108BD9-81ED-4DB2-BD59-A6C34878D82A}">
                    <a16:rowId xmlns:a16="http://schemas.microsoft.com/office/drawing/2014/main" val="3959583851"/>
                  </a:ext>
                </a:extLst>
              </a:tr>
              <a:tr h="5676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t>沙地、沙漠</a:t>
                      </a:r>
                    </a:p>
                  </a:txBody>
                  <a:tcPr anchor="ctr"/>
                </a:tc>
                <a:tc>
                  <a:txBody>
                    <a:bodyPr/>
                    <a:lstStyle/>
                    <a:p>
                      <a:pPr algn="ctr"/>
                      <a:r>
                        <a:rPr lang="en-US" altLang="zh-CN" sz="2000" b="1" dirty="0" smtClean="0"/>
                        <a:t>25-40</a:t>
                      </a:r>
                      <a:endParaRPr lang="zh-CN" altLang="en-US" sz="2000" b="1" dirty="0"/>
                    </a:p>
                  </a:txBody>
                  <a:tcPr anchor="ctr"/>
                </a:tc>
                <a:tc>
                  <a:txBody>
                    <a:bodyPr/>
                    <a:lstStyle/>
                    <a:p>
                      <a:pPr algn="ctr"/>
                      <a:r>
                        <a:rPr lang="zh-CN" altLang="en-US" sz="2000" b="1" dirty="0" smtClean="0"/>
                        <a:t>雪（干、洁）</a:t>
                      </a:r>
                      <a:endParaRPr lang="zh-CN" altLang="en-US" sz="2000" b="1" dirty="0"/>
                    </a:p>
                  </a:txBody>
                  <a:tcPr anchor="ctr"/>
                </a:tc>
                <a:tc>
                  <a:txBody>
                    <a:bodyPr/>
                    <a:lstStyle/>
                    <a:p>
                      <a:pPr algn="ctr"/>
                      <a:r>
                        <a:rPr lang="en-US" altLang="zh-CN" sz="2000" b="1" dirty="0" smtClean="0"/>
                        <a:t>75-95</a:t>
                      </a:r>
                      <a:endParaRPr lang="zh-CN" altLang="en-US" sz="2000" b="1" dirty="0"/>
                    </a:p>
                  </a:txBody>
                  <a:tcPr anchor="ctr"/>
                </a:tc>
                <a:extLst>
                  <a:ext uri="{0D108BD9-81ED-4DB2-BD59-A6C34878D82A}">
                    <a16:rowId xmlns:a16="http://schemas.microsoft.com/office/drawing/2014/main" val="1317577074"/>
                  </a:ext>
                </a:extLst>
              </a:tr>
              <a:tr h="567640">
                <a:tc>
                  <a:txBody>
                    <a:bodyPr/>
                    <a:lstStyle/>
                    <a:p>
                      <a:pPr algn="ctr"/>
                      <a:r>
                        <a:rPr lang="zh-CN" altLang="en-US" sz="2000" b="1" dirty="0" smtClean="0"/>
                        <a:t>草地</a:t>
                      </a:r>
                      <a:endParaRPr lang="zh-CN" altLang="en-US" sz="2000" b="1" dirty="0"/>
                    </a:p>
                  </a:txBody>
                  <a:tcPr anchor="ctr"/>
                </a:tc>
                <a:tc>
                  <a:txBody>
                    <a:bodyPr/>
                    <a:lstStyle/>
                    <a:p>
                      <a:pPr algn="ctr"/>
                      <a:r>
                        <a:rPr lang="en-US" altLang="zh-CN" sz="2000" b="1" dirty="0" smtClean="0"/>
                        <a:t>15-25</a:t>
                      </a:r>
                      <a:endParaRPr lang="zh-CN" altLang="en-US" sz="2000" b="1" dirty="0"/>
                    </a:p>
                  </a:txBody>
                  <a:tcPr anchor="ctr"/>
                </a:tc>
                <a:tc>
                  <a:txBody>
                    <a:bodyPr/>
                    <a:lstStyle/>
                    <a:p>
                      <a:pPr algn="ctr"/>
                      <a:r>
                        <a:rPr lang="zh-CN" altLang="en-US" sz="2000" b="1" dirty="0" smtClean="0"/>
                        <a:t>雪（湿或脏）</a:t>
                      </a:r>
                      <a:endParaRPr lang="zh-CN" altLang="en-US" sz="2000" b="1" dirty="0"/>
                    </a:p>
                  </a:txBody>
                  <a:tcPr anchor="ctr"/>
                </a:tc>
                <a:tc>
                  <a:txBody>
                    <a:bodyPr/>
                    <a:lstStyle/>
                    <a:p>
                      <a:pPr algn="ctr"/>
                      <a:r>
                        <a:rPr lang="en-US" altLang="zh-CN" sz="2000" b="1" dirty="0" smtClean="0"/>
                        <a:t>25-75</a:t>
                      </a:r>
                      <a:endParaRPr lang="zh-CN" altLang="en-US" sz="2000" b="1" dirty="0"/>
                    </a:p>
                  </a:txBody>
                  <a:tcPr anchor="ctr"/>
                </a:tc>
                <a:extLst>
                  <a:ext uri="{0D108BD9-81ED-4DB2-BD59-A6C34878D82A}">
                    <a16:rowId xmlns:a16="http://schemas.microsoft.com/office/drawing/2014/main" val="100698517"/>
                  </a:ext>
                </a:extLst>
              </a:tr>
              <a:tr h="5676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t>森林</a:t>
                      </a:r>
                    </a:p>
                  </a:txBody>
                  <a:tcPr anchor="ctr"/>
                </a:tc>
                <a:tc>
                  <a:txBody>
                    <a:bodyPr/>
                    <a:lstStyle/>
                    <a:p>
                      <a:pPr algn="ctr"/>
                      <a:r>
                        <a:rPr lang="en-US" altLang="zh-CN" sz="2000" b="1" dirty="0" smtClean="0"/>
                        <a:t>10-20</a:t>
                      </a:r>
                      <a:endParaRPr lang="zh-CN" altLang="en-US" sz="2000" b="1" dirty="0"/>
                    </a:p>
                  </a:txBody>
                  <a:tcPr anchor="ctr"/>
                </a:tc>
                <a:tc>
                  <a:txBody>
                    <a:bodyPr/>
                    <a:lstStyle/>
                    <a:p>
                      <a:pPr algn="ctr"/>
                      <a:r>
                        <a:rPr lang="zh-CN" altLang="en-US" sz="2000" b="1" dirty="0" smtClean="0"/>
                        <a:t>海面</a:t>
                      </a:r>
                      <a:endParaRPr lang="zh-CN" altLang="en-US" sz="2000" b="1" dirty="0"/>
                    </a:p>
                  </a:txBody>
                  <a:tcPr anchor="ctr"/>
                </a:tc>
                <a:tc>
                  <a:txBody>
                    <a:bodyPr/>
                    <a:lstStyle/>
                    <a:p>
                      <a:pPr algn="ctr"/>
                      <a:r>
                        <a:rPr lang="en-US" altLang="zh-CN" sz="2000" b="1" dirty="0" smtClean="0"/>
                        <a:t>&lt;10</a:t>
                      </a:r>
                      <a:endParaRPr lang="zh-CN" altLang="en-US" sz="2000" b="1" dirty="0"/>
                    </a:p>
                  </a:txBody>
                  <a:tcPr anchor="ctr"/>
                </a:tc>
                <a:extLst>
                  <a:ext uri="{0D108BD9-81ED-4DB2-BD59-A6C34878D82A}">
                    <a16:rowId xmlns:a16="http://schemas.microsoft.com/office/drawing/2014/main" val="1731159994"/>
                  </a:ext>
                </a:extLst>
              </a:tr>
              <a:tr h="567640">
                <a:tc>
                  <a:txBody>
                    <a:bodyPr/>
                    <a:lstStyle/>
                    <a:p>
                      <a:pPr algn="ctr"/>
                      <a:r>
                        <a:rPr lang="zh-CN" altLang="en-US" sz="2000" b="1" dirty="0" smtClean="0"/>
                        <a:t>稻田</a:t>
                      </a:r>
                      <a:endParaRPr lang="zh-CN" altLang="en-US" sz="2000" b="1" dirty="0"/>
                    </a:p>
                  </a:txBody>
                  <a:tcPr anchor="ctr"/>
                </a:tc>
                <a:tc>
                  <a:txBody>
                    <a:bodyPr/>
                    <a:lstStyle/>
                    <a:p>
                      <a:pPr algn="ctr"/>
                      <a:r>
                        <a:rPr lang="en-US" altLang="zh-CN" sz="2000" b="1" dirty="0" smtClean="0"/>
                        <a:t>12</a:t>
                      </a:r>
                      <a:endParaRPr lang="zh-CN" altLang="en-US" sz="2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t>海面</a:t>
                      </a:r>
                    </a:p>
                  </a:txBody>
                  <a:tcPr anchor="ctr"/>
                </a:tc>
                <a:tc>
                  <a:txBody>
                    <a:bodyPr/>
                    <a:lstStyle/>
                    <a:p>
                      <a:pPr algn="ctr"/>
                      <a:r>
                        <a:rPr lang="en-US" altLang="zh-CN" sz="2000" b="1" dirty="0" smtClean="0"/>
                        <a:t>10-70</a:t>
                      </a:r>
                      <a:endParaRPr lang="zh-CN" altLang="en-US" sz="2000" b="1" dirty="0"/>
                    </a:p>
                  </a:txBody>
                  <a:tcPr anchor="ctr"/>
                </a:tc>
                <a:extLst>
                  <a:ext uri="{0D108BD9-81ED-4DB2-BD59-A6C34878D82A}">
                    <a16:rowId xmlns:a16="http://schemas.microsoft.com/office/drawing/2014/main" val="3907637375"/>
                  </a:ext>
                </a:extLst>
              </a:tr>
            </a:tbl>
          </a:graphicData>
        </a:graphic>
      </p:graphicFrame>
    </p:spTree>
    <p:extLst>
      <p:ext uri="{BB962C8B-B14F-4D97-AF65-F5344CB8AC3E}">
        <p14:creationId xmlns:p14="http://schemas.microsoft.com/office/powerpoint/2010/main" val="36436298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Grp="1" noChangeArrowheads="1"/>
          </p:cNvSpPr>
          <p:nvPr>
            <p:ph type="title"/>
          </p:nvPr>
        </p:nvSpPr>
        <p:spPr/>
        <p:txBody>
          <a:bodyPr/>
          <a:lstStyle/>
          <a:p>
            <a:r>
              <a:rPr lang="en-US" altLang="zh-CN" dirty="0" smtClean="0"/>
              <a:t>② </a:t>
            </a:r>
            <a:r>
              <a:rPr lang="zh-CN" altLang="en-US" dirty="0" smtClean="0"/>
              <a:t>到达地面的太阳辐射（</a:t>
            </a:r>
            <a:r>
              <a:rPr lang="en-US" altLang="zh-CN" dirty="0" smtClean="0"/>
              <a:t>45</a:t>
            </a:r>
            <a:r>
              <a:rPr lang="zh-CN" altLang="en-US" dirty="0" smtClean="0"/>
              <a:t>％）</a:t>
            </a:r>
            <a:endParaRPr lang="zh-CN" altLang="en-US" dirty="0"/>
          </a:p>
        </p:txBody>
      </p:sp>
      <p:graphicFrame>
        <p:nvGraphicFramePr>
          <p:cNvPr id="6" name="图示 5"/>
          <p:cNvGraphicFramePr/>
          <p:nvPr>
            <p:extLst>
              <p:ext uri="{D42A27DB-BD31-4B8C-83A1-F6EECF244321}">
                <p14:modId xmlns:p14="http://schemas.microsoft.com/office/powerpoint/2010/main" val="4031360306"/>
              </p:ext>
            </p:extLst>
          </p:nvPr>
        </p:nvGraphicFramePr>
        <p:xfrm>
          <a:off x="-612576" y="1916832"/>
          <a:ext cx="8352928" cy="4608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zh-CN" dirty="0" smtClean="0">
                <a:latin typeface="宋体" pitchFamily="2" charset="-122"/>
              </a:rPr>
              <a:t>a. </a:t>
            </a:r>
            <a:r>
              <a:rPr lang="zh-CN" altLang="en-US" b="1" dirty="0" smtClean="0">
                <a:latin typeface="宋体" pitchFamily="2" charset="-122"/>
              </a:rPr>
              <a:t>直接辐射</a:t>
            </a:r>
            <a:endParaRPr lang="zh-CN" altLang="en-US" b="1" dirty="0">
              <a:latin typeface="宋体" pitchFamily="2" charset="-122"/>
            </a:endParaRPr>
          </a:p>
        </p:txBody>
      </p:sp>
      <p:graphicFrame>
        <p:nvGraphicFramePr>
          <p:cNvPr id="6" name="图示 5"/>
          <p:cNvGraphicFramePr/>
          <p:nvPr>
            <p:extLst>
              <p:ext uri="{D42A27DB-BD31-4B8C-83A1-F6EECF244321}">
                <p14:modId xmlns:p14="http://schemas.microsoft.com/office/powerpoint/2010/main" val="1425029512"/>
              </p:ext>
            </p:extLst>
          </p:nvPr>
        </p:nvGraphicFramePr>
        <p:xfrm>
          <a:off x="837928" y="1844824"/>
          <a:ext cx="7550496" cy="3888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zh-CN" b="1" dirty="0" smtClean="0">
                <a:latin typeface="宋体" pitchFamily="2" charset="-122"/>
              </a:rPr>
              <a:t>b. </a:t>
            </a:r>
            <a:r>
              <a:rPr lang="zh-CN" altLang="en-US" b="1" dirty="0" smtClean="0">
                <a:latin typeface="宋体" pitchFamily="2" charset="-122"/>
              </a:rPr>
              <a:t>散射辐射</a:t>
            </a:r>
            <a:endParaRPr lang="zh-CN" altLang="en-US" b="1" dirty="0">
              <a:latin typeface="宋体" pitchFamily="2" charset="-122"/>
            </a:endParaRPr>
          </a:p>
        </p:txBody>
      </p:sp>
      <p:graphicFrame>
        <p:nvGraphicFramePr>
          <p:cNvPr id="6" name="图示 5"/>
          <p:cNvGraphicFramePr/>
          <p:nvPr>
            <p:extLst>
              <p:ext uri="{D42A27DB-BD31-4B8C-83A1-F6EECF244321}">
                <p14:modId xmlns:p14="http://schemas.microsoft.com/office/powerpoint/2010/main" val="4157628680"/>
              </p:ext>
            </p:extLst>
          </p:nvPr>
        </p:nvGraphicFramePr>
        <p:xfrm>
          <a:off x="755576" y="1916832"/>
          <a:ext cx="8064896" cy="331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zh-CN" b="1" dirty="0" smtClean="0"/>
              <a:t>c. </a:t>
            </a:r>
            <a:r>
              <a:rPr lang="zh-CN" altLang="en-US" b="1" dirty="0" smtClean="0"/>
              <a:t>总辐射</a:t>
            </a:r>
            <a:endParaRPr lang="zh-CN" altLang="en-US" b="1" dirty="0"/>
          </a:p>
        </p:txBody>
      </p:sp>
      <p:graphicFrame>
        <p:nvGraphicFramePr>
          <p:cNvPr id="6" name="图示 5"/>
          <p:cNvGraphicFramePr/>
          <p:nvPr>
            <p:extLst>
              <p:ext uri="{D42A27DB-BD31-4B8C-83A1-F6EECF244321}">
                <p14:modId xmlns:p14="http://schemas.microsoft.com/office/powerpoint/2010/main" val="3985503502"/>
              </p:ext>
            </p:extLst>
          </p:nvPr>
        </p:nvGraphicFramePr>
        <p:xfrm>
          <a:off x="611560" y="1844824"/>
          <a:ext cx="8229600"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 </a:t>
            </a:r>
            <a:r>
              <a:rPr lang="zh-CN" altLang="en-US" dirty="0"/>
              <a:t>大气的组成和热能</a:t>
            </a:r>
          </a:p>
        </p:txBody>
      </p:sp>
      <p:sp>
        <p:nvSpPr>
          <p:cNvPr id="3" name="内容占位符 2"/>
          <p:cNvSpPr>
            <a:spLocks noGrp="1"/>
          </p:cNvSpPr>
          <p:nvPr>
            <p:ph idx="1"/>
          </p:nvPr>
        </p:nvSpPr>
        <p:spPr/>
        <p:txBody>
          <a:bodyPr/>
          <a:lstStyle/>
          <a:p>
            <a:pPr marL="0" indent="0">
              <a:lnSpc>
                <a:spcPct val="150000"/>
              </a:lnSpc>
              <a:buNone/>
            </a:pPr>
            <a:r>
              <a:rPr lang="en-US" altLang="zh-CN" dirty="0"/>
              <a:t>4.1.1 </a:t>
            </a:r>
            <a:r>
              <a:rPr lang="zh-CN" altLang="en-US" dirty="0" smtClean="0"/>
              <a:t>大气成分</a:t>
            </a:r>
            <a:endParaRPr lang="en-US" altLang="zh-CN" dirty="0" smtClean="0"/>
          </a:p>
          <a:p>
            <a:pPr marL="0" indent="0">
              <a:lnSpc>
                <a:spcPct val="150000"/>
              </a:lnSpc>
              <a:buNone/>
            </a:pPr>
            <a:r>
              <a:rPr lang="en-US" altLang="zh-CN" dirty="0"/>
              <a:t>4.1.2 </a:t>
            </a:r>
            <a:r>
              <a:rPr lang="zh-CN" altLang="en-US" dirty="0" smtClean="0"/>
              <a:t>大气的结构</a:t>
            </a:r>
            <a:endParaRPr lang="en-US" altLang="zh-CN" dirty="0" smtClean="0"/>
          </a:p>
          <a:p>
            <a:pPr marL="0" indent="0">
              <a:lnSpc>
                <a:spcPct val="150000"/>
              </a:lnSpc>
              <a:buNone/>
            </a:pPr>
            <a:r>
              <a:rPr lang="en-US" altLang="zh-CN" dirty="0"/>
              <a:t>4.1.3 </a:t>
            </a:r>
            <a:r>
              <a:rPr lang="zh-CN" altLang="en-US" dirty="0" smtClean="0"/>
              <a:t>大气的热能</a:t>
            </a:r>
            <a:endParaRPr lang="en-US" altLang="zh-CN" dirty="0" smtClean="0"/>
          </a:p>
          <a:p>
            <a:pPr marL="0" indent="0">
              <a:lnSpc>
                <a:spcPct val="150000"/>
              </a:lnSpc>
              <a:buNone/>
            </a:pPr>
            <a:r>
              <a:rPr lang="en-US" altLang="zh-CN" dirty="0"/>
              <a:t>4.1.4 </a:t>
            </a:r>
            <a:r>
              <a:rPr lang="zh-CN" altLang="en-US" dirty="0" smtClean="0"/>
              <a:t>气温</a:t>
            </a:r>
            <a:endParaRPr lang="zh-CN" altLang="en-US" dirty="0"/>
          </a:p>
        </p:txBody>
      </p:sp>
    </p:spTree>
    <p:extLst>
      <p:ext uri="{BB962C8B-B14F-4D97-AF65-F5344CB8AC3E}">
        <p14:creationId xmlns:p14="http://schemas.microsoft.com/office/powerpoint/2010/main" val="3583422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Grp="1" noChangeArrowheads="1"/>
          </p:cNvSpPr>
          <p:nvPr>
            <p:ph type="title"/>
          </p:nvPr>
        </p:nvSpPr>
        <p:spPr>
          <a:xfrm>
            <a:off x="457200" y="274638"/>
            <a:ext cx="8229600" cy="1143000"/>
          </a:xfrm>
        </p:spPr>
        <p:txBody>
          <a:bodyPr/>
          <a:lstStyle/>
          <a:p>
            <a:r>
              <a:rPr lang="en-US" altLang="zh-CN" dirty="0" smtClean="0"/>
              <a:t>3. </a:t>
            </a:r>
            <a:r>
              <a:rPr lang="zh-CN" altLang="en-US" dirty="0" smtClean="0"/>
              <a:t>大气</a:t>
            </a:r>
            <a:r>
              <a:rPr lang="zh-CN" altLang="en-US" dirty="0"/>
              <a:t>能量及其保温效应</a:t>
            </a:r>
          </a:p>
        </p:txBody>
      </p:sp>
      <p:sp>
        <p:nvSpPr>
          <p:cNvPr id="79877" name="Rectangle 5"/>
          <p:cNvSpPr>
            <a:spLocks noGrp="1" noChangeArrowheads="1"/>
          </p:cNvSpPr>
          <p:nvPr>
            <p:ph idx="1"/>
          </p:nvPr>
        </p:nvSpPr>
        <p:spPr/>
        <p:txBody>
          <a:bodyPr/>
          <a:lstStyle/>
          <a:p>
            <a:r>
              <a:rPr lang="zh-CN" altLang="en-US" dirty="0"/>
              <a:t>大气本身对太阳辐射直接吸收很少，而水、陆、植被等下垫面却能大量吸收太阳辐射，并经</a:t>
            </a:r>
            <a:r>
              <a:rPr lang="zh-CN" altLang="en-US" sz="3600" dirty="0">
                <a:solidFill>
                  <a:srgbClr val="0000FF"/>
                </a:solidFill>
              </a:rPr>
              <a:t>潜热和感热转化</a:t>
            </a:r>
            <a:r>
              <a:rPr lang="zh-CN" altLang="en-US" dirty="0"/>
              <a:t>供给大气</a:t>
            </a:r>
            <a:r>
              <a:rPr lang="zh-CN" altLang="en-US" dirty="0" smtClean="0"/>
              <a:t>。</a:t>
            </a:r>
            <a:endParaRPr lang="en-US" altLang="zh-CN" dirty="0" smtClean="0"/>
          </a:p>
          <a:p>
            <a:endParaRPr lang="zh-CN" altLang="en-US" dirty="0"/>
          </a:p>
          <a:p>
            <a:r>
              <a:rPr lang="zh-CN" altLang="en-US" dirty="0">
                <a:solidFill>
                  <a:srgbClr val="FF0000"/>
                </a:solidFill>
              </a:rPr>
              <a:t>地面长波辐射</a:t>
            </a:r>
            <a:r>
              <a:rPr lang="zh-CN" altLang="en-US" dirty="0"/>
              <a:t>几乎全被近地面</a:t>
            </a:r>
            <a:r>
              <a:rPr lang="en-US" altLang="zh-CN" dirty="0"/>
              <a:t>40—50m</a:t>
            </a:r>
            <a:r>
              <a:rPr lang="zh-CN" altLang="en-US" dirty="0"/>
              <a:t>厚的大气层所吸收，是大气的</a:t>
            </a:r>
            <a:r>
              <a:rPr lang="zh-CN" altLang="en-US" sz="3200" dirty="0">
                <a:solidFill>
                  <a:srgbClr val="FF0000"/>
                </a:solidFill>
              </a:rPr>
              <a:t>第二热源</a:t>
            </a:r>
            <a:r>
              <a:rPr lang="zh-CN" altLang="en-US" dirty="0"/>
              <a:t>。</a:t>
            </a:r>
          </a:p>
          <a:p>
            <a:pPr lvl="1"/>
            <a:r>
              <a:rPr lang="zh-CN" altLang="en-US" dirty="0"/>
              <a:t>如果没有这些能量，近地面平均温将降低</a:t>
            </a:r>
            <a:r>
              <a:rPr lang="en-US" altLang="zh-CN" dirty="0"/>
              <a:t>40 ℃ </a:t>
            </a:r>
            <a:r>
              <a:rPr lang="zh-CN" altLang="en-US" dirty="0"/>
              <a:t>，致使绝大多数生命不能生存。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9877">
                                            <p:txEl>
                                              <p:pRg st="0" end="0"/>
                                            </p:txEl>
                                          </p:spTgt>
                                        </p:tgtEl>
                                        <p:attrNameLst>
                                          <p:attrName>style.visibility</p:attrName>
                                        </p:attrNameLst>
                                      </p:cBhvr>
                                      <p:to>
                                        <p:strVal val="visible"/>
                                      </p:to>
                                    </p:set>
                                    <p:animEffect transition="in" filter="diamond(in)">
                                      <p:cBhvr>
                                        <p:cTn id="7" dur="2000"/>
                                        <p:tgtEl>
                                          <p:spTgt spid="798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79877">
                                            <p:txEl>
                                              <p:pRg st="2" end="2"/>
                                            </p:txEl>
                                          </p:spTgt>
                                        </p:tgtEl>
                                        <p:attrNameLst>
                                          <p:attrName>style.visibility</p:attrName>
                                        </p:attrNameLst>
                                      </p:cBhvr>
                                      <p:to>
                                        <p:strVal val="visible"/>
                                      </p:to>
                                    </p:set>
                                    <p:animEffect transition="in" filter="diamond(in)">
                                      <p:cBhvr>
                                        <p:cTn id="12" dur="2000"/>
                                        <p:tgtEl>
                                          <p:spTgt spid="79877">
                                            <p:txEl>
                                              <p:pRg st="2" end="2"/>
                                            </p:txEl>
                                          </p:spTgt>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79877">
                                            <p:txEl>
                                              <p:pRg st="3" end="3"/>
                                            </p:txEl>
                                          </p:spTgt>
                                        </p:tgtEl>
                                        <p:attrNameLst>
                                          <p:attrName>style.visibility</p:attrName>
                                        </p:attrNameLst>
                                      </p:cBhvr>
                                      <p:to>
                                        <p:strVal val="visible"/>
                                      </p:to>
                                    </p:set>
                                    <p:animEffect transition="in" filter="diamond(in)">
                                      <p:cBhvr>
                                        <p:cTn id="15" dur="2000"/>
                                        <p:tgtEl>
                                          <p:spTgt spid="798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p:txBody>
          <a:bodyPr/>
          <a:lstStyle/>
          <a:p>
            <a:r>
              <a:rPr lang="zh-CN" altLang="en-US" dirty="0" smtClean="0"/>
              <a:t>大气获得能量的方式</a:t>
            </a:r>
            <a:endParaRPr lang="en-US" altLang="zh-CN" dirty="0"/>
          </a:p>
        </p:txBody>
      </p:sp>
      <p:graphicFrame>
        <p:nvGraphicFramePr>
          <p:cNvPr id="6" name="图示 5"/>
          <p:cNvGraphicFramePr/>
          <p:nvPr>
            <p:extLst>
              <p:ext uri="{D42A27DB-BD31-4B8C-83A1-F6EECF244321}">
                <p14:modId xmlns:p14="http://schemas.microsoft.com/office/powerpoint/2010/main" val="50413267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smtClean="0">
                <a:latin typeface="Calibri" panose="020F0502020204030204" pitchFamily="34" charset="0"/>
              </a:rPr>
              <a:t>① </a:t>
            </a:r>
            <a:r>
              <a:rPr lang="zh-CN" altLang="zh-CN" dirty="0" smtClean="0"/>
              <a:t>对太阳辐射的直接吸收</a:t>
            </a:r>
            <a:endParaRPr lang="zh-CN" altLang="en-US" dirty="0"/>
          </a:p>
        </p:txBody>
      </p:sp>
      <p:sp>
        <p:nvSpPr>
          <p:cNvPr id="3" name="内容占位符 2"/>
          <p:cNvSpPr>
            <a:spLocks noGrp="1"/>
          </p:cNvSpPr>
          <p:nvPr>
            <p:ph idx="1"/>
          </p:nvPr>
        </p:nvSpPr>
        <p:spPr/>
        <p:txBody>
          <a:bodyPr/>
          <a:lstStyle/>
          <a:p>
            <a:pPr>
              <a:lnSpc>
                <a:spcPct val="150000"/>
              </a:lnSpc>
            </a:pPr>
            <a:r>
              <a:rPr lang="zh-CN" dirty="0" smtClean="0"/>
              <a:t>吸收太阳辐射物质</a:t>
            </a:r>
            <a:r>
              <a:rPr lang="zh-CN" altLang="en-US" dirty="0" smtClean="0"/>
              <a:t>：</a:t>
            </a:r>
            <a:r>
              <a:rPr lang="zh-CN" sz="3600" dirty="0" smtClean="0">
                <a:solidFill>
                  <a:srgbClr val="FF0000"/>
                </a:solidFill>
              </a:rPr>
              <a:t>臭氧、水汽和液态水</a:t>
            </a:r>
            <a:endParaRPr lang="en-US" altLang="zh-CN" dirty="0" smtClean="0"/>
          </a:p>
          <a:p>
            <a:pPr>
              <a:lnSpc>
                <a:spcPct val="150000"/>
              </a:lnSpc>
            </a:pPr>
            <a:r>
              <a:rPr lang="zh-CN" sz="3600" dirty="0" smtClean="0">
                <a:solidFill>
                  <a:srgbClr val="0000FF"/>
                </a:solidFill>
              </a:rPr>
              <a:t>氮和氧</a:t>
            </a:r>
            <a:r>
              <a:rPr lang="zh-CN" altLang="en-US" dirty="0" smtClean="0"/>
              <a:t>：</a:t>
            </a:r>
            <a:r>
              <a:rPr lang="zh-CN" dirty="0" smtClean="0"/>
              <a:t>对太阳辐射的吸收微弱</a:t>
            </a:r>
          </a:p>
          <a:p>
            <a:pPr lvl="1"/>
            <a:endParaRPr lang="zh-CN" altLang="en-US" dirty="0"/>
          </a:p>
        </p:txBody>
      </p:sp>
      <p:sp>
        <p:nvSpPr>
          <p:cNvPr id="5" name="矩形 4"/>
          <p:cNvSpPr/>
          <p:nvPr/>
        </p:nvSpPr>
        <p:spPr>
          <a:xfrm>
            <a:off x="6012160" y="116632"/>
            <a:ext cx="2969083" cy="461665"/>
          </a:xfrm>
          <a:prstGeom prst="rect">
            <a:avLst/>
          </a:prstGeom>
        </p:spPr>
        <p:txBody>
          <a:bodyPr wrap="none">
            <a:spAutoFit/>
          </a:bodyPr>
          <a:lstStyle/>
          <a:p>
            <a:r>
              <a:rPr lang="zh-CN" altLang="en-US" sz="2400" b="1" dirty="0" smtClean="0">
                <a:solidFill>
                  <a:srgbClr val="0000FF"/>
                </a:solidFill>
              </a:rPr>
              <a:t>大气获得能量的</a:t>
            </a:r>
            <a:r>
              <a:rPr lang="zh-CN" altLang="en-US" sz="2400" b="1" dirty="0" smtClean="0">
                <a:solidFill>
                  <a:srgbClr val="0000FF"/>
                </a:solidFill>
              </a:rPr>
              <a:t>方式</a:t>
            </a:r>
            <a:endParaRPr lang="zh-CN" altLang="en-US" sz="2400" b="1" dirty="0">
              <a:solidFill>
                <a:srgbClr val="0000FF"/>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84168" y="116632"/>
            <a:ext cx="2969083" cy="461665"/>
          </a:xfrm>
          <a:prstGeom prst="rect">
            <a:avLst/>
          </a:prstGeom>
        </p:spPr>
        <p:txBody>
          <a:bodyPr wrap="none">
            <a:spAutoFit/>
          </a:bodyPr>
          <a:lstStyle/>
          <a:p>
            <a:r>
              <a:rPr lang="zh-CN" altLang="en-US" sz="2400" b="1" dirty="0" smtClean="0">
                <a:solidFill>
                  <a:srgbClr val="0000FF"/>
                </a:solidFill>
              </a:rPr>
              <a:t>大气获得能量的</a:t>
            </a:r>
            <a:r>
              <a:rPr lang="zh-CN" altLang="en-US" sz="2400" b="1" dirty="0" smtClean="0">
                <a:solidFill>
                  <a:srgbClr val="0000FF"/>
                </a:solidFill>
              </a:rPr>
              <a:t>方式</a:t>
            </a:r>
            <a:endParaRPr lang="zh-CN" altLang="en-US" sz="2400" b="1" dirty="0">
              <a:solidFill>
                <a:srgbClr val="0000FF"/>
              </a:solidFill>
            </a:endParaRPr>
          </a:p>
        </p:txBody>
      </p:sp>
      <p:sp>
        <p:nvSpPr>
          <p:cNvPr id="3" name="标题 2"/>
          <p:cNvSpPr>
            <a:spLocks noGrp="1"/>
          </p:cNvSpPr>
          <p:nvPr>
            <p:ph type="title"/>
          </p:nvPr>
        </p:nvSpPr>
        <p:spPr/>
        <p:txBody>
          <a:bodyPr/>
          <a:lstStyle/>
          <a:p>
            <a:r>
              <a:rPr lang="en-US" altLang="zh-CN" dirty="0" smtClean="0"/>
              <a:t>② </a:t>
            </a:r>
            <a:r>
              <a:rPr lang="zh-CN" altLang="en-US" dirty="0" smtClean="0"/>
              <a:t>对地面辐射的吸收</a:t>
            </a:r>
            <a:endParaRPr lang="zh-CN" altLang="en-US" dirty="0"/>
          </a:p>
        </p:txBody>
      </p:sp>
      <p:sp>
        <p:nvSpPr>
          <p:cNvPr id="2" name="内容占位符 1"/>
          <p:cNvSpPr>
            <a:spLocks noGrp="1"/>
          </p:cNvSpPr>
          <p:nvPr>
            <p:ph idx="1"/>
          </p:nvPr>
        </p:nvSpPr>
        <p:spPr/>
        <p:txBody>
          <a:bodyPr/>
          <a:lstStyle/>
          <a:p>
            <a:pPr>
              <a:spcAft>
                <a:spcPts val="1200"/>
              </a:spcAft>
            </a:pPr>
            <a:r>
              <a:rPr lang="zh-CN" dirty="0" smtClean="0"/>
              <a:t>地表吸收了到达大气上界太阳辐射能的</a:t>
            </a:r>
            <a:r>
              <a:rPr lang="en-US" dirty="0" smtClean="0">
                <a:solidFill>
                  <a:srgbClr val="FF0000"/>
                </a:solidFill>
              </a:rPr>
              <a:t>50</a:t>
            </a:r>
            <a:r>
              <a:rPr lang="zh-CN" dirty="0" smtClean="0">
                <a:solidFill>
                  <a:srgbClr val="FF0000"/>
                </a:solidFill>
              </a:rPr>
              <a:t>％</a:t>
            </a:r>
            <a:r>
              <a:rPr lang="zh-CN" dirty="0" smtClean="0"/>
              <a:t>，变成热能</a:t>
            </a:r>
            <a:endParaRPr lang="en-US" altLang="zh-CN" dirty="0" smtClean="0"/>
          </a:p>
          <a:p>
            <a:pPr>
              <a:spcAft>
                <a:spcPts val="1200"/>
              </a:spcAft>
            </a:pPr>
            <a:r>
              <a:rPr lang="zh-CN" dirty="0" smtClean="0"/>
              <a:t>温度升高，再以大于</a:t>
            </a:r>
            <a:r>
              <a:rPr lang="en-US" dirty="0" smtClean="0"/>
              <a:t>3 </a:t>
            </a:r>
            <a:r>
              <a:rPr lang="en-US" dirty="0" err="1" smtClean="0"/>
              <a:t>μm</a:t>
            </a:r>
            <a:r>
              <a:rPr lang="en-US" dirty="0" smtClean="0"/>
              <a:t> </a:t>
            </a:r>
            <a:r>
              <a:rPr lang="zh-CN" dirty="0" smtClean="0"/>
              <a:t>的</a:t>
            </a:r>
            <a:r>
              <a:rPr lang="zh-CN" dirty="0" smtClean="0">
                <a:solidFill>
                  <a:srgbClr val="FF0000"/>
                </a:solidFill>
              </a:rPr>
              <a:t>长波</a:t>
            </a:r>
            <a:r>
              <a:rPr lang="zh-CN" altLang="en-US" dirty="0" smtClean="0">
                <a:solidFill>
                  <a:srgbClr val="FF0000"/>
                </a:solidFill>
              </a:rPr>
              <a:t>（</a:t>
            </a:r>
            <a:r>
              <a:rPr lang="zh-CN" altLang="zh-CN" dirty="0">
                <a:solidFill>
                  <a:srgbClr val="FF0000"/>
                </a:solidFill>
              </a:rPr>
              <a:t>红外</a:t>
            </a:r>
            <a:r>
              <a:rPr lang="zh-CN" altLang="en-US" dirty="0" smtClean="0">
                <a:solidFill>
                  <a:srgbClr val="FF0000"/>
                </a:solidFill>
              </a:rPr>
              <a:t>）</a:t>
            </a:r>
            <a:r>
              <a:rPr lang="zh-CN" dirty="0" smtClean="0"/>
              <a:t>向外辐射</a:t>
            </a:r>
            <a:endParaRPr lang="zh-CN" altLang="en-US" dirty="0" smtClean="0"/>
          </a:p>
          <a:p>
            <a:pPr lvl="1">
              <a:spcAft>
                <a:spcPts val="1200"/>
              </a:spcAft>
            </a:pPr>
            <a:r>
              <a:rPr lang="zh-CN" dirty="0" smtClean="0"/>
              <a:t>再辐射能量的</a:t>
            </a:r>
            <a:r>
              <a:rPr lang="en-US" dirty="0" smtClean="0"/>
              <a:t>75</a:t>
            </a:r>
            <a:r>
              <a:rPr lang="zh-CN" dirty="0" smtClean="0"/>
              <a:t>％～</a:t>
            </a:r>
            <a:r>
              <a:rPr lang="en-US" dirty="0" smtClean="0"/>
              <a:t>95</a:t>
            </a:r>
            <a:r>
              <a:rPr lang="zh-CN" dirty="0" smtClean="0"/>
              <a:t>％被大气吸收</a:t>
            </a:r>
            <a:endParaRPr lang="en-US" altLang="zh-CN" dirty="0" smtClean="0"/>
          </a:p>
          <a:p>
            <a:pPr lvl="1">
              <a:spcAft>
                <a:spcPts val="1200"/>
              </a:spcAft>
            </a:pPr>
            <a:r>
              <a:rPr lang="zh-CN" dirty="0" smtClean="0"/>
              <a:t>极少部分波长为</a:t>
            </a:r>
            <a:r>
              <a:rPr lang="en-US" dirty="0" smtClean="0"/>
              <a:t>8.5-12 </a:t>
            </a:r>
            <a:r>
              <a:rPr lang="en-US" dirty="0" err="1" smtClean="0"/>
              <a:t>μm</a:t>
            </a:r>
            <a:r>
              <a:rPr lang="zh-CN" dirty="0" smtClean="0"/>
              <a:t>的辐射通过“</a:t>
            </a:r>
            <a:r>
              <a:rPr lang="zh-CN" dirty="0" smtClean="0">
                <a:solidFill>
                  <a:srgbClr val="FF0000"/>
                </a:solidFill>
              </a:rPr>
              <a:t>大气窗</a:t>
            </a:r>
            <a:r>
              <a:rPr lang="zh-CN" dirty="0" smtClean="0"/>
              <a:t>”逸回宇宙空间</a:t>
            </a:r>
          </a:p>
          <a:p>
            <a:pPr lvl="1"/>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84168" y="43805"/>
            <a:ext cx="2969083" cy="461665"/>
          </a:xfrm>
          <a:prstGeom prst="rect">
            <a:avLst/>
          </a:prstGeom>
        </p:spPr>
        <p:txBody>
          <a:bodyPr wrap="none">
            <a:spAutoFit/>
          </a:bodyPr>
          <a:lstStyle/>
          <a:p>
            <a:r>
              <a:rPr lang="zh-CN" altLang="en-US" sz="2400" b="1" dirty="0" smtClean="0">
                <a:solidFill>
                  <a:srgbClr val="0000FF"/>
                </a:solidFill>
              </a:rPr>
              <a:t>大气获得能量的</a:t>
            </a:r>
            <a:r>
              <a:rPr lang="zh-CN" altLang="en-US" sz="2400" b="1" dirty="0" smtClean="0">
                <a:solidFill>
                  <a:srgbClr val="0000FF"/>
                </a:solidFill>
              </a:rPr>
              <a:t>方式</a:t>
            </a:r>
            <a:endParaRPr lang="zh-CN" altLang="en-US" sz="2400" b="1" dirty="0">
              <a:solidFill>
                <a:srgbClr val="0000FF"/>
              </a:solidFill>
            </a:endParaRPr>
          </a:p>
        </p:txBody>
      </p:sp>
      <p:sp>
        <p:nvSpPr>
          <p:cNvPr id="2" name="矩形 1"/>
          <p:cNvSpPr/>
          <p:nvPr/>
        </p:nvSpPr>
        <p:spPr>
          <a:xfrm>
            <a:off x="323528" y="2564904"/>
            <a:ext cx="9144000" cy="6858000"/>
          </a:xfrm>
          <a:prstGeom prst="rect">
            <a:avLst/>
          </a:prstGeom>
        </p:spPr>
        <p:txBody>
          <a:bodyPr/>
          <a:lstStyle/>
          <a:p>
            <a:pPr lvl="1" rtl="0">
              <a:buChar char="•"/>
            </a:pPr>
            <a:endParaRPr lang="zh-CN" sz="2800" b="1" dirty="0">
              <a:solidFill>
                <a:schemeClr val="tx2">
                  <a:lumMod val="10000"/>
                </a:schemeClr>
              </a:solidFill>
            </a:endParaRPr>
          </a:p>
        </p:txBody>
      </p:sp>
      <p:sp>
        <p:nvSpPr>
          <p:cNvPr id="3" name="标题 2"/>
          <p:cNvSpPr>
            <a:spLocks noGrp="1"/>
          </p:cNvSpPr>
          <p:nvPr>
            <p:ph type="title"/>
          </p:nvPr>
        </p:nvSpPr>
        <p:spPr/>
        <p:txBody>
          <a:bodyPr/>
          <a:lstStyle/>
          <a:p>
            <a:r>
              <a:rPr lang="en-US" altLang="zh-CN" dirty="0" smtClean="0"/>
              <a:t>③ </a:t>
            </a:r>
            <a:r>
              <a:rPr lang="zh-CN" altLang="zh-CN" dirty="0" smtClean="0"/>
              <a:t>潜热输送</a:t>
            </a:r>
            <a:endParaRPr lang="zh-CN" altLang="en-US" dirty="0"/>
          </a:p>
        </p:txBody>
      </p:sp>
      <p:sp>
        <p:nvSpPr>
          <p:cNvPr id="5" name="内容占位符 4"/>
          <p:cNvSpPr>
            <a:spLocks noGrp="1"/>
          </p:cNvSpPr>
          <p:nvPr>
            <p:ph idx="1"/>
          </p:nvPr>
        </p:nvSpPr>
        <p:spPr/>
        <p:txBody>
          <a:bodyPr/>
          <a:lstStyle/>
          <a:p>
            <a:pPr>
              <a:spcBef>
                <a:spcPts val="1200"/>
              </a:spcBef>
              <a:spcAft>
                <a:spcPts val="600"/>
              </a:spcAft>
            </a:pPr>
            <a:r>
              <a:rPr lang="zh-CN" altLang="en-US" dirty="0" smtClean="0"/>
              <a:t>海面和陆面的水分蒸发使地面热量得以输送到大气层中水汽凝结成雨滴或雪时，放出潜热给空气</a:t>
            </a:r>
          </a:p>
          <a:p>
            <a:pPr>
              <a:spcBef>
                <a:spcPts val="1200"/>
              </a:spcBef>
              <a:spcAft>
                <a:spcPts val="600"/>
              </a:spcAft>
            </a:pPr>
            <a:r>
              <a:rPr lang="zh-CN" altLang="en-US" dirty="0" smtClean="0"/>
              <a:t>雨滴和雪降到地面后被蒸发，这个过程交替进行</a:t>
            </a:r>
          </a:p>
          <a:p>
            <a:pPr>
              <a:spcBef>
                <a:spcPts val="1200"/>
              </a:spcBef>
              <a:spcAft>
                <a:spcPts val="600"/>
              </a:spcAft>
            </a:pPr>
            <a:r>
              <a:rPr lang="zh-CN" altLang="en-US" dirty="0" smtClean="0"/>
              <a:t>全球表面年平均潜热输送量占辐射平衡的</a:t>
            </a:r>
            <a:r>
              <a:rPr lang="en-US" altLang="zh-CN" u="sng" dirty="0" smtClean="0">
                <a:solidFill>
                  <a:srgbClr val="FF0000"/>
                </a:solidFill>
              </a:rPr>
              <a:t>84</a:t>
            </a:r>
            <a:r>
              <a:rPr lang="zh-CN" altLang="en-US" u="sng" dirty="0" smtClean="0">
                <a:solidFill>
                  <a:srgbClr val="FF0000"/>
                </a:solidFill>
              </a:rPr>
              <a:t>％</a:t>
            </a:r>
            <a:r>
              <a:rPr lang="zh-CN" altLang="en-US" dirty="0" smtClean="0"/>
              <a:t>，</a:t>
            </a:r>
            <a:r>
              <a:rPr lang="zh-CN" altLang="en-US" sz="3200" dirty="0" smtClean="0">
                <a:solidFill>
                  <a:srgbClr val="FF0000"/>
                </a:solidFill>
              </a:rPr>
              <a:t>潜热输送</a:t>
            </a:r>
            <a:r>
              <a:rPr lang="zh-CN" altLang="en-US" dirty="0" smtClean="0"/>
              <a:t>是地</a:t>
            </a:r>
            <a:r>
              <a:rPr lang="en-US" altLang="zh-CN" dirty="0" smtClean="0"/>
              <a:t>—</a:t>
            </a:r>
            <a:r>
              <a:rPr lang="zh-CN" altLang="en-US" dirty="0" smtClean="0"/>
              <a:t>气间的能量交换主要方式</a:t>
            </a:r>
          </a:p>
          <a:p>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29256" y="48260"/>
            <a:ext cx="3631122" cy="523220"/>
          </a:xfrm>
          <a:prstGeom prst="rect">
            <a:avLst/>
          </a:prstGeom>
        </p:spPr>
        <p:txBody>
          <a:bodyPr wrap="none">
            <a:spAutoFit/>
          </a:bodyPr>
          <a:lstStyle/>
          <a:p>
            <a:r>
              <a:rPr lang="zh-CN" altLang="en-US" b="1" dirty="0" smtClean="0"/>
              <a:t>大气获得能量的方式</a:t>
            </a:r>
            <a:r>
              <a:rPr lang="en-US" altLang="zh-CN" b="1" dirty="0" smtClean="0"/>
              <a:t>4</a:t>
            </a:r>
            <a:endParaRPr lang="zh-CN" altLang="en-US" b="1" dirty="0"/>
          </a:p>
        </p:txBody>
      </p:sp>
      <p:sp>
        <p:nvSpPr>
          <p:cNvPr id="2" name="矩形 1"/>
          <p:cNvSpPr/>
          <p:nvPr/>
        </p:nvSpPr>
        <p:spPr>
          <a:xfrm>
            <a:off x="18068" y="2492896"/>
            <a:ext cx="9144000" cy="6858000"/>
          </a:xfrm>
          <a:prstGeom prst="rect">
            <a:avLst/>
          </a:prstGeom>
        </p:spPr>
        <p:txBody>
          <a:bodyPr/>
          <a:lstStyle/>
          <a:p>
            <a:pPr lvl="0" rtl="0">
              <a:buChar char="•"/>
            </a:pPr>
            <a:endParaRPr lang="zh-CN" b="1" dirty="0">
              <a:solidFill>
                <a:schemeClr val="tx2">
                  <a:lumMod val="10000"/>
                </a:schemeClr>
              </a:solidFill>
            </a:endParaRPr>
          </a:p>
        </p:txBody>
      </p:sp>
      <p:sp>
        <p:nvSpPr>
          <p:cNvPr id="3" name="标题 2"/>
          <p:cNvSpPr>
            <a:spLocks noGrp="1"/>
          </p:cNvSpPr>
          <p:nvPr>
            <p:ph type="title"/>
          </p:nvPr>
        </p:nvSpPr>
        <p:spPr/>
        <p:txBody>
          <a:bodyPr/>
          <a:lstStyle/>
          <a:p>
            <a:r>
              <a:rPr lang="en-US" altLang="zh-CN" dirty="0" smtClean="0"/>
              <a:t>④ </a:t>
            </a:r>
            <a:r>
              <a:rPr lang="zh-CN" altLang="en-US" dirty="0" smtClean="0"/>
              <a:t>感热输送</a:t>
            </a:r>
            <a:endParaRPr lang="zh-CN" altLang="en-US" dirty="0"/>
          </a:p>
        </p:txBody>
      </p:sp>
      <p:sp>
        <p:nvSpPr>
          <p:cNvPr id="4" name="内容占位符 3"/>
          <p:cNvSpPr>
            <a:spLocks noGrp="1"/>
          </p:cNvSpPr>
          <p:nvPr>
            <p:ph idx="1"/>
          </p:nvPr>
        </p:nvSpPr>
        <p:spPr/>
        <p:txBody>
          <a:bodyPr/>
          <a:lstStyle/>
          <a:p>
            <a:pPr lvl="0">
              <a:spcAft>
                <a:spcPts val="1200"/>
              </a:spcAft>
            </a:pPr>
            <a:r>
              <a:rPr lang="zh-CN" altLang="en-US" dirty="0"/>
              <a:t>由于</a:t>
            </a:r>
            <a:r>
              <a:rPr lang="zh-CN" altLang="zh-CN" dirty="0" smtClean="0"/>
              <a:t>陆面、水面温度与低层大气温度</a:t>
            </a:r>
            <a:r>
              <a:rPr lang="zh-CN" altLang="zh-CN" sz="3600" dirty="0" smtClean="0">
                <a:solidFill>
                  <a:srgbClr val="0000FF"/>
                </a:solidFill>
              </a:rPr>
              <a:t>不相等</a:t>
            </a:r>
            <a:r>
              <a:rPr lang="zh-CN" altLang="zh-CN" dirty="0" smtClean="0"/>
              <a:t>，因此地表和大气间</a:t>
            </a:r>
            <a:r>
              <a:rPr lang="zh-CN" altLang="en-US" dirty="0" smtClean="0"/>
              <a:t>产生</a:t>
            </a:r>
            <a:r>
              <a:rPr lang="zh-CN" altLang="zh-CN" sz="3200" dirty="0" smtClean="0">
                <a:solidFill>
                  <a:srgbClr val="FF0000"/>
                </a:solidFill>
              </a:rPr>
              <a:t>感热交换</a:t>
            </a:r>
            <a:endParaRPr lang="zh-CN" altLang="zh-CN" dirty="0" smtClean="0"/>
          </a:p>
          <a:p>
            <a:pPr lvl="1">
              <a:spcAft>
                <a:spcPts val="1200"/>
              </a:spcAft>
            </a:pPr>
            <a:r>
              <a:rPr lang="zh-CN" altLang="zh-CN" dirty="0" smtClean="0"/>
              <a:t>当地表温度高于低层大气时，将出现指向大气的感热输送</a:t>
            </a:r>
          </a:p>
          <a:p>
            <a:pPr lvl="1">
              <a:spcAft>
                <a:spcPts val="1200"/>
              </a:spcAft>
            </a:pPr>
            <a:r>
              <a:rPr lang="zh-CN" altLang="zh-CN" dirty="0" smtClean="0"/>
              <a:t>反之，感热输送方向将指向地面</a:t>
            </a:r>
          </a:p>
          <a:p>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r>
              <a:rPr lang="zh-CN" altLang="en-US" dirty="0" smtClean="0"/>
              <a:t>大气辐射与大气逆辐射</a:t>
            </a:r>
            <a:endParaRPr lang="zh-CN" altLang="en-US" dirty="0"/>
          </a:p>
        </p:txBody>
      </p:sp>
      <p:graphicFrame>
        <p:nvGraphicFramePr>
          <p:cNvPr id="6" name="图示 5"/>
          <p:cNvGraphicFramePr/>
          <p:nvPr>
            <p:extLst>
              <p:ext uri="{D42A27DB-BD31-4B8C-83A1-F6EECF244321}">
                <p14:modId xmlns:p14="http://schemas.microsoft.com/office/powerpoint/2010/main" val="1767140586"/>
              </p:ext>
            </p:extLst>
          </p:nvPr>
        </p:nvGraphicFramePr>
        <p:xfrm>
          <a:off x="484500" y="1196752"/>
          <a:ext cx="8229600" cy="5616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Grp="1" noChangeArrowheads="1"/>
          </p:cNvSpPr>
          <p:nvPr>
            <p:ph type="title"/>
          </p:nvPr>
        </p:nvSpPr>
        <p:spPr/>
        <p:txBody>
          <a:bodyPr/>
          <a:lstStyle/>
          <a:p>
            <a:r>
              <a:rPr lang="en-US" altLang="zh-CN" dirty="0" smtClean="0"/>
              <a:t>3. </a:t>
            </a:r>
            <a:r>
              <a:rPr lang="zh-CN" altLang="en-US" dirty="0" smtClean="0"/>
              <a:t>地</a:t>
            </a:r>
            <a:r>
              <a:rPr lang="en-US" altLang="zh-CN" dirty="0" smtClean="0"/>
              <a:t>-</a:t>
            </a:r>
            <a:r>
              <a:rPr lang="zh-CN" altLang="en-US" dirty="0" smtClean="0"/>
              <a:t>气系统的辐射平衡</a:t>
            </a:r>
            <a:endParaRPr lang="zh-CN" altLang="en-US" dirty="0"/>
          </a:p>
        </p:txBody>
      </p:sp>
      <p:graphicFrame>
        <p:nvGraphicFramePr>
          <p:cNvPr id="6" name="图示 5"/>
          <p:cNvGraphicFramePr/>
          <p:nvPr>
            <p:extLst>
              <p:ext uri="{D42A27DB-BD31-4B8C-83A1-F6EECF244321}">
                <p14:modId xmlns:p14="http://schemas.microsoft.com/office/powerpoint/2010/main" val="2086189158"/>
              </p:ext>
            </p:extLst>
          </p:nvPr>
        </p:nvGraphicFramePr>
        <p:xfrm>
          <a:off x="683568" y="191683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p:nvPr>
        </p:nvSpPr>
        <p:spPr/>
        <p:txBody>
          <a:bodyPr>
            <a:normAutofit/>
          </a:bodyPr>
          <a:lstStyle/>
          <a:p>
            <a:r>
              <a:rPr lang="en-US" altLang="zh-CN" dirty="0"/>
              <a:t>4.1.4 </a:t>
            </a:r>
            <a:r>
              <a:rPr lang="zh-CN" altLang="en-US" dirty="0" smtClean="0"/>
              <a:t>气温</a:t>
            </a:r>
            <a:endParaRPr lang="zh-CN" altLang="en-US" dirty="0"/>
          </a:p>
        </p:txBody>
      </p:sp>
      <p:grpSp>
        <p:nvGrpSpPr>
          <p:cNvPr id="7" name="组合 5"/>
          <p:cNvGrpSpPr/>
          <p:nvPr/>
        </p:nvGrpSpPr>
        <p:grpSpPr>
          <a:xfrm>
            <a:off x="755576" y="1916832"/>
            <a:ext cx="3456384" cy="4536503"/>
            <a:chOff x="530254" y="2071678"/>
            <a:chExt cx="2587625" cy="2747963"/>
          </a:xfrm>
        </p:grpSpPr>
        <p:sp>
          <p:nvSpPr>
            <p:cNvPr id="8"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9"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10"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1" name="Rectangle 26"/>
            <p:cNvSpPr>
              <a:spLocks noChangeArrowheads="1"/>
            </p:cNvSpPr>
            <p:nvPr/>
          </p:nvSpPr>
          <p:spPr bwMode="black">
            <a:xfrm>
              <a:off x="1461517" y="2071678"/>
              <a:ext cx="675891" cy="298016"/>
            </a:xfrm>
            <a:prstGeom prst="rect">
              <a:avLst/>
            </a:prstGeom>
            <a:noFill/>
            <a:ln w="9525" algn="ctr">
              <a:noFill/>
              <a:miter lim="800000"/>
              <a:headEnd/>
              <a:tailEnd/>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rPr>
                <a:t>定义</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12" name="Text Box 28"/>
            <p:cNvSpPr txBox="1">
              <a:spLocks noChangeArrowheads="1"/>
            </p:cNvSpPr>
            <p:nvPr/>
          </p:nvSpPr>
          <p:spPr bwMode="gray">
            <a:xfrm>
              <a:off x="676303" y="2581766"/>
              <a:ext cx="2262188" cy="2181278"/>
            </a:xfrm>
            <a:prstGeom prst="rect">
              <a:avLst/>
            </a:prstGeom>
            <a:noFill/>
            <a:ln w="9525" algn="ctr">
              <a:noFill/>
              <a:miter lim="800000"/>
              <a:headEnd/>
              <a:tailEnd/>
            </a:ln>
            <a:effectLst/>
          </p:spPr>
          <p:txBody>
            <a:bodyPr>
              <a:spAutoFit/>
            </a:bodyPr>
            <a:lstStyle/>
            <a:p>
              <a:pPr marL="342900" lvl="1" indent="-342900" fontAlgn="auto">
                <a:spcBef>
                  <a:spcPts val="0"/>
                </a:spcBef>
                <a:spcAft>
                  <a:spcPts val="0"/>
                </a:spcAft>
                <a:buClr>
                  <a:srgbClr val="FF0000"/>
                </a:buClr>
                <a:buFont typeface="Arial" panose="020B0604020202020204" pitchFamily="34" charset="0"/>
                <a:buChar char="•"/>
                <a:defRPr/>
              </a:pPr>
              <a:r>
                <a:rPr lang="zh-CN" altLang="en-US" sz="2400" b="1" kern="0" dirty="0">
                  <a:solidFill>
                    <a:srgbClr val="0000FF"/>
                  </a:solidFill>
                  <a:latin typeface="宋体" panose="02010600030101010101" pitchFamily="2" charset="-122"/>
                  <a:ea typeface="宋体" panose="02010600030101010101" pitchFamily="2" charset="-122"/>
                </a:rPr>
                <a:t>大气热力状况的数量度量。</a:t>
              </a:r>
            </a:p>
            <a:p>
              <a:pPr marL="0" lvl="1" indent="-187325" fontAlgn="auto">
                <a:spcBef>
                  <a:spcPts val="0"/>
                </a:spcBef>
                <a:spcAft>
                  <a:spcPts val="0"/>
                </a:spcAft>
                <a:buClr>
                  <a:srgbClr val="FF0000"/>
                </a:buClr>
                <a:buFont typeface="Arial" panose="020B0604020202020204" pitchFamily="34" charset="0"/>
                <a:buChar char="•"/>
                <a:defRPr/>
              </a:pPr>
              <a:r>
                <a:rPr lang="zh-CN" altLang="en-US" sz="2000" b="1" kern="0" dirty="0" smtClean="0">
                  <a:ea typeface="宋体" pitchFamily="2" charset="-122"/>
                </a:rPr>
                <a:t>气象台气温：</a:t>
              </a:r>
              <a:endParaRPr lang="en-US" altLang="zh-CN" sz="2000" b="1" kern="0" dirty="0" smtClean="0">
                <a:ea typeface="宋体" pitchFamily="2" charset="-122"/>
              </a:endParaRPr>
            </a:p>
            <a:p>
              <a:pPr marL="449263" lvl="2" indent="-179388" fontAlgn="auto">
                <a:spcBef>
                  <a:spcPts val="0"/>
                </a:spcBef>
                <a:spcAft>
                  <a:spcPts val="0"/>
                </a:spcAft>
                <a:buClr>
                  <a:srgbClr val="FF0000"/>
                </a:buClr>
                <a:buFont typeface="Arial" panose="020B0604020202020204" pitchFamily="34" charset="0"/>
                <a:buChar char="•"/>
                <a:defRPr/>
              </a:pPr>
              <a:r>
                <a:rPr lang="zh-CN" altLang="en-US" sz="2000" b="1" kern="0" dirty="0">
                  <a:ea typeface="宋体" pitchFamily="2" charset="-122"/>
                </a:rPr>
                <a:t>距离地面</a:t>
              </a:r>
              <a:r>
                <a:rPr lang="en-US" altLang="zh-CN" sz="2400" b="1" kern="0" dirty="0">
                  <a:solidFill>
                    <a:srgbClr val="FF0000"/>
                  </a:solidFill>
                  <a:ea typeface="宋体" pitchFamily="2" charset="-122"/>
                </a:rPr>
                <a:t>1.5</a:t>
              </a:r>
              <a:r>
                <a:rPr lang="zh-CN" altLang="en-US" sz="2400" b="1" kern="0" dirty="0">
                  <a:solidFill>
                    <a:srgbClr val="FF0000"/>
                  </a:solidFill>
                  <a:ea typeface="宋体" pitchFamily="2" charset="-122"/>
                </a:rPr>
                <a:t>米高度</a:t>
              </a:r>
              <a:r>
                <a:rPr lang="zh-CN" altLang="en-US" sz="2000" b="1" kern="0" dirty="0">
                  <a:ea typeface="宋体" pitchFamily="2" charset="-122"/>
                </a:rPr>
                <a:t>的百叶箱温度</a:t>
              </a:r>
            </a:p>
            <a:p>
              <a:pPr marL="449263" lvl="2" indent="-179388" fontAlgn="auto">
                <a:spcBef>
                  <a:spcPts val="0"/>
                </a:spcBef>
                <a:spcAft>
                  <a:spcPts val="0"/>
                </a:spcAft>
                <a:buClr>
                  <a:srgbClr val="FF0000"/>
                </a:buClr>
                <a:buFont typeface="Arial" panose="020B0604020202020204" pitchFamily="34" charset="0"/>
                <a:buChar char="•"/>
                <a:defRPr/>
              </a:pPr>
              <a:r>
                <a:rPr lang="zh-CN" altLang="en-US" sz="2000" b="1" kern="0" dirty="0">
                  <a:ea typeface="宋体" pitchFamily="2" charset="-122"/>
                </a:rPr>
                <a:t>观测时间</a:t>
              </a:r>
              <a:r>
                <a:rPr lang="zh-CN" altLang="en-US" sz="2000" b="1" kern="0" dirty="0" smtClean="0">
                  <a:ea typeface="宋体" pitchFamily="2" charset="-122"/>
                </a:rPr>
                <a:t>：</a:t>
              </a:r>
              <a:endParaRPr lang="en-US" altLang="zh-CN" sz="2000" b="1" kern="0" dirty="0" smtClean="0">
                <a:ea typeface="宋体" pitchFamily="2" charset="-122"/>
              </a:endParaRPr>
            </a:p>
            <a:p>
              <a:pPr marL="906463" lvl="3" indent="-179388" fontAlgn="auto">
                <a:spcBef>
                  <a:spcPts val="0"/>
                </a:spcBef>
                <a:spcAft>
                  <a:spcPts val="0"/>
                </a:spcAft>
                <a:buClr>
                  <a:srgbClr val="FF0000"/>
                </a:buClr>
                <a:buFont typeface="Arial" panose="020B0604020202020204" pitchFamily="34" charset="0"/>
                <a:buChar char="•"/>
                <a:defRPr/>
              </a:pPr>
              <a:r>
                <a:rPr lang="en-US" altLang="zh-CN" sz="2400" b="1" kern="0" dirty="0" smtClean="0">
                  <a:solidFill>
                    <a:srgbClr val="0000FF"/>
                  </a:solidFill>
                  <a:ea typeface="宋体" pitchFamily="2" charset="-122"/>
                </a:rPr>
                <a:t>2</a:t>
              </a:r>
              <a:r>
                <a:rPr lang="zh-CN" altLang="en-US" sz="2400" b="1" kern="0" dirty="0" smtClean="0">
                  <a:solidFill>
                    <a:srgbClr val="0000FF"/>
                  </a:solidFill>
                  <a:ea typeface="宋体" pitchFamily="2" charset="-122"/>
                </a:rPr>
                <a:t>点</a:t>
              </a:r>
              <a:endParaRPr lang="en-US" altLang="zh-CN" sz="2400" b="1" kern="0" dirty="0" smtClean="0">
                <a:solidFill>
                  <a:srgbClr val="0000FF"/>
                </a:solidFill>
                <a:ea typeface="宋体" pitchFamily="2" charset="-122"/>
              </a:endParaRPr>
            </a:p>
            <a:p>
              <a:pPr marL="906463" lvl="3" indent="-179388" fontAlgn="auto">
                <a:spcBef>
                  <a:spcPts val="0"/>
                </a:spcBef>
                <a:spcAft>
                  <a:spcPts val="0"/>
                </a:spcAft>
                <a:buClr>
                  <a:srgbClr val="FF0000"/>
                </a:buClr>
                <a:buFont typeface="Arial" panose="020B0604020202020204" pitchFamily="34" charset="0"/>
                <a:buChar char="•"/>
                <a:defRPr/>
              </a:pPr>
              <a:r>
                <a:rPr lang="en-US" altLang="zh-CN" sz="2400" b="1" kern="0" dirty="0" smtClean="0">
                  <a:solidFill>
                    <a:srgbClr val="0000FF"/>
                  </a:solidFill>
                  <a:ea typeface="宋体" pitchFamily="2" charset="-122"/>
                </a:rPr>
                <a:t>8</a:t>
              </a:r>
              <a:r>
                <a:rPr lang="zh-CN" altLang="en-US" sz="2400" b="1" kern="0" dirty="0" smtClean="0">
                  <a:solidFill>
                    <a:srgbClr val="0000FF"/>
                  </a:solidFill>
                  <a:ea typeface="宋体" pitchFamily="2" charset="-122"/>
                </a:rPr>
                <a:t>点</a:t>
              </a:r>
              <a:endParaRPr lang="en-US" altLang="zh-CN" sz="2400" b="1" kern="0" dirty="0" smtClean="0">
                <a:solidFill>
                  <a:srgbClr val="0000FF"/>
                </a:solidFill>
                <a:ea typeface="宋体" pitchFamily="2" charset="-122"/>
              </a:endParaRPr>
            </a:p>
            <a:p>
              <a:pPr marL="906463" lvl="3" indent="-179388" fontAlgn="auto">
                <a:spcBef>
                  <a:spcPts val="0"/>
                </a:spcBef>
                <a:spcAft>
                  <a:spcPts val="0"/>
                </a:spcAft>
                <a:buClr>
                  <a:srgbClr val="FF0000"/>
                </a:buClr>
                <a:buFont typeface="Arial" panose="020B0604020202020204" pitchFamily="34" charset="0"/>
                <a:buChar char="•"/>
                <a:defRPr/>
              </a:pPr>
              <a:r>
                <a:rPr lang="en-US" altLang="zh-CN" sz="2400" b="1" kern="0" dirty="0" smtClean="0">
                  <a:solidFill>
                    <a:srgbClr val="0000FF"/>
                  </a:solidFill>
                  <a:ea typeface="宋体" pitchFamily="2" charset="-122"/>
                </a:rPr>
                <a:t>14</a:t>
              </a:r>
              <a:r>
                <a:rPr lang="zh-CN" altLang="en-US" sz="2400" b="1" kern="0" dirty="0" smtClean="0">
                  <a:solidFill>
                    <a:srgbClr val="0000FF"/>
                  </a:solidFill>
                  <a:ea typeface="宋体" pitchFamily="2" charset="-122"/>
                </a:rPr>
                <a:t>点</a:t>
              </a:r>
              <a:endParaRPr lang="en-US" altLang="zh-CN" sz="2400" b="1" kern="0" dirty="0" smtClean="0">
                <a:solidFill>
                  <a:srgbClr val="0000FF"/>
                </a:solidFill>
                <a:ea typeface="宋体" pitchFamily="2" charset="-122"/>
              </a:endParaRPr>
            </a:p>
            <a:p>
              <a:pPr marL="906463" lvl="3" indent="-179388" fontAlgn="auto">
                <a:spcBef>
                  <a:spcPts val="0"/>
                </a:spcBef>
                <a:spcAft>
                  <a:spcPts val="0"/>
                </a:spcAft>
                <a:buClr>
                  <a:srgbClr val="FF0000"/>
                </a:buClr>
                <a:buFont typeface="Arial" panose="020B0604020202020204" pitchFamily="34" charset="0"/>
                <a:buChar char="•"/>
                <a:defRPr/>
              </a:pPr>
              <a:r>
                <a:rPr lang="en-US" altLang="zh-CN" sz="2400" b="1" kern="0" dirty="0" smtClean="0">
                  <a:solidFill>
                    <a:srgbClr val="0000FF"/>
                  </a:solidFill>
                  <a:ea typeface="宋体" pitchFamily="2" charset="-122"/>
                </a:rPr>
                <a:t>20</a:t>
              </a:r>
              <a:r>
                <a:rPr lang="zh-CN" altLang="en-US" sz="2400" b="1" kern="0" dirty="0" smtClean="0">
                  <a:solidFill>
                    <a:srgbClr val="0000FF"/>
                  </a:solidFill>
                  <a:ea typeface="宋体" pitchFamily="2" charset="-122"/>
                </a:rPr>
                <a:t>点</a:t>
              </a:r>
              <a:endParaRPr lang="zh-CN" altLang="en-US" sz="2000" b="1" kern="0" dirty="0">
                <a:solidFill>
                  <a:srgbClr val="0000FF"/>
                </a:solidFill>
                <a:ea typeface="宋体" pitchFamily="2" charset="-122"/>
              </a:endParaRPr>
            </a:p>
          </p:txBody>
        </p:sp>
      </p:grpSp>
      <p:grpSp>
        <p:nvGrpSpPr>
          <p:cNvPr id="13" name="组合 5"/>
          <p:cNvGrpSpPr/>
          <p:nvPr/>
        </p:nvGrpSpPr>
        <p:grpSpPr>
          <a:xfrm>
            <a:off x="4932040" y="1916831"/>
            <a:ext cx="3456384" cy="4536504"/>
            <a:chOff x="530254" y="2071678"/>
            <a:chExt cx="2587625" cy="2747963"/>
          </a:xfrm>
        </p:grpSpPr>
        <p:sp>
          <p:nvSpPr>
            <p:cNvPr id="14"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5"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16"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7" name="Rectangle 26"/>
            <p:cNvSpPr>
              <a:spLocks noChangeArrowheads="1"/>
            </p:cNvSpPr>
            <p:nvPr/>
          </p:nvSpPr>
          <p:spPr bwMode="black">
            <a:xfrm>
              <a:off x="1192698" y="2071678"/>
              <a:ext cx="1213531" cy="391511"/>
            </a:xfrm>
            <a:prstGeom prst="rect">
              <a:avLst/>
            </a:prstGeom>
            <a:noFill/>
            <a:ln w="9525" algn="ctr">
              <a:noFill/>
              <a:miter lim="800000"/>
              <a:headEnd/>
              <a:tailEnd/>
            </a:ln>
            <a:effectLst/>
          </p:spPr>
          <p:txBody>
            <a:bodyPr wrap="none">
              <a:spAutoFit/>
            </a:bodyPr>
            <a:lstStyle/>
            <a:p>
              <a:pPr lvl="0" algn="ctr">
                <a:defRPr/>
              </a:pPr>
              <a:r>
                <a:rPr lang="zh-CN" altLang="en-US" dirty="0">
                  <a:solidFill>
                    <a:srgbClr val="FFFFFF"/>
                  </a:solidFill>
                  <a:effectLst>
                    <a:outerShdw blurRad="38100" dist="38100" dir="2700000" algn="tl">
                      <a:srgbClr val="000000">
                        <a:alpha val="43137"/>
                      </a:srgbClr>
                    </a:outerShdw>
                  </a:effectLst>
                  <a:latin typeface="黑体" pitchFamily="49" charset="-122"/>
                  <a:ea typeface="黑体" pitchFamily="49" charset="-122"/>
                </a:rPr>
                <a:t>变化热点</a:t>
              </a:r>
            </a:p>
          </p:txBody>
        </p:sp>
        <p:sp>
          <p:nvSpPr>
            <p:cNvPr id="18" name="Text Box 28"/>
            <p:cNvSpPr txBox="1">
              <a:spLocks noChangeArrowheads="1"/>
            </p:cNvSpPr>
            <p:nvPr/>
          </p:nvSpPr>
          <p:spPr bwMode="gray">
            <a:xfrm>
              <a:off x="674716" y="2731409"/>
              <a:ext cx="2262188" cy="1220594"/>
            </a:xfrm>
            <a:prstGeom prst="rect">
              <a:avLst/>
            </a:prstGeom>
            <a:noFill/>
            <a:ln w="9525" algn="ctr">
              <a:noFill/>
              <a:miter lim="800000"/>
              <a:headEnd/>
              <a:tailEnd/>
            </a:ln>
            <a:effectLst/>
          </p:spPr>
          <p:txBody>
            <a:bodyPr>
              <a:spAutoFit/>
            </a:bodyPr>
            <a:lstStyle/>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ea typeface="宋体" pitchFamily="2" charset="-122"/>
                </a:rPr>
                <a:t>常用平均温度和极端值表示</a:t>
              </a:r>
            </a:p>
            <a:p>
              <a:pPr marL="800100" lvl="3" indent="-342900" fontAlgn="auto">
                <a:spcBef>
                  <a:spcPts val="1200"/>
                </a:spcBef>
                <a:spcAft>
                  <a:spcPts val="0"/>
                </a:spcAft>
                <a:buClr>
                  <a:srgbClr val="FF0000"/>
                </a:buClr>
                <a:buFont typeface="Arial" panose="020B0604020202020204" pitchFamily="34" charset="0"/>
                <a:buChar char="•"/>
                <a:defRPr/>
              </a:pPr>
              <a:r>
                <a:rPr lang="zh-CN" altLang="en-US" sz="2000" b="1" kern="0" dirty="0">
                  <a:solidFill>
                    <a:srgbClr val="1F497D">
                      <a:lumMod val="10000"/>
                    </a:srgbClr>
                  </a:solidFill>
                  <a:ea typeface="宋体" pitchFamily="2" charset="-122"/>
                </a:rPr>
                <a:t>绝对</a:t>
              </a:r>
              <a:r>
                <a:rPr lang="zh-CN" altLang="en-US" sz="2000" b="1" kern="0" dirty="0">
                  <a:solidFill>
                    <a:srgbClr val="FF0000"/>
                  </a:solidFill>
                  <a:ea typeface="宋体" pitchFamily="2" charset="-122"/>
                </a:rPr>
                <a:t>最高</a:t>
              </a:r>
              <a:r>
                <a:rPr lang="zh-CN" altLang="en-US" sz="2000" b="1" kern="0" dirty="0">
                  <a:solidFill>
                    <a:srgbClr val="1F497D">
                      <a:lumMod val="10000"/>
                    </a:srgbClr>
                  </a:solidFill>
                  <a:ea typeface="宋体" pitchFamily="2" charset="-122"/>
                </a:rPr>
                <a:t>温度</a:t>
              </a:r>
            </a:p>
            <a:p>
              <a:pPr marL="800100" lvl="3" indent="-342900" fontAlgn="auto">
                <a:spcBef>
                  <a:spcPts val="1200"/>
                </a:spcBef>
                <a:spcAft>
                  <a:spcPts val="0"/>
                </a:spcAft>
                <a:buClr>
                  <a:srgbClr val="FF0000"/>
                </a:buClr>
                <a:buFont typeface="Arial" panose="020B0604020202020204" pitchFamily="34" charset="0"/>
                <a:buChar char="•"/>
                <a:defRPr/>
              </a:pPr>
              <a:r>
                <a:rPr lang="zh-CN" altLang="en-US" sz="2000" b="1" kern="0" dirty="0">
                  <a:solidFill>
                    <a:srgbClr val="1F497D">
                      <a:lumMod val="10000"/>
                    </a:srgbClr>
                  </a:solidFill>
                  <a:ea typeface="宋体" pitchFamily="2" charset="-122"/>
                </a:rPr>
                <a:t>绝对</a:t>
              </a:r>
              <a:r>
                <a:rPr lang="zh-CN" altLang="en-US" sz="2000" b="1" kern="0" dirty="0">
                  <a:solidFill>
                    <a:srgbClr val="0000FF"/>
                  </a:solidFill>
                  <a:ea typeface="宋体" pitchFamily="2" charset="-122"/>
                </a:rPr>
                <a:t>最低</a:t>
              </a:r>
              <a:r>
                <a:rPr lang="zh-CN" altLang="en-US" sz="2000" b="1" kern="0" dirty="0">
                  <a:solidFill>
                    <a:srgbClr val="1F497D">
                      <a:lumMod val="10000"/>
                    </a:srgbClr>
                  </a:solidFill>
                  <a:ea typeface="宋体" pitchFamily="2" charset="-122"/>
                </a:rPr>
                <a:t>温度</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0066"/>
                </a:solidFill>
              </a:rPr>
              <a:t>影响气温的</a:t>
            </a:r>
            <a:r>
              <a:rPr lang="zh-CN" altLang="en-US" dirty="0" smtClean="0">
                <a:solidFill>
                  <a:srgbClr val="000066"/>
                </a:solidFill>
              </a:rPr>
              <a:t>因子</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551721787"/>
              </p:ext>
            </p:extLst>
          </p:nvPr>
        </p:nvGraphicFramePr>
        <p:xfrm>
          <a:off x="637220" y="1772816"/>
          <a:ext cx="7175140"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4.1.1 </a:t>
            </a:r>
            <a:r>
              <a:rPr lang="zh-CN" altLang="en-US" dirty="0"/>
              <a:t>大气成分</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4005264218"/>
              </p:ext>
            </p:extLst>
          </p:nvPr>
        </p:nvGraphicFramePr>
        <p:xfrm>
          <a:off x="457200" y="1736749"/>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9018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4"/>
          <p:cNvSpPr>
            <a:spLocks noGrp="1" noChangeArrowheads="1"/>
          </p:cNvSpPr>
          <p:nvPr>
            <p:ph type="title"/>
          </p:nvPr>
        </p:nvSpPr>
        <p:spPr/>
        <p:txBody>
          <a:bodyPr/>
          <a:lstStyle/>
          <a:p>
            <a:r>
              <a:rPr lang="en-US" altLang="zh-CN" dirty="0" smtClean="0"/>
              <a:t>1. </a:t>
            </a:r>
            <a:r>
              <a:rPr lang="zh-CN" altLang="en-US" dirty="0" smtClean="0"/>
              <a:t>气温</a:t>
            </a:r>
            <a:r>
              <a:rPr lang="zh-CN" altLang="en-US" dirty="0"/>
              <a:t>的周期性变化</a:t>
            </a:r>
          </a:p>
        </p:txBody>
      </p:sp>
      <p:sp>
        <p:nvSpPr>
          <p:cNvPr id="87045" name="Rectangle 5"/>
          <p:cNvSpPr>
            <a:spLocks noGrp="1" noChangeArrowheads="1"/>
          </p:cNvSpPr>
          <p:nvPr>
            <p:ph idx="1"/>
          </p:nvPr>
        </p:nvSpPr>
        <p:spPr/>
        <p:txBody>
          <a:bodyPr/>
          <a:lstStyle/>
          <a:p>
            <a:pPr marL="0" indent="0">
              <a:spcBef>
                <a:spcPts val="1800"/>
              </a:spcBef>
              <a:spcAft>
                <a:spcPts val="600"/>
              </a:spcAft>
              <a:buNone/>
            </a:pPr>
            <a:r>
              <a:rPr lang="en-US" altLang="zh-CN" dirty="0" smtClean="0"/>
              <a:t>① </a:t>
            </a:r>
            <a:r>
              <a:rPr lang="zh-CN" altLang="en-US" dirty="0" smtClean="0"/>
              <a:t>气温</a:t>
            </a:r>
            <a:r>
              <a:rPr lang="zh-CN" altLang="en-US" dirty="0"/>
              <a:t>的日变化</a:t>
            </a:r>
          </a:p>
          <a:p>
            <a:pPr marL="0" indent="0">
              <a:spcBef>
                <a:spcPts val="1800"/>
              </a:spcBef>
              <a:spcAft>
                <a:spcPts val="600"/>
              </a:spcAft>
              <a:buNone/>
            </a:pPr>
            <a:r>
              <a:rPr lang="en-US" altLang="zh-CN" dirty="0" smtClean="0"/>
              <a:t>② </a:t>
            </a:r>
            <a:r>
              <a:rPr lang="zh-CN" altLang="en-US" dirty="0" smtClean="0"/>
              <a:t>气温</a:t>
            </a:r>
            <a:r>
              <a:rPr lang="zh-CN" altLang="en-US" dirty="0"/>
              <a:t>的年变化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045">
                                            <p:txEl>
                                              <p:pRg st="0" end="0"/>
                                            </p:txEl>
                                          </p:spTgt>
                                        </p:tgtEl>
                                        <p:attrNameLst>
                                          <p:attrName>style.visibility</p:attrName>
                                        </p:attrNameLst>
                                      </p:cBhvr>
                                      <p:to>
                                        <p:strVal val="visible"/>
                                      </p:to>
                                    </p:set>
                                    <p:anim calcmode="lin" valueType="num">
                                      <p:cBhvr additive="base">
                                        <p:cTn id="7" dur="500" fill="hold"/>
                                        <p:tgtEl>
                                          <p:spTgt spid="870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0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045">
                                            <p:txEl>
                                              <p:pRg st="1" end="1"/>
                                            </p:txEl>
                                          </p:spTgt>
                                        </p:tgtEl>
                                        <p:attrNameLst>
                                          <p:attrName>style.visibility</p:attrName>
                                        </p:attrNameLst>
                                      </p:cBhvr>
                                      <p:to>
                                        <p:strVal val="visible"/>
                                      </p:to>
                                    </p:set>
                                    <p:anim calcmode="lin" valueType="num">
                                      <p:cBhvr additive="base">
                                        <p:cTn id="13" dur="500" fill="hold"/>
                                        <p:tgtEl>
                                          <p:spTgt spid="8704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704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p:txBody>
          <a:bodyPr/>
          <a:lstStyle/>
          <a:p>
            <a:r>
              <a:rPr lang="en-US" altLang="zh-CN" dirty="0" smtClean="0"/>
              <a:t>① </a:t>
            </a:r>
            <a:r>
              <a:rPr lang="zh-CN" altLang="en-US" dirty="0" smtClean="0"/>
              <a:t>气温的日变化</a:t>
            </a:r>
            <a:endParaRPr lang="zh-CN" altLang="en-US" dirty="0"/>
          </a:p>
        </p:txBody>
      </p:sp>
      <p:sp>
        <p:nvSpPr>
          <p:cNvPr id="88069" name="Rectangle 5"/>
          <p:cNvSpPr>
            <a:spLocks noGrp="1" noChangeArrowheads="1"/>
          </p:cNvSpPr>
          <p:nvPr>
            <p:ph idx="1"/>
          </p:nvPr>
        </p:nvSpPr>
        <p:spPr/>
        <p:txBody>
          <a:bodyPr/>
          <a:lstStyle/>
          <a:p>
            <a:pPr>
              <a:spcBef>
                <a:spcPts val="1200"/>
              </a:spcBef>
              <a:spcAft>
                <a:spcPts val="600"/>
              </a:spcAft>
            </a:pPr>
            <a:r>
              <a:rPr lang="zh-CN" altLang="en-US" dirty="0"/>
              <a:t>主要的特征</a:t>
            </a:r>
            <a:r>
              <a:rPr lang="zh-CN" altLang="en-US" dirty="0" smtClean="0"/>
              <a:t>：一</a:t>
            </a:r>
            <a:r>
              <a:rPr lang="zh-CN" altLang="en-US" dirty="0"/>
              <a:t>日内有一个</a:t>
            </a:r>
            <a:r>
              <a:rPr lang="zh-CN" altLang="en-US" dirty="0">
                <a:solidFill>
                  <a:srgbClr val="0000FF"/>
                </a:solidFill>
              </a:rPr>
              <a:t>最高值</a:t>
            </a:r>
            <a:r>
              <a:rPr lang="zh-CN" altLang="en-US" dirty="0"/>
              <a:t>和一个</a:t>
            </a:r>
            <a:r>
              <a:rPr lang="zh-CN" altLang="en-US" dirty="0">
                <a:solidFill>
                  <a:srgbClr val="0000FF"/>
                </a:solidFill>
              </a:rPr>
              <a:t>最低</a:t>
            </a:r>
            <a:r>
              <a:rPr lang="zh-CN" altLang="en-US" dirty="0" smtClean="0">
                <a:solidFill>
                  <a:srgbClr val="0000FF"/>
                </a:solidFill>
              </a:rPr>
              <a:t>值</a:t>
            </a:r>
            <a:endParaRPr lang="zh-CN" altLang="en-US" dirty="0" smtClean="0"/>
          </a:p>
          <a:p>
            <a:pPr lvl="1">
              <a:spcBef>
                <a:spcPts val="1200"/>
              </a:spcBef>
              <a:spcAft>
                <a:spcPts val="600"/>
              </a:spcAft>
            </a:pPr>
            <a:r>
              <a:rPr lang="zh-CN" altLang="en-US" dirty="0" smtClean="0"/>
              <a:t>最高值出现在</a:t>
            </a:r>
            <a:r>
              <a:rPr lang="en-US" altLang="zh-CN" sz="2800" dirty="0" smtClean="0">
                <a:solidFill>
                  <a:srgbClr val="FF0000"/>
                </a:solidFill>
              </a:rPr>
              <a:t>14</a:t>
            </a:r>
            <a:r>
              <a:rPr lang="zh-CN" altLang="en-US" sz="2800" dirty="0" smtClean="0">
                <a:solidFill>
                  <a:srgbClr val="FF0000"/>
                </a:solidFill>
              </a:rPr>
              <a:t>时左右</a:t>
            </a:r>
            <a:r>
              <a:rPr lang="zh-CN" altLang="en-US" dirty="0" smtClean="0"/>
              <a:t>（热量积累最多的时候）</a:t>
            </a:r>
          </a:p>
          <a:p>
            <a:pPr lvl="1">
              <a:spcBef>
                <a:spcPts val="1200"/>
              </a:spcBef>
              <a:spcAft>
                <a:spcPts val="600"/>
              </a:spcAft>
            </a:pPr>
            <a:r>
              <a:rPr lang="zh-CN" altLang="en-US" dirty="0" smtClean="0"/>
              <a:t>最低</a:t>
            </a:r>
            <a:r>
              <a:rPr lang="zh-CN" altLang="en-US" dirty="0"/>
              <a:t>值出现在</a:t>
            </a:r>
            <a:r>
              <a:rPr lang="zh-CN" altLang="en-US" sz="2800" dirty="0">
                <a:solidFill>
                  <a:srgbClr val="0000FF"/>
                </a:solidFill>
              </a:rPr>
              <a:t>日出</a:t>
            </a:r>
            <a:r>
              <a:rPr lang="zh-CN" altLang="en-US" sz="2800" dirty="0" smtClean="0">
                <a:solidFill>
                  <a:srgbClr val="0000FF"/>
                </a:solidFill>
              </a:rPr>
              <a:t>前后</a:t>
            </a:r>
            <a:endParaRPr lang="zh-CN" altLang="en-US" dirty="0"/>
          </a:p>
          <a:p>
            <a:pPr>
              <a:spcBef>
                <a:spcPts val="1200"/>
              </a:spcBef>
              <a:spcAft>
                <a:spcPts val="600"/>
              </a:spcAft>
            </a:pPr>
            <a:r>
              <a:rPr lang="zh-CN" altLang="en-US" dirty="0"/>
              <a:t>气温</a:t>
            </a:r>
            <a:r>
              <a:rPr lang="zh-CN" altLang="en-US" dirty="0">
                <a:solidFill>
                  <a:srgbClr val="FF0000"/>
                </a:solidFill>
              </a:rPr>
              <a:t>日较差</a:t>
            </a:r>
            <a:r>
              <a:rPr lang="zh-CN" altLang="en-US" dirty="0" smtClean="0"/>
              <a:t>：</a:t>
            </a:r>
            <a:endParaRPr lang="en-US" altLang="zh-CN" dirty="0" smtClean="0"/>
          </a:p>
          <a:p>
            <a:pPr lvl="1">
              <a:spcBef>
                <a:spcPts val="1200"/>
              </a:spcBef>
              <a:spcAft>
                <a:spcPts val="600"/>
              </a:spcAft>
            </a:pPr>
            <a:r>
              <a:rPr lang="zh-CN" altLang="en-US" dirty="0" smtClean="0"/>
              <a:t>一天中</a:t>
            </a:r>
            <a:r>
              <a:rPr lang="zh-CN" altLang="en-US" dirty="0"/>
              <a:t>气温的</a:t>
            </a:r>
            <a:r>
              <a:rPr lang="zh-CN" altLang="en-US" u="sng" dirty="0">
                <a:solidFill>
                  <a:srgbClr val="FF0000"/>
                </a:solidFill>
              </a:rPr>
              <a:t>最高值与最低值之</a:t>
            </a:r>
            <a:r>
              <a:rPr lang="zh-CN" altLang="en-US" u="sng" dirty="0" smtClean="0">
                <a:solidFill>
                  <a:srgbClr val="FF0000"/>
                </a:solidFill>
              </a:rPr>
              <a:t>差</a:t>
            </a:r>
            <a:endParaRPr lang="en-US" altLang="zh-CN" dirty="0" smtClean="0"/>
          </a:p>
          <a:p>
            <a:pPr lvl="1">
              <a:spcBef>
                <a:spcPts val="1200"/>
              </a:spcBef>
              <a:spcAft>
                <a:spcPts val="600"/>
              </a:spcAft>
            </a:pPr>
            <a:r>
              <a:rPr lang="zh-CN" altLang="en-US" dirty="0" smtClean="0"/>
              <a:t>反映</a:t>
            </a:r>
            <a:r>
              <a:rPr lang="zh-CN" altLang="en-US" dirty="0"/>
              <a:t>了气温日变化的</a:t>
            </a:r>
            <a:r>
              <a:rPr lang="zh-CN" altLang="en-US" dirty="0" smtClean="0"/>
              <a:t>程度</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8069">
                                            <p:txEl>
                                              <p:pRg st="0" end="0"/>
                                            </p:txEl>
                                          </p:spTgt>
                                        </p:tgtEl>
                                        <p:attrNameLst>
                                          <p:attrName>style.visibility</p:attrName>
                                        </p:attrNameLst>
                                      </p:cBhvr>
                                      <p:to>
                                        <p:strVal val="visible"/>
                                      </p:to>
                                    </p:set>
                                    <p:animEffect transition="in" filter="checkerboard(across)">
                                      <p:cBhvr>
                                        <p:cTn id="7" dur="500"/>
                                        <p:tgtEl>
                                          <p:spTgt spid="88069">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8069">
                                            <p:txEl>
                                              <p:pRg st="1" end="1"/>
                                            </p:txEl>
                                          </p:spTgt>
                                        </p:tgtEl>
                                        <p:attrNameLst>
                                          <p:attrName>style.visibility</p:attrName>
                                        </p:attrNameLst>
                                      </p:cBhvr>
                                      <p:to>
                                        <p:strVal val="visible"/>
                                      </p:to>
                                    </p:set>
                                    <p:animEffect transition="in" filter="checkerboard(across)">
                                      <p:cBhvr>
                                        <p:cTn id="10" dur="500"/>
                                        <p:tgtEl>
                                          <p:spTgt spid="88069">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8069">
                                            <p:txEl>
                                              <p:pRg st="2" end="2"/>
                                            </p:txEl>
                                          </p:spTgt>
                                        </p:tgtEl>
                                        <p:attrNameLst>
                                          <p:attrName>style.visibility</p:attrName>
                                        </p:attrNameLst>
                                      </p:cBhvr>
                                      <p:to>
                                        <p:strVal val="visible"/>
                                      </p:to>
                                    </p:set>
                                    <p:animEffect transition="in" filter="checkerboard(across)">
                                      <p:cBhvr>
                                        <p:cTn id="13" dur="500"/>
                                        <p:tgtEl>
                                          <p:spTgt spid="8806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88069">
                                            <p:txEl>
                                              <p:pRg st="3" end="3"/>
                                            </p:txEl>
                                          </p:spTgt>
                                        </p:tgtEl>
                                        <p:attrNameLst>
                                          <p:attrName>style.visibility</p:attrName>
                                        </p:attrNameLst>
                                      </p:cBhvr>
                                      <p:to>
                                        <p:strVal val="visible"/>
                                      </p:to>
                                    </p:set>
                                    <p:animEffect transition="in" filter="checkerboard(across)">
                                      <p:cBhvr>
                                        <p:cTn id="18" dur="500"/>
                                        <p:tgtEl>
                                          <p:spTgt spid="88069">
                                            <p:txEl>
                                              <p:pRg st="3" end="3"/>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88069">
                                            <p:txEl>
                                              <p:pRg st="4" end="4"/>
                                            </p:txEl>
                                          </p:spTgt>
                                        </p:tgtEl>
                                        <p:attrNameLst>
                                          <p:attrName>style.visibility</p:attrName>
                                        </p:attrNameLst>
                                      </p:cBhvr>
                                      <p:to>
                                        <p:strVal val="visible"/>
                                      </p:to>
                                    </p:set>
                                    <p:animEffect transition="in" filter="checkerboard(across)">
                                      <p:cBhvr>
                                        <p:cTn id="21" dur="500"/>
                                        <p:tgtEl>
                                          <p:spTgt spid="88069">
                                            <p:txEl>
                                              <p:pRg st="4" end="4"/>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88069">
                                            <p:txEl>
                                              <p:pRg st="5" end="5"/>
                                            </p:txEl>
                                          </p:spTgt>
                                        </p:tgtEl>
                                        <p:attrNameLst>
                                          <p:attrName>style.visibility</p:attrName>
                                        </p:attrNameLst>
                                      </p:cBhvr>
                                      <p:to>
                                        <p:strVal val="visible"/>
                                      </p:to>
                                    </p:set>
                                    <p:animEffect transition="in" filter="checkerboard(across)">
                                      <p:cBhvr>
                                        <p:cTn id="24" dur="500"/>
                                        <p:tgtEl>
                                          <p:spTgt spid="8806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4"/>
          <p:cNvSpPr>
            <a:spLocks noGrp="1" noChangeArrowheads="1"/>
          </p:cNvSpPr>
          <p:nvPr>
            <p:ph type="title"/>
          </p:nvPr>
        </p:nvSpPr>
        <p:spPr/>
        <p:txBody>
          <a:bodyPr/>
          <a:lstStyle/>
          <a:p>
            <a:r>
              <a:rPr lang="zh-CN" altLang="en-US"/>
              <a:t>气温日较差的变化</a:t>
            </a:r>
          </a:p>
        </p:txBody>
      </p:sp>
      <p:sp>
        <p:nvSpPr>
          <p:cNvPr id="2" name="内容占位符 1"/>
          <p:cNvSpPr>
            <a:spLocks noGrp="1"/>
          </p:cNvSpPr>
          <p:nvPr>
            <p:ph idx="1"/>
          </p:nvPr>
        </p:nvSpPr>
        <p:spPr>
          <a:xfrm>
            <a:off x="611560" y="1844824"/>
            <a:ext cx="8229600" cy="4525963"/>
          </a:xfrm>
        </p:spPr>
        <p:txBody>
          <a:bodyPr/>
          <a:lstStyle/>
          <a:p>
            <a:r>
              <a:rPr lang="zh-CN" altLang="en-US" dirty="0" smtClean="0">
                <a:solidFill>
                  <a:srgbClr val="0000FF"/>
                </a:solidFill>
              </a:rPr>
              <a:t>纬度</a:t>
            </a:r>
            <a:r>
              <a:rPr lang="zh-CN" altLang="en-US" dirty="0"/>
              <a:t>：高纬气温日较差比低纬小：</a:t>
            </a:r>
          </a:p>
          <a:p>
            <a:pPr lvl="1"/>
            <a:r>
              <a:rPr lang="zh-CN" altLang="en-US" dirty="0"/>
              <a:t>热带气温日较差平均为</a:t>
            </a:r>
            <a:r>
              <a:rPr lang="en-US" altLang="zh-CN" dirty="0"/>
              <a:t>12</a:t>
            </a:r>
            <a:r>
              <a:rPr lang="en-US" altLang="zh-CN" dirty="0" smtClean="0"/>
              <a:t>℃</a:t>
            </a:r>
            <a:endParaRPr lang="zh-CN" altLang="en-US" dirty="0"/>
          </a:p>
          <a:p>
            <a:pPr lvl="1"/>
            <a:r>
              <a:rPr lang="zh-CN" altLang="en-US" dirty="0"/>
              <a:t>温带为</a:t>
            </a:r>
            <a:r>
              <a:rPr lang="en-US" altLang="zh-CN" dirty="0"/>
              <a:t>8-9</a:t>
            </a:r>
            <a:r>
              <a:rPr lang="en-US" altLang="zh-CN" dirty="0" smtClean="0"/>
              <a:t>℃</a:t>
            </a:r>
            <a:endParaRPr lang="zh-CN" altLang="en-US" dirty="0"/>
          </a:p>
          <a:p>
            <a:pPr lvl="1"/>
            <a:r>
              <a:rPr lang="zh-CN" altLang="en-US" dirty="0"/>
              <a:t>极地只有</a:t>
            </a:r>
            <a:r>
              <a:rPr lang="en-US" altLang="zh-CN" dirty="0"/>
              <a:t>3-4</a:t>
            </a:r>
            <a:r>
              <a:rPr lang="en-US" altLang="zh-CN" dirty="0" smtClean="0"/>
              <a:t>℃</a:t>
            </a:r>
            <a:endParaRPr lang="zh-CN" altLang="en-US" dirty="0"/>
          </a:p>
          <a:p>
            <a:r>
              <a:rPr lang="zh-CN" altLang="en-US" dirty="0" smtClean="0">
                <a:solidFill>
                  <a:srgbClr val="0000FF"/>
                </a:solidFill>
              </a:rPr>
              <a:t>季节：</a:t>
            </a:r>
            <a:r>
              <a:rPr lang="zh-CN" altLang="en-US" dirty="0" smtClean="0"/>
              <a:t>在</a:t>
            </a:r>
            <a:r>
              <a:rPr lang="zh-CN" altLang="en-US" dirty="0"/>
              <a:t>中纬度太阳辐射强度的日变化</a:t>
            </a:r>
            <a:r>
              <a:rPr lang="zh-CN" altLang="en-US" dirty="0">
                <a:solidFill>
                  <a:srgbClr val="FF0000"/>
                </a:solidFill>
              </a:rPr>
              <a:t>夏季比冬季大</a:t>
            </a:r>
            <a:r>
              <a:rPr lang="zh-CN" altLang="en-US" dirty="0"/>
              <a:t>，所以</a:t>
            </a:r>
            <a:r>
              <a:rPr lang="zh-CN" altLang="en-US" dirty="0">
                <a:solidFill>
                  <a:srgbClr val="FF0000"/>
                </a:solidFill>
              </a:rPr>
              <a:t>气温的日变化夏季也高于</a:t>
            </a:r>
            <a:r>
              <a:rPr lang="zh-CN" altLang="en-US" dirty="0" smtClean="0">
                <a:solidFill>
                  <a:srgbClr val="FF0000"/>
                </a:solidFill>
              </a:rPr>
              <a:t>冬季</a:t>
            </a:r>
            <a:r>
              <a:rPr lang="zh-CN" altLang="en-US" dirty="0" smtClean="0"/>
              <a:t> </a:t>
            </a:r>
            <a:endParaRPr lang="zh-CN" altLang="en-US" dirty="0"/>
          </a:p>
          <a:p>
            <a:r>
              <a:rPr lang="zh-CN" altLang="en-US" dirty="0">
                <a:solidFill>
                  <a:srgbClr val="0000FF"/>
                </a:solidFill>
              </a:rPr>
              <a:t>地表性质：</a:t>
            </a:r>
          </a:p>
          <a:p>
            <a:pPr lvl="1"/>
            <a:r>
              <a:rPr lang="zh-CN" altLang="en-US" dirty="0" smtClean="0">
                <a:solidFill>
                  <a:srgbClr val="FF0000"/>
                </a:solidFill>
              </a:rPr>
              <a:t>内陆</a:t>
            </a:r>
            <a:r>
              <a:rPr lang="zh-CN" altLang="en-US" dirty="0" smtClean="0"/>
              <a:t>地区比</a:t>
            </a:r>
            <a:r>
              <a:rPr lang="zh-CN" altLang="en-US" dirty="0" smtClean="0">
                <a:solidFill>
                  <a:srgbClr val="FF0000"/>
                </a:solidFill>
              </a:rPr>
              <a:t>海洋</a:t>
            </a:r>
            <a:r>
              <a:rPr lang="zh-CN" altLang="en-US" dirty="0" smtClean="0"/>
              <a:t>大</a:t>
            </a:r>
            <a:endParaRPr lang="zh-CN" altLang="en-US" dirty="0"/>
          </a:p>
          <a:p>
            <a:pPr lvl="1"/>
            <a:r>
              <a:rPr lang="zh-CN" altLang="en-US" dirty="0" smtClean="0">
                <a:solidFill>
                  <a:srgbClr val="FF0000"/>
                </a:solidFill>
              </a:rPr>
              <a:t>山谷</a:t>
            </a:r>
            <a:r>
              <a:rPr lang="zh-CN" altLang="en-US" dirty="0" smtClean="0"/>
              <a:t>比</a:t>
            </a:r>
            <a:r>
              <a:rPr lang="zh-CN" altLang="en-US" dirty="0" smtClean="0">
                <a:solidFill>
                  <a:srgbClr val="FF0000"/>
                </a:solidFill>
              </a:rPr>
              <a:t>山峰</a:t>
            </a:r>
            <a:r>
              <a:rPr lang="zh-CN" altLang="en-US" dirty="0" smtClean="0"/>
              <a:t>大</a:t>
            </a:r>
            <a:endParaRPr lang="zh-CN" altLang="en-US" dirty="0"/>
          </a:p>
          <a:p>
            <a:r>
              <a:rPr lang="zh-CN" altLang="en-US" dirty="0">
                <a:solidFill>
                  <a:srgbClr val="0000FF"/>
                </a:solidFill>
              </a:rPr>
              <a:t>天气：</a:t>
            </a:r>
            <a:r>
              <a:rPr lang="zh-CN" altLang="en-US" dirty="0"/>
              <a:t>阴天的日较差比晴天</a:t>
            </a:r>
            <a:r>
              <a:rPr lang="zh-CN" altLang="en-US" dirty="0" smtClean="0"/>
              <a:t>小</a:t>
            </a:r>
            <a:endParaRPr lang="zh-CN" altLang="en-US" dirty="0"/>
          </a:p>
          <a:p>
            <a:endParaRPr lang="zh-CN" altLang="en-US" dirty="0"/>
          </a:p>
        </p:txBody>
      </p:sp>
      <p:sp>
        <p:nvSpPr>
          <p:cNvPr id="3" name="矩形 2"/>
          <p:cNvSpPr/>
          <p:nvPr/>
        </p:nvSpPr>
        <p:spPr>
          <a:xfrm>
            <a:off x="611560" y="1736749"/>
            <a:ext cx="8229600" cy="5257800"/>
          </a:xfrm>
          <a:prstGeom prst="rect">
            <a:avLst/>
          </a:prstGeom>
        </p:spPr>
        <p:txBody>
          <a:bodyPr/>
          <a:lstStyle/>
          <a:p>
            <a:pPr lvl="0" rtl="0">
              <a:buChar char="•"/>
            </a:pPr>
            <a:endParaRPr lang="zh-CN" b="1"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ChangeArrowheads="1"/>
          </p:cNvSpPr>
          <p:nvPr>
            <p:ph type="title"/>
          </p:nvPr>
        </p:nvSpPr>
        <p:spPr/>
        <p:txBody>
          <a:bodyPr/>
          <a:lstStyle/>
          <a:p>
            <a:r>
              <a:rPr lang="en-US" altLang="zh-CN" dirty="0" smtClean="0"/>
              <a:t>② </a:t>
            </a:r>
            <a:r>
              <a:rPr lang="zh-CN" altLang="en-US" dirty="0" smtClean="0"/>
              <a:t>气温的年变化</a:t>
            </a:r>
            <a:endParaRPr lang="zh-CN" altLang="en-US" dirty="0"/>
          </a:p>
        </p:txBody>
      </p:sp>
      <p:graphicFrame>
        <p:nvGraphicFramePr>
          <p:cNvPr id="6" name="图示 5"/>
          <p:cNvGraphicFramePr/>
          <p:nvPr>
            <p:extLst>
              <p:ext uri="{D42A27DB-BD31-4B8C-83A1-F6EECF244321}">
                <p14:modId xmlns:p14="http://schemas.microsoft.com/office/powerpoint/2010/main" val="3378146192"/>
              </p:ext>
            </p:extLst>
          </p:nvPr>
        </p:nvGraphicFramePr>
        <p:xfrm>
          <a:off x="683568" y="1844824"/>
          <a:ext cx="8229600"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4"/>
          <p:cNvSpPr>
            <a:spLocks noGrp="1" noChangeArrowheads="1"/>
          </p:cNvSpPr>
          <p:nvPr>
            <p:ph type="title"/>
          </p:nvPr>
        </p:nvSpPr>
        <p:spPr/>
        <p:txBody>
          <a:bodyPr/>
          <a:lstStyle/>
          <a:p>
            <a:r>
              <a:rPr lang="zh-CN" altLang="en-US"/>
              <a:t>气温年较差的变化</a:t>
            </a:r>
          </a:p>
        </p:txBody>
      </p:sp>
      <p:graphicFrame>
        <p:nvGraphicFramePr>
          <p:cNvPr id="6" name="图示 5"/>
          <p:cNvGraphicFramePr/>
          <p:nvPr>
            <p:extLst>
              <p:ext uri="{D42A27DB-BD31-4B8C-83A1-F6EECF244321}">
                <p14:modId xmlns:p14="http://schemas.microsoft.com/office/powerpoint/2010/main" val="715033598"/>
              </p:ext>
            </p:extLst>
          </p:nvPr>
        </p:nvGraphicFramePr>
        <p:xfrm>
          <a:off x="611560" y="1556792"/>
          <a:ext cx="8229600" cy="5043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8" name="Rectangle 8"/>
          <p:cNvSpPr>
            <a:spLocks noGrp="1" noChangeArrowheads="1"/>
          </p:cNvSpPr>
          <p:nvPr>
            <p:ph type="title"/>
          </p:nvPr>
        </p:nvSpPr>
        <p:spPr/>
        <p:txBody>
          <a:bodyPr/>
          <a:lstStyle/>
          <a:p>
            <a:pPr marL="838200" indent="-838200"/>
            <a:r>
              <a:rPr lang="zh-CN" altLang="en-US" b="1" dirty="0" smtClean="0">
                <a:solidFill>
                  <a:schemeClr val="tx1"/>
                </a:solidFill>
              </a:rPr>
              <a:t>气温的空间分布</a:t>
            </a:r>
            <a:endParaRPr lang="zh-CN" altLang="en-US" b="1" dirty="0">
              <a:solidFill>
                <a:schemeClr val="tx1"/>
              </a:solidFill>
            </a:endParaRPr>
          </a:p>
        </p:txBody>
      </p:sp>
      <p:sp>
        <p:nvSpPr>
          <p:cNvPr id="5" name="圆角矩形 4"/>
          <p:cNvSpPr/>
          <p:nvPr/>
        </p:nvSpPr>
        <p:spPr>
          <a:xfrm>
            <a:off x="716949" y="2060848"/>
            <a:ext cx="2376264" cy="792088"/>
          </a:xfrm>
          <a:prstGeom prst="roundRect">
            <a:avLst/>
          </a:prstGeom>
          <a:solidFill>
            <a:srgbClr val="DEF5FA"/>
          </a:solidFill>
          <a:ln w="10000" cap="flat" cmpd="sng" algn="ctr">
            <a:solidFill>
              <a:srgbClr val="DEF5FA">
                <a:lumMod val="25000"/>
              </a:srgbClr>
            </a:solidFill>
            <a:prstDash val="solid"/>
          </a:ln>
          <a:effectLst>
            <a:outerShdw blurRad="38100" dist="30000" dir="5400000" rotWithShape="0">
              <a:srgbClr val="000000">
                <a:alpha val="45000"/>
              </a:srgbClr>
            </a:outerShdw>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smtClean="0">
                <a:ln>
                  <a:noFill/>
                </a:ln>
                <a:solidFill>
                  <a:prstClr val="black"/>
                </a:solidFill>
                <a:effectLst/>
                <a:uLnTx/>
                <a:uFillTx/>
                <a:latin typeface="黑体" pitchFamily="49" charset="-122"/>
                <a:ea typeface="黑体" pitchFamily="49" charset="-122"/>
                <a:cs typeface="+mn-cs"/>
              </a:rPr>
              <a:t>水平分布</a:t>
            </a:r>
          </a:p>
        </p:txBody>
      </p:sp>
      <p:sp>
        <p:nvSpPr>
          <p:cNvPr id="7" name="圆角矩形 6"/>
          <p:cNvSpPr/>
          <p:nvPr/>
        </p:nvSpPr>
        <p:spPr>
          <a:xfrm>
            <a:off x="725057" y="3284984"/>
            <a:ext cx="2376264" cy="792088"/>
          </a:xfrm>
          <a:prstGeom prst="roundRect">
            <a:avLst/>
          </a:prstGeom>
          <a:solidFill>
            <a:srgbClr val="DEF5FA"/>
          </a:solidFill>
          <a:ln w="10000" cap="flat" cmpd="sng" algn="ctr">
            <a:solidFill>
              <a:srgbClr val="DEF5FA">
                <a:lumMod val="25000"/>
              </a:srgbClr>
            </a:solidFill>
            <a:prstDash val="solid"/>
          </a:ln>
          <a:effectLst>
            <a:outerShdw blurRad="38100" dist="30000" dir="5400000" rotWithShape="0">
              <a:srgbClr val="000000">
                <a:alpha val="45000"/>
              </a:srgbClr>
            </a:outerShdw>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smtClean="0">
                <a:ln>
                  <a:noFill/>
                </a:ln>
                <a:solidFill>
                  <a:prstClr val="black"/>
                </a:solidFill>
                <a:effectLst/>
                <a:uLnTx/>
                <a:uFillTx/>
                <a:latin typeface="黑体" pitchFamily="49" charset="-122"/>
                <a:ea typeface="黑体" pitchFamily="49" charset="-122"/>
                <a:cs typeface="+mn-cs"/>
              </a:rPr>
              <a:t>垂直分布</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normAutofit/>
          </a:bodyPr>
          <a:lstStyle/>
          <a:p>
            <a:r>
              <a:rPr lang="en-US" altLang="zh-CN" sz="4000" b="1" dirty="0" smtClean="0"/>
              <a:t>2 </a:t>
            </a:r>
            <a:r>
              <a:rPr lang="zh-CN" altLang="en-US" sz="4000" b="1" dirty="0" smtClean="0"/>
              <a:t>气温</a:t>
            </a:r>
            <a:r>
              <a:rPr lang="zh-CN" altLang="en-US" sz="4000" b="1" dirty="0"/>
              <a:t>的水平分布</a:t>
            </a:r>
          </a:p>
        </p:txBody>
      </p:sp>
      <p:graphicFrame>
        <p:nvGraphicFramePr>
          <p:cNvPr id="6" name="图示 5"/>
          <p:cNvGraphicFramePr/>
          <p:nvPr>
            <p:extLst>
              <p:ext uri="{D42A27DB-BD31-4B8C-83A1-F6EECF244321}">
                <p14:modId xmlns:p14="http://schemas.microsoft.com/office/powerpoint/2010/main" val="3831056087"/>
              </p:ext>
            </p:extLst>
          </p:nvPr>
        </p:nvGraphicFramePr>
        <p:xfrm>
          <a:off x="611560"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气温水平分布特点</a:t>
            </a:r>
            <a:endParaRPr lang="zh-CN" altLang="en-US" dirty="0"/>
          </a:p>
        </p:txBody>
      </p:sp>
      <p:sp>
        <p:nvSpPr>
          <p:cNvPr id="3" name="内容占位符 2"/>
          <p:cNvSpPr>
            <a:spLocks noGrp="1"/>
          </p:cNvSpPr>
          <p:nvPr>
            <p:ph idx="1"/>
          </p:nvPr>
        </p:nvSpPr>
        <p:spPr/>
        <p:txBody>
          <a:bodyPr/>
          <a:lstStyle/>
          <a:p>
            <a:pPr marL="514350" indent="-514350">
              <a:spcBef>
                <a:spcPts val="0"/>
              </a:spcBef>
              <a:spcAft>
                <a:spcPts val="600"/>
              </a:spcAft>
              <a:buFont typeface="+mj-ea"/>
              <a:buAutoNum type="circleNumDbPlain"/>
            </a:pPr>
            <a:r>
              <a:rPr lang="zh-CN" altLang="en-US" sz="2400" dirty="0" smtClean="0"/>
              <a:t>等温线分布的总趋势大致</a:t>
            </a:r>
            <a:r>
              <a:rPr lang="zh-CN" altLang="en-US" dirty="0" smtClean="0">
                <a:solidFill>
                  <a:srgbClr val="FF0000"/>
                </a:solidFill>
              </a:rPr>
              <a:t>与纬度平行</a:t>
            </a:r>
            <a:endParaRPr lang="en-US" altLang="zh-CN" sz="2400" dirty="0" smtClean="0"/>
          </a:p>
          <a:p>
            <a:pPr marL="514350" indent="-514350">
              <a:spcBef>
                <a:spcPts val="0"/>
              </a:spcBef>
              <a:spcAft>
                <a:spcPts val="600"/>
              </a:spcAft>
              <a:buFont typeface="+mj-ea"/>
              <a:buAutoNum type="circleNumDbPlain"/>
            </a:pPr>
            <a:r>
              <a:rPr lang="zh-CN" altLang="en-US" sz="2400" dirty="0">
                <a:solidFill>
                  <a:srgbClr val="0000FF"/>
                </a:solidFill>
              </a:rPr>
              <a:t>同</a:t>
            </a:r>
            <a:r>
              <a:rPr lang="zh-CN" altLang="en-US" sz="2400" dirty="0" smtClean="0">
                <a:solidFill>
                  <a:srgbClr val="0000FF"/>
                </a:solidFill>
              </a:rPr>
              <a:t>纬度地区：</a:t>
            </a:r>
            <a:endParaRPr lang="en-US" altLang="zh-CN" sz="2400" dirty="0" smtClean="0">
              <a:solidFill>
                <a:srgbClr val="0000FF"/>
              </a:solidFill>
            </a:endParaRPr>
          </a:p>
          <a:p>
            <a:pPr lvl="1" indent="-342900">
              <a:spcBef>
                <a:spcPts val="0"/>
              </a:spcBef>
              <a:spcAft>
                <a:spcPts val="600"/>
              </a:spcAft>
              <a:buFont typeface="Arial" panose="020B0604020202020204" pitchFamily="34" charset="0"/>
              <a:buChar char="•"/>
            </a:pPr>
            <a:r>
              <a:rPr lang="zh-CN" altLang="en-US" sz="2000" dirty="0" smtClean="0"/>
              <a:t>夏季海面气温低于陆面</a:t>
            </a:r>
            <a:endParaRPr lang="en-US" altLang="zh-CN" sz="2000" dirty="0" smtClean="0"/>
          </a:p>
          <a:p>
            <a:pPr lvl="1" indent="-342900">
              <a:spcBef>
                <a:spcPts val="0"/>
              </a:spcBef>
              <a:spcAft>
                <a:spcPts val="600"/>
              </a:spcAft>
              <a:buFont typeface="Arial" panose="020B0604020202020204" pitchFamily="34" charset="0"/>
              <a:buChar char="•"/>
            </a:pPr>
            <a:r>
              <a:rPr lang="zh-CN" altLang="en-US" sz="2000" dirty="0" smtClean="0"/>
              <a:t>冬季海面气温高于陆面</a:t>
            </a:r>
            <a:endParaRPr lang="en-US" altLang="zh-CN" sz="2000" dirty="0" smtClean="0"/>
          </a:p>
          <a:p>
            <a:pPr marL="514350" indent="-514350">
              <a:spcBef>
                <a:spcPts val="0"/>
              </a:spcBef>
              <a:spcAft>
                <a:spcPts val="600"/>
              </a:spcAft>
              <a:buFont typeface="+mj-ea"/>
              <a:buAutoNum type="circleNumDbPlain"/>
            </a:pPr>
            <a:r>
              <a:rPr lang="zh-CN" altLang="en-US" sz="2400" dirty="0" smtClean="0">
                <a:solidFill>
                  <a:srgbClr val="FF0000"/>
                </a:solidFill>
              </a:rPr>
              <a:t>洋流</a:t>
            </a:r>
            <a:r>
              <a:rPr lang="zh-CN" altLang="en-US" sz="2400" dirty="0" smtClean="0"/>
              <a:t>对海面气温影响很大</a:t>
            </a:r>
            <a:endParaRPr lang="en-US" altLang="zh-CN" sz="2400" dirty="0" smtClean="0"/>
          </a:p>
          <a:p>
            <a:pPr marL="514350" indent="-514350">
              <a:spcBef>
                <a:spcPts val="0"/>
              </a:spcBef>
              <a:spcAft>
                <a:spcPts val="600"/>
              </a:spcAft>
              <a:buFont typeface="+mj-ea"/>
              <a:buAutoNum type="circleNumDbPlain"/>
            </a:pPr>
            <a:r>
              <a:rPr lang="zh-CN" altLang="en-US" sz="2400" u="sng" dirty="0" smtClean="0">
                <a:solidFill>
                  <a:srgbClr val="0000FF"/>
                </a:solidFill>
              </a:rPr>
              <a:t>近赤道地区</a:t>
            </a:r>
            <a:r>
              <a:rPr lang="zh-CN" altLang="en-US" sz="2400" dirty="0" smtClean="0">
                <a:solidFill>
                  <a:srgbClr val="0000FF"/>
                </a:solidFill>
              </a:rPr>
              <a:t>（</a:t>
            </a:r>
            <a:r>
              <a:rPr lang="en-US" altLang="zh-CN" sz="2400" dirty="0" smtClean="0">
                <a:solidFill>
                  <a:srgbClr val="0000FF"/>
                </a:solidFill>
              </a:rPr>
              <a:t>5°</a:t>
            </a:r>
            <a:r>
              <a:rPr lang="en-US" altLang="zh-CN" sz="2400" dirty="0" smtClean="0">
                <a:solidFill>
                  <a:srgbClr val="0000FF"/>
                </a:solidFill>
                <a:latin typeface="Times New Roman" panose="02020603050405020304" pitchFamily="18" charset="0"/>
                <a:cs typeface="Times New Roman" panose="02020603050405020304" pitchFamily="18" charset="0"/>
              </a:rPr>
              <a:t>~</a:t>
            </a:r>
            <a:r>
              <a:rPr lang="en-US" altLang="zh-CN" sz="2400" dirty="0" smtClean="0">
                <a:solidFill>
                  <a:srgbClr val="0000FF"/>
                </a:solidFill>
              </a:rPr>
              <a:t>10°N</a:t>
            </a:r>
            <a:r>
              <a:rPr lang="zh-CN" altLang="en-US" sz="2400" dirty="0" smtClean="0">
                <a:solidFill>
                  <a:srgbClr val="0000FF"/>
                </a:solidFill>
              </a:rPr>
              <a:t>）</a:t>
            </a:r>
            <a:r>
              <a:rPr lang="zh-CN" altLang="en-US" sz="2400" dirty="0" smtClean="0"/>
              <a:t>：有一个</a:t>
            </a:r>
            <a:r>
              <a:rPr lang="zh-CN" altLang="en-US" sz="2400" dirty="0" smtClean="0">
                <a:solidFill>
                  <a:srgbClr val="FF0000"/>
                </a:solidFill>
              </a:rPr>
              <a:t>高温带</a:t>
            </a:r>
            <a:r>
              <a:rPr lang="zh-CN" altLang="en-US" sz="2400" dirty="0" smtClean="0"/>
              <a:t>（</a:t>
            </a:r>
            <a:r>
              <a:rPr lang="zh-CN" altLang="en-US" sz="2400" dirty="0"/>
              <a:t>热赤道</a:t>
            </a:r>
            <a:r>
              <a:rPr lang="zh-CN" altLang="en-US" sz="2400" dirty="0" smtClean="0"/>
              <a:t>），月平均温度冬夏均高于</a:t>
            </a:r>
            <a:r>
              <a:rPr lang="en-US" altLang="zh-CN" sz="2400" dirty="0" smtClean="0"/>
              <a:t>24</a:t>
            </a:r>
            <a:r>
              <a:rPr lang="en-US" altLang="zh-CN" sz="2400" dirty="0">
                <a:solidFill>
                  <a:prstClr val="black"/>
                </a:solidFill>
              </a:rPr>
              <a:t> ℃ </a:t>
            </a:r>
            <a:endParaRPr lang="en-US" altLang="zh-CN" sz="2400" dirty="0" smtClean="0"/>
          </a:p>
          <a:p>
            <a:pPr marL="514350" indent="-514350">
              <a:spcBef>
                <a:spcPts val="0"/>
              </a:spcBef>
              <a:spcAft>
                <a:spcPts val="600"/>
              </a:spcAft>
              <a:buFont typeface="+mj-ea"/>
              <a:buAutoNum type="circleNumDbPlain"/>
            </a:pPr>
            <a:r>
              <a:rPr lang="zh-CN" altLang="en-US" sz="2400" u="sng" dirty="0" smtClean="0">
                <a:solidFill>
                  <a:srgbClr val="0000FF"/>
                </a:solidFill>
              </a:rPr>
              <a:t>南半球</a:t>
            </a:r>
            <a:r>
              <a:rPr lang="zh-CN" altLang="en-US" sz="2400" dirty="0" smtClean="0"/>
              <a:t>：无论冬夏，</a:t>
            </a:r>
            <a:r>
              <a:rPr lang="zh-CN" altLang="en-US" sz="2400" dirty="0" smtClean="0">
                <a:solidFill>
                  <a:srgbClr val="0000FF"/>
                </a:solidFill>
              </a:rPr>
              <a:t>最低气温</a:t>
            </a:r>
            <a:r>
              <a:rPr lang="zh-CN" altLang="en-US" sz="2400" dirty="0" smtClean="0"/>
              <a:t>都出现在南极（</a:t>
            </a:r>
            <a:r>
              <a:rPr lang="en-US" altLang="zh-CN" sz="2400" dirty="0"/>
              <a:t> </a:t>
            </a:r>
            <a:r>
              <a:rPr lang="en-US" altLang="zh-CN" sz="2400" dirty="0" smtClean="0"/>
              <a:t>-90℃</a:t>
            </a:r>
            <a:r>
              <a:rPr lang="zh-CN" altLang="en-US" sz="2400" dirty="0" smtClean="0"/>
              <a:t>）</a:t>
            </a:r>
            <a:endParaRPr lang="en-US" altLang="zh-CN" sz="2400" dirty="0" smtClean="0"/>
          </a:p>
          <a:p>
            <a:pPr marL="514350" indent="-514350">
              <a:spcBef>
                <a:spcPts val="0"/>
              </a:spcBef>
              <a:spcAft>
                <a:spcPts val="600"/>
              </a:spcAft>
              <a:buFont typeface="+mj-ea"/>
              <a:buAutoNum type="circleNumDbPlain"/>
            </a:pPr>
            <a:r>
              <a:rPr lang="zh-CN" altLang="en-US" sz="2400" u="sng" dirty="0" smtClean="0">
                <a:solidFill>
                  <a:srgbClr val="0000FF"/>
                </a:solidFill>
              </a:rPr>
              <a:t>北半球</a:t>
            </a:r>
            <a:r>
              <a:rPr lang="zh-CN" altLang="en-US" sz="2400" dirty="0" smtClean="0"/>
              <a:t>：</a:t>
            </a:r>
            <a:r>
              <a:rPr lang="zh-CN" altLang="en-US" sz="2400" dirty="0" smtClean="0">
                <a:solidFill>
                  <a:srgbClr val="0000FF"/>
                </a:solidFill>
              </a:rPr>
              <a:t>最低气温</a:t>
            </a:r>
            <a:r>
              <a:rPr lang="zh-CN" altLang="en-US" sz="2400" dirty="0" smtClean="0"/>
              <a:t>夏季出现在极地，冬季出现在高纬大陆</a:t>
            </a:r>
            <a:endParaRPr lang="en-US" altLang="zh-CN" sz="2400" dirty="0" smtClean="0"/>
          </a:p>
          <a:p>
            <a:pPr lvl="1" indent="-342900">
              <a:spcBef>
                <a:spcPts val="0"/>
              </a:spcBef>
              <a:spcAft>
                <a:spcPts val="600"/>
              </a:spcAft>
              <a:buFont typeface="Arial" panose="020B0604020202020204" pitchFamily="34" charset="0"/>
              <a:buChar char="•"/>
            </a:pPr>
            <a:r>
              <a:rPr lang="zh-CN" altLang="en-US" sz="2000" dirty="0" smtClean="0"/>
              <a:t>最高温度在低纬度大陆上（索马里</a:t>
            </a:r>
            <a:r>
              <a:rPr lang="en-US" altLang="zh-CN" sz="2000" dirty="0" smtClean="0"/>
              <a:t>63</a:t>
            </a:r>
            <a:r>
              <a:rPr lang="en-US" altLang="zh-CN" sz="2000" dirty="0">
                <a:solidFill>
                  <a:prstClr val="black"/>
                </a:solidFill>
              </a:rPr>
              <a:t> ℃ </a:t>
            </a:r>
            <a:r>
              <a:rPr lang="zh-CN" altLang="en-US" sz="2000" dirty="0" smtClean="0"/>
              <a:t>）</a:t>
            </a:r>
            <a:endParaRPr lang="en-US" altLang="zh-CN" sz="2000" dirty="0" smtClean="0"/>
          </a:p>
        </p:txBody>
      </p:sp>
      <p:sp>
        <p:nvSpPr>
          <p:cNvPr id="4" name="矩形 3"/>
          <p:cNvSpPr/>
          <p:nvPr/>
        </p:nvSpPr>
        <p:spPr>
          <a:xfrm>
            <a:off x="251520" y="2132856"/>
            <a:ext cx="8229600" cy="6858000"/>
          </a:xfrm>
          <a:prstGeom prst="rect">
            <a:avLst/>
          </a:prstGeom>
        </p:spPr>
        <p:txBody>
          <a:bodyPr/>
          <a:lstStyle/>
          <a:p>
            <a:pPr lvl="1" algn="l" rtl="0">
              <a:buChar char="•"/>
            </a:pPr>
            <a:endParaRPr lang="zh-CN" dirty="0">
              <a:solidFill>
                <a:schemeClr val="tx2">
                  <a:lumMod val="10000"/>
                </a:schemeClr>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zh-CN" dirty="0" smtClean="0"/>
              <a:t>3. </a:t>
            </a:r>
            <a:r>
              <a:rPr lang="zh-CN" altLang="en-US" dirty="0" smtClean="0"/>
              <a:t>气温的垂直分布</a:t>
            </a:r>
            <a:endParaRPr lang="zh-CN" altLang="en-US" dirty="0"/>
          </a:p>
        </p:txBody>
      </p:sp>
      <p:sp>
        <p:nvSpPr>
          <p:cNvPr id="2" name="内容占位符 1"/>
          <p:cNvSpPr>
            <a:spLocks noGrp="1"/>
          </p:cNvSpPr>
          <p:nvPr>
            <p:ph idx="1"/>
          </p:nvPr>
        </p:nvSpPr>
        <p:spPr/>
        <p:txBody>
          <a:bodyPr/>
          <a:lstStyle/>
          <a:p>
            <a:pPr>
              <a:spcBef>
                <a:spcPts val="1200"/>
              </a:spcBef>
              <a:spcAft>
                <a:spcPts val="600"/>
              </a:spcAft>
            </a:pPr>
            <a:r>
              <a:rPr lang="zh-CN" altLang="en-US" dirty="0" smtClean="0">
                <a:solidFill>
                  <a:srgbClr val="0000FF"/>
                </a:solidFill>
              </a:rPr>
              <a:t>总规律</a:t>
            </a:r>
            <a:r>
              <a:rPr lang="zh-CN" altLang="en-US" dirty="0" smtClean="0"/>
              <a:t>：气温随高度</a:t>
            </a:r>
            <a:r>
              <a:rPr lang="zh-CN" altLang="en-US" sz="3200" dirty="0" smtClean="0">
                <a:solidFill>
                  <a:srgbClr val="FF0000"/>
                </a:solidFill>
              </a:rPr>
              <a:t>升高而降低</a:t>
            </a:r>
          </a:p>
          <a:p>
            <a:pPr>
              <a:spcBef>
                <a:spcPts val="1200"/>
              </a:spcBef>
              <a:spcAft>
                <a:spcPts val="600"/>
              </a:spcAft>
            </a:pPr>
            <a:r>
              <a:rPr lang="zh-CN" altLang="en-US" dirty="0" smtClean="0">
                <a:solidFill>
                  <a:srgbClr val="FF0000"/>
                </a:solidFill>
              </a:rPr>
              <a:t>气温垂直递减率</a:t>
            </a:r>
            <a:r>
              <a:rPr lang="zh-CN" altLang="en-US" dirty="0" smtClean="0"/>
              <a:t>（气温直减率</a:t>
            </a:r>
            <a:r>
              <a:rPr lang="en-US" altLang="zh-CN" dirty="0" smtClean="0"/>
              <a:t>γ </a:t>
            </a:r>
            <a:r>
              <a:rPr lang="zh-CN" altLang="en-US" dirty="0" smtClean="0"/>
              <a:t>）：</a:t>
            </a:r>
            <a:endParaRPr lang="en-US" altLang="zh-CN" dirty="0" smtClean="0"/>
          </a:p>
          <a:p>
            <a:pPr lvl="1">
              <a:spcBef>
                <a:spcPts val="1200"/>
              </a:spcBef>
              <a:spcAft>
                <a:spcPts val="600"/>
              </a:spcAft>
            </a:pPr>
            <a:r>
              <a:rPr lang="zh-CN" altLang="en-US" dirty="0" smtClean="0">
                <a:solidFill>
                  <a:srgbClr val="0000FF"/>
                </a:solidFill>
              </a:rPr>
              <a:t>单位高度（通常取</a:t>
            </a:r>
            <a:r>
              <a:rPr lang="en-US" altLang="zh-CN" dirty="0" smtClean="0">
                <a:solidFill>
                  <a:srgbClr val="0000FF"/>
                </a:solidFill>
              </a:rPr>
              <a:t>100</a:t>
            </a:r>
            <a:r>
              <a:rPr lang="zh-CN" altLang="en-US" dirty="0" smtClean="0">
                <a:solidFill>
                  <a:srgbClr val="0000FF"/>
                </a:solidFill>
              </a:rPr>
              <a:t>米）</a:t>
            </a:r>
            <a:r>
              <a:rPr lang="zh-CN" altLang="en-US" dirty="0" smtClean="0"/>
              <a:t>气温变化值</a:t>
            </a:r>
            <a:endParaRPr lang="en-US" altLang="zh-CN" dirty="0" smtClean="0"/>
          </a:p>
          <a:p>
            <a:pPr lvl="2">
              <a:spcBef>
                <a:spcPts val="1200"/>
              </a:spcBef>
              <a:spcAft>
                <a:spcPts val="600"/>
              </a:spcAft>
            </a:pPr>
            <a:r>
              <a:rPr lang="zh-CN" altLang="en-US" dirty="0" smtClean="0"/>
              <a:t>单位为℃</a:t>
            </a:r>
            <a:r>
              <a:rPr lang="en-US" altLang="zh-CN" dirty="0" smtClean="0"/>
              <a:t>/100m</a:t>
            </a:r>
            <a:endParaRPr lang="zh-CN" altLang="en-US" dirty="0" smtClean="0"/>
          </a:p>
          <a:p>
            <a:pPr lvl="1">
              <a:spcBef>
                <a:spcPts val="1200"/>
              </a:spcBef>
              <a:spcAft>
                <a:spcPts val="600"/>
              </a:spcAft>
            </a:pPr>
            <a:r>
              <a:rPr lang="zh-CN" altLang="en-US" dirty="0" smtClean="0"/>
              <a:t>对流层的</a:t>
            </a:r>
            <a:r>
              <a:rPr lang="zh-CN" altLang="en-US" sz="2800" dirty="0" smtClean="0">
                <a:solidFill>
                  <a:srgbClr val="0000FF"/>
                </a:solidFill>
              </a:rPr>
              <a:t>平均气温直减率</a:t>
            </a:r>
            <a:r>
              <a:rPr lang="zh-CN" altLang="en-US" dirty="0" smtClean="0"/>
              <a:t>：</a:t>
            </a:r>
            <a:r>
              <a:rPr lang="en-US" altLang="zh-CN" dirty="0" smtClean="0"/>
              <a:t>0.65 ℃/100m</a:t>
            </a:r>
            <a:endParaRPr lang="zh-CN" altLang="en-US" dirty="0" smtClean="0"/>
          </a:p>
          <a:p>
            <a:endParaRPr lang="zh-CN" altLang="en-US" dirty="0"/>
          </a:p>
        </p:txBody>
      </p:sp>
      <p:sp>
        <p:nvSpPr>
          <p:cNvPr id="3" name="矩形 2"/>
          <p:cNvSpPr/>
          <p:nvPr/>
        </p:nvSpPr>
        <p:spPr>
          <a:xfrm>
            <a:off x="473813" y="2780928"/>
            <a:ext cx="8229600" cy="4525963"/>
          </a:xfrm>
          <a:prstGeom prst="rect">
            <a:avLst/>
          </a:prstGeom>
        </p:spPr>
        <p:txBody>
          <a:bodyPr/>
          <a:lstStyle/>
          <a:p>
            <a:pPr lvl="0" rtl="0">
              <a:buChar char="•"/>
            </a:pPr>
            <a:endParaRPr lang="zh-CN"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b="1">
                <a:latin typeface="宋体" pitchFamily="2" charset="-122"/>
                <a:cs typeface="Times New Roman" pitchFamily="18" charset="0"/>
              </a:rPr>
              <a:t>气温直减率</a:t>
            </a:r>
          </a:p>
        </p:txBody>
      </p:sp>
      <p:sp>
        <p:nvSpPr>
          <p:cNvPr id="2" name="内容占位符 1"/>
          <p:cNvSpPr>
            <a:spLocks noGrp="1"/>
          </p:cNvSpPr>
          <p:nvPr>
            <p:ph idx="1"/>
          </p:nvPr>
        </p:nvSpPr>
        <p:spPr/>
        <p:txBody>
          <a:bodyPr/>
          <a:lstStyle/>
          <a:p>
            <a:pPr>
              <a:spcAft>
                <a:spcPts val="1200"/>
              </a:spcAft>
            </a:pPr>
            <a:r>
              <a:rPr lang="zh-CN" altLang="en-US" dirty="0"/>
              <a:t>随地点、季节、昼夜的不同而</a:t>
            </a:r>
            <a:r>
              <a:rPr lang="zh-CN" altLang="en-US" dirty="0" smtClean="0"/>
              <a:t>变化</a:t>
            </a:r>
            <a:endParaRPr lang="zh-CN" altLang="en-US" dirty="0"/>
          </a:p>
          <a:p>
            <a:pPr>
              <a:spcAft>
                <a:spcPts val="1200"/>
              </a:spcAft>
            </a:pPr>
            <a:r>
              <a:rPr lang="zh-CN" altLang="en-US" dirty="0"/>
              <a:t>在</a:t>
            </a:r>
            <a:r>
              <a:rPr lang="zh-CN" altLang="en-US" dirty="0">
                <a:solidFill>
                  <a:srgbClr val="0000FF"/>
                </a:solidFill>
              </a:rPr>
              <a:t>夏季和白</a:t>
            </a:r>
            <a:r>
              <a:rPr lang="zh-CN" altLang="en-US" dirty="0"/>
              <a:t>天，地面吸收大量太阳辐射，地温高，地面辐射强度大，近地面空气层受热多，</a:t>
            </a:r>
            <a:r>
              <a:rPr lang="zh-CN" altLang="en-US" dirty="0">
                <a:solidFill>
                  <a:srgbClr val="0000FF"/>
                </a:solidFill>
              </a:rPr>
              <a:t>气温直减率</a:t>
            </a:r>
            <a:r>
              <a:rPr lang="zh-CN" altLang="en-US" dirty="0" smtClean="0">
                <a:solidFill>
                  <a:srgbClr val="0000FF"/>
                </a:solidFill>
              </a:rPr>
              <a:t>大</a:t>
            </a:r>
            <a:endParaRPr lang="zh-CN" altLang="en-US" dirty="0"/>
          </a:p>
          <a:p>
            <a:pPr>
              <a:spcAft>
                <a:spcPts val="1200"/>
              </a:spcAft>
            </a:pPr>
            <a:r>
              <a:rPr lang="zh-CN" altLang="en-US" dirty="0"/>
              <a:t>在</a:t>
            </a:r>
            <a:r>
              <a:rPr lang="zh-CN" altLang="en-US" dirty="0">
                <a:solidFill>
                  <a:srgbClr val="0000FF"/>
                </a:solidFill>
              </a:rPr>
              <a:t>冬季和夜晚</a:t>
            </a:r>
            <a:r>
              <a:rPr lang="zh-CN" altLang="en-US" dirty="0"/>
              <a:t>气温直减率</a:t>
            </a:r>
            <a:r>
              <a:rPr lang="zh-CN" altLang="en-US" dirty="0" smtClean="0">
                <a:solidFill>
                  <a:srgbClr val="0000FF"/>
                </a:solidFill>
              </a:rPr>
              <a:t>小</a:t>
            </a:r>
            <a:endParaRPr lang="zh-CN" altLang="en-US" dirty="0"/>
          </a:p>
          <a:p>
            <a:endParaRPr lang="zh-CN" altLang="en-US" dirty="0"/>
          </a:p>
        </p:txBody>
      </p:sp>
      <p:sp>
        <p:nvSpPr>
          <p:cNvPr id="3" name="矩形 2"/>
          <p:cNvSpPr/>
          <p:nvPr/>
        </p:nvSpPr>
        <p:spPr>
          <a:xfrm>
            <a:off x="457200" y="2074396"/>
            <a:ext cx="8229600" cy="4525963"/>
          </a:xfrm>
          <a:prstGeom prst="rect">
            <a:avLst/>
          </a:prstGeom>
        </p:spPr>
        <p:txBody>
          <a:bodyPr/>
          <a:lstStyle/>
          <a:p>
            <a:pPr lvl="0" rtl="0">
              <a:buChar char="•"/>
            </a:pPr>
            <a:endParaRPr lang="zh-CN" altLang="en-US" sz="3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zh-CN" dirty="0" smtClean="0"/>
              <a:t>1. </a:t>
            </a:r>
            <a:r>
              <a:rPr lang="zh-CN" altLang="en-US" dirty="0" smtClean="0"/>
              <a:t>干洁空气</a:t>
            </a:r>
            <a:endParaRPr lang="zh-CN" altLang="en-US" dirty="0"/>
          </a:p>
        </p:txBody>
      </p:sp>
      <p:sp>
        <p:nvSpPr>
          <p:cNvPr id="4" name="内容占位符 3"/>
          <p:cNvSpPr>
            <a:spLocks noGrp="1"/>
          </p:cNvSpPr>
          <p:nvPr>
            <p:ph idx="1"/>
          </p:nvPr>
        </p:nvSpPr>
        <p:spPr/>
        <p:txBody>
          <a:bodyPr/>
          <a:lstStyle/>
          <a:p>
            <a:r>
              <a:rPr lang="zh-CN" altLang="en-US" dirty="0"/>
              <a:t>除固体杂质和水汽之外的全部</a:t>
            </a:r>
            <a:r>
              <a:rPr lang="zh-CN" altLang="en-US" dirty="0" smtClean="0"/>
              <a:t>混合气体。</a:t>
            </a:r>
            <a:endParaRPr lang="zh-CN" altLang="en-US" dirty="0"/>
          </a:p>
          <a:p>
            <a:pPr lvl="1"/>
            <a:r>
              <a:rPr lang="zh-CN" altLang="en-US" dirty="0"/>
              <a:t>氮：</a:t>
            </a:r>
            <a:r>
              <a:rPr lang="en-US" altLang="zh-CN" dirty="0"/>
              <a:t>78</a:t>
            </a:r>
            <a:r>
              <a:rPr lang="zh-CN" altLang="en-US" dirty="0"/>
              <a:t>％</a:t>
            </a:r>
          </a:p>
          <a:p>
            <a:pPr lvl="1"/>
            <a:r>
              <a:rPr lang="zh-CN" altLang="en-US" dirty="0"/>
              <a:t>氧：</a:t>
            </a:r>
            <a:r>
              <a:rPr lang="en-US" altLang="zh-CN" dirty="0"/>
              <a:t>21</a:t>
            </a:r>
            <a:r>
              <a:rPr lang="zh-CN" altLang="en-US" dirty="0"/>
              <a:t>％</a:t>
            </a:r>
          </a:p>
          <a:p>
            <a:pPr lvl="1"/>
            <a:r>
              <a:rPr lang="zh-CN" altLang="en-US" dirty="0"/>
              <a:t>氩：</a:t>
            </a:r>
            <a:r>
              <a:rPr lang="en-US" altLang="zh-CN" dirty="0"/>
              <a:t>0.9</a:t>
            </a:r>
            <a:r>
              <a:rPr lang="zh-CN" altLang="en-US" dirty="0"/>
              <a:t>％</a:t>
            </a:r>
          </a:p>
          <a:p>
            <a:pPr lvl="1"/>
            <a:r>
              <a:rPr lang="zh-CN" altLang="en-US" dirty="0"/>
              <a:t>二氧化碳：</a:t>
            </a:r>
            <a:r>
              <a:rPr lang="en-US" altLang="zh-CN" dirty="0"/>
              <a:t>0.03</a:t>
            </a:r>
            <a:r>
              <a:rPr lang="zh-CN" altLang="en-US" dirty="0"/>
              <a:t>％</a:t>
            </a:r>
          </a:p>
          <a:p>
            <a:pPr lvl="1"/>
            <a:r>
              <a:rPr lang="zh-CN" altLang="en-US" dirty="0"/>
              <a:t>其他气体：</a:t>
            </a:r>
            <a:r>
              <a:rPr lang="en-US" altLang="zh-CN" dirty="0"/>
              <a:t>&lt;0.1</a:t>
            </a:r>
            <a:r>
              <a:rPr lang="zh-CN" altLang="en-US" dirty="0"/>
              <a:t>％</a:t>
            </a:r>
          </a:p>
          <a:p>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zh-CN" altLang="en-US" b="1">
                <a:latin typeface="黑体" pitchFamily="2" charset="-122"/>
              </a:rPr>
              <a:t>逆 温</a:t>
            </a:r>
          </a:p>
        </p:txBody>
      </p:sp>
      <p:graphicFrame>
        <p:nvGraphicFramePr>
          <p:cNvPr id="6" name="图示 5"/>
          <p:cNvGraphicFramePr/>
          <p:nvPr>
            <p:extLst>
              <p:ext uri="{D42A27DB-BD31-4B8C-83A1-F6EECF244321}">
                <p14:modId xmlns:p14="http://schemas.microsoft.com/office/powerpoint/2010/main" val="3388481505"/>
              </p:ext>
            </p:extLst>
          </p:nvPr>
        </p:nvGraphicFramePr>
        <p:xfrm>
          <a:off x="611560" y="1340768"/>
          <a:ext cx="8229600"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4"/>
          <p:cNvSpPr>
            <a:spLocks noGrp="1" noChangeArrowheads="1"/>
          </p:cNvSpPr>
          <p:nvPr>
            <p:ph type="title"/>
          </p:nvPr>
        </p:nvSpPr>
        <p:spPr/>
        <p:txBody>
          <a:bodyPr/>
          <a:lstStyle/>
          <a:p>
            <a:r>
              <a:rPr lang="en-US" altLang="zh-CN" dirty="0" smtClean="0"/>
              <a:t>4.2</a:t>
            </a:r>
            <a:r>
              <a:rPr lang="zh-CN" altLang="en-US" dirty="0"/>
              <a:t>  大气水分和降水</a:t>
            </a:r>
          </a:p>
        </p:txBody>
      </p:sp>
      <p:graphicFrame>
        <p:nvGraphicFramePr>
          <p:cNvPr id="6" name="图示 5"/>
          <p:cNvGraphicFramePr/>
          <p:nvPr>
            <p:extLst>
              <p:ext uri="{D42A27DB-BD31-4B8C-83A1-F6EECF244321}">
                <p14:modId xmlns:p14="http://schemas.microsoft.com/office/powerpoint/2010/main" val="485963099"/>
              </p:ext>
            </p:extLst>
          </p:nvPr>
        </p:nvGraphicFramePr>
        <p:xfrm>
          <a:off x="611560" y="1844825"/>
          <a:ext cx="7056784" cy="3312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p:txBody>
          <a:bodyPr/>
          <a:lstStyle/>
          <a:p>
            <a:r>
              <a:rPr lang="en-US" altLang="zh-CN" dirty="0"/>
              <a:t>4.2.1 </a:t>
            </a:r>
            <a:r>
              <a:rPr lang="zh-CN" altLang="en-US" dirty="0" smtClean="0"/>
              <a:t>大气湿度</a:t>
            </a:r>
            <a:endParaRPr lang="zh-CN" altLang="en-US" dirty="0"/>
          </a:p>
        </p:txBody>
      </p:sp>
      <p:sp>
        <p:nvSpPr>
          <p:cNvPr id="5" name="内容占位符 4"/>
          <p:cNvSpPr>
            <a:spLocks noGrp="1"/>
          </p:cNvSpPr>
          <p:nvPr>
            <p:ph idx="1"/>
          </p:nvPr>
        </p:nvSpPr>
        <p:spPr/>
        <p:txBody>
          <a:bodyPr/>
          <a:lstStyle/>
          <a:p>
            <a:pPr marL="0" indent="0">
              <a:spcBef>
                <a:spcPts val="1200"/>
              </a:spcBef>
              <a:spcAft>
                <a:spcPts val="600"/>
              </a:spcAft>
              <a:buNone/>
            </a:pPr>
            <a:r>
              <a:rPr lang="en-US" altLang="zh-CN" dirty="0" smtClean="0"/>
              <a:t>1.  </a:t>
            </a:r>
            <a:r>
              <a:rPr lang="zh-CN" altLang="en-US" dirty="0" smtClean="0"/>
              <a:t>湿度概念及其表示方法</a:t>
            </a:r>
            <a:endParaRPr lang="en-US" altLang="zh-CN" dirty="0" smtClean="0"/>
          </a:p>
          <a:p>
            <a:pPr>
              <a:spcBef>
                <a:spcPts val="1200"/>
              </a:spcBef>
              <a:spcAft>
                <a:spcPts val="600"/>
              </a:spcAft>
            </a:pPr>
            <a:r>
              <a:rPr lang="zh-CN" altLang="en-US" sz="2400" dirty="0" smtClean="0">
                <a:solidFill>
                  <a:srgbClr val="0000FF"/>
                </a:solidFill>
              </a:rPr>
              <a:t>湿度</a:t>
            </a:r>
            <a:r>
              <a:rPr lang="zh-CN" altLang="en-US" sz="2400" dirty="0" smtClean="0"/>
              <a:t>：大气</a:t>
            </a:r>
            <a:r>
              <a:rPr lang="zh-CN" altLang="en-US" sz="2400" dirty="0"/>
              <a:t>的湿度</a:t>
            </a:r>
            <a:r>
              <a:rPr lang="zh-CN" altLang="en-US" sz="2400" dirty="0" smtClean="0"/>
              <a:t>状况，是</a:t>
            </a:r>
            <a:r>
              <a:rPr lang="zh-CN" altLang="en-US" sz="2400" dirty="0"/>
              <a:t>决定</a:t>
            </a:r>
            <a:r>
              <a:rPr lang="zh-CN" altLang="en-US" sz="2400" dirty="0">
                <a:solidFill>
                  <a:srgbClr val="FF0000"/>
                </a:solidFill>
              </a:rPr>
              <a:t>云、雾、降水等天气现象</a:t>
            </a:r>
            <a:r>
              <a:rPr lang="zh-CN" altLang="en-US" sz="2400" dirty="0"/>
              <a:t>的重要</a:t>
            </a:r>
            <a:r>
              <a:rPr lang="zh-CN" altLang="en-US" sz="2400" dirty="0" smtClean="0"/>
              <a:t>因素</a:t>
            </a:r>
            <a:endParaRPr lang="zh-CN" altLang="en-US" sz="2400" dirty="0"/>
          </a:p>
          <a:p>
            <a:pPr>
              <a:spcBef>
                <a:spcPts val="1200"/>
              </a:spcBef>
              <a:spcAft>
                <a:spcPts val="600"/>
              </a:spcAft>
            </a:pPr>
            <a:r>
              <a:rPr lang="zh-CN" altLang="en-US" sz="2400" dirty="0">
                <a:solidFill>
                  <a:srgbClr val="0000FF"/>
                </a:solidFill>
              </a:rPr>
              <a:t>湿度参数</a:t>
            </a:r>
            <a:r>
              <a:rPr lang="zh-CN" altLang="en-US" sz="2400" dirty="0"/>
              <a:t>：</a:t>
            </a:r>
          </a:p>
          <a:p>
            <a:pPr lvl="1">
              <a:spcBef>
                <a:spcPts val="1200"/>
              </a:spcBef>
              <a:spcAft>
                <a:spcPts val="600"/>
              </a:spcAft>
            </a:pPr>
            <a:r>
              <a:rPr lang="zh-CN" altLang="en-US" dirty="0"/>
              <a:t>水汽压、饱和水汽压</a:t>
            </a:r>
          </a:p>
          <a:p>
            <a:pPr lvl="1">
              <a:spcBef>
                <a:spcPts val="1200"/>
              </a:spcBef>
              <a:spcAft>
                <a:spcPts val="600"/>
              </a:spcAft>
            </a:pPr>
            <a:r>
              <a:rPr lang="zh-CN" altLang="en-US" dirty="0"/>
              <a:t>绝对湿度和相对湿度</a:t>
            </a:r>
          </a:p>
          <a:p>
            <a:pPr lvl="1">
              <a:spcBef>
                <a:spcPts val="1200"/>
              </a:spcBef>
              <a:spcAft>
                <a:spcPts val="600"/>
              </a:spcAft>
            </a:pPr>
            <a:r>
              <a:rPr lang="zh-CN" altLang="en-US" dirty="0"/>
              <a:t>露点温度</a:t>
            </a:r>
          </a:p>
          <a:p>
            <a:endParaRPr lang="zh-CN" altLang="en-US" dirty="0"/>
          </a:p>
        </p:txBody>
      </p:sp>
      <p:sp>
        <p:nvSpPr>
          <p:cNvPr id="3" name="矩形 2"/>
          <p:cNvSpPr/>
          <p:nvPr/>
        </p:nvSpPr>
        <p:spPr>
          <a:xfrm>
            <a:off x="539552" y="1844824"/>
            <a:ext cx="8229600" cy="4525963"/>
          </a:xfrm>
          <a:prstGeom prst="rect">
            <a:avLst/>
          </a:prstGeom>
        </p:spPr>
        <p:txBody>
          <a:bodyPr/>
          <a:lstStyle/>
          <a:p>
            <a:pPr lvl="1" rtl="0">
              <a:buChar char="•"/>
            </a:pPr>
            <a:endParaRPr lang="en-US" b="1"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Grp="1" noChangeArrowheads="1"/>
          </p:cNvSpPr>
          <p:nvPr>
            <p:ph type="title"/>
          </p:nvPr>
        </p:nvSpPr>
        <p:spPr/>
        <p:txBody>
          <a:bodyPr/>
          <a:lstStyle/>
          <a:p>
            <a:r>
              <a:rPr lang="zh-CN" altLang="en-US" dirty="0" smtClean="0">
                <a:latin typeface="黑体" panose="02010609060101010101" pitchFamily="49" charset="-122"/>
                <a:ea typeface="黑体" panose="02010609060101010101" pitchFamily="49" charset="-122"/>
              </a:rPr>
              <a:t>①</a:t>
            </a:r>
            <a:r>
              <a:rPr lang="zh-CN" altLang="en-US" dirty="0" smtClean="0"/>
              <a:t>水汽压</a:t>
            </a:r>
            <a:r>
              <a:rPr lang="zh-CN" altLang="en-US" dirty="0"/>
              <a:t>、饱和水汽压</a:t>
            </a:r>
          </a:p>
        </p:txBody>
      </p:sp>
      <p:graphicFrame>
        <p:nvGraphicFramePr>
          <p:cNvPr id="6" name="图示 5"/>
          <p:cNvGraphicFramePr/>
          <p:nvPr>
            <p:extLst>
              <p:ext uri="{D42A27DB-BD31-4B8C-83A1-F6EECF244321}">
                <p14:modId xmlns:p14="http://schemas.microsoft.com/office/powerpoint/2010/main" val="15835903"/>
              </p:ext>
            </p:extLst>
          </p:nvPr>
        </p:nvGraphicFramePr>
        <p:xfrm>
          <a:off x="611560" y="1724018"/>
          <a:ext cx="8229600" cy="4441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5"/>
          <p:cNvSpPr>
            <a:spLocks noGrp="1" noChangeArrowheads="1"/>
          </p:cNvSpPr>
          <p:nvPr>
            <p:ph type="title"/>
          </p:nvPr>
        </p:nvSpPr>
        <p:spPr/>
        <p:txBody>
          <a:bodyPr/>
          <a:lstStyle/>
          <a:p>
            <a:r>
              <a:rPr lang="zh-CN" altLang="en-US" dirty="0" smtClean="0"/>
              <a:t>②绝对湿度和相对湿度</a:t>
            </a:r>
            <a:endParaRPr lang="zh-CN" altLang="en-US" dirty="0"/>
          </a:p>
        </p:txBody>
      </p:sp>
      <mc:AlternateContent xmlns:mc="http://schemas.openxmlformats.org/markup-compatibility/2006">
        <mc:Choice xmlns:a14="http://schemas.microsoft.com/office/drawing/2010/main" Requires="a14">
          <p:sp>
            <p:nvSpPr>
              <p:cNvPr id="102406" name="Rectangle 6"/>
              <p:cNvSpPr>
                <a:spLocks noGrp="1" noChangeArrowheads="1"/>
              </p:cNvSpPr>
              <p:nvPr>
                <p:ph idx="1"/>
              </p:nvPr>
            </p:nvSpPr>
            <p:spPr/>
            <p:txBody>
              <a:bodyPr/>
              <a:lstStyle/>
              <a:p>
                <a:pPr>
                  <a:spcBef>
                    <a:spcPts val="1200"/>
                  </a:spcBef>
                  <a:spcAft>
                    <a:spcPts val="600"/>
                  </a:spcAft>
                </a:pPr>
                <a:r>
                  <a:rPr lang="zh-CN" altLang="en-US" sz="2800" dirty="0" smtClean="0"/>
                  <a:t>绝对湿度：</a:t>
                </a:r>
                <a:r>
                  <a:rPr lang="zh-CN" altLang="en-US" sz="2800" dirty="0" smtClean="0">
                    <a:solidFill>
                      <a:srgbClr val="FF0000"/>
                    </a:solidFill>
                  </a:rPr>
                  <a:t>单位容积</a:t>
                </a:r>
                <a:r>
                  <a:rPr lang="zh-CN" altLang="en-US" sz="2800" dirty="0" smtClean="0"/>
                  <a:t>空气中所含的</a:t>
                </a:r>
                <a:r>
                  <a:rPr lang="zh-CN" altLang="en-US" sz="3200" dirty="0" smtClean="0">
                    <a:solidFill>
                      <a:srgbClr val="FF0000"/>
                    </a:solidFill>
                  </a:rPr>
                  <a:t>水汽质量</a:t>
                </a:r>
                <a:r>
                  <a:rPr lang="zh-CN" altLang="en-US" sz="2800" dirty="0" smtClean="0"/>
                  <a:t>（通常以</a:t>
                </a:r>
                <a:r>
                  <a:rPr lang="en-US" altLang="zh-CN" sz="2800" dirty="0"/>
                  <a:t>g/m3</a:t>
                </a:r>
                <a:r>
                  <a:rPr lang="zh-CN" altLang="en-US" sz="2800" dirty="0"/>
                  <a:t>表示</a:t>
                </a:r>
                <a:r>
                  <a:rPr lang="zh-CN" altLang="en-US" sz="2800" dirty="0" smtClean="0"/>
                  <a:t>）</a:t>
                </a:r>
                <a:endParaRPr lang="zh-CN" altLang="en-US" sz="2800" dirty="0"/>
              </a:p>
              <a:p>
                <a:pPr lvl="1">
                  <a:spcBef>
                    <a:spcPts val="1200"/>
                  </a:spcBef>
                  <a:spcAft>
                    <a:spcPts val="600"/>
                  </a:spcAft>
                </a:pPr>
                <a:r>
                  <a:rPr lang="zh-CN" altLang="en-US" dirty="0"/>
                  <a:t>与水汽压的关系</a:t>
                </a:r>
                <a:r>
                  <a:rPr lang="zh-CN" altLang="en-US" dirty="0" smtClean="0"/>
                  <a:t>：</a:t>
                </a:r>
                <a14:m>
                  <m:oMath xmlns:m="http://schemas.openxmlformats.org/officeDocument/2006/math">
                    <m:r>
                      <a:rPr lang="en-US" altLang="zh-CN" b="1" i="1" smtClean="0">
                        <a:solidFill>
                          <a:srgbClr val="0000FF"/>
                        </a:solidFill>
                        <a:latin typeface="Cambria Math" panose="02040503050406030204" pitchFamily="18" charset="0"/>
                      </a:rPr>
                      <m:t>𝒂</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𝟐𝟖𝟗</m:t>
                    </m:r>
                    <m:f>
                      <m:fPr>
                        <m:ctrlPr>
                          <a:rPr lang="en-US" altLang="zh-CN" b="1" i="1" smtClean="0">
                            <a:solidFill>
                              <a:srgbClr val="0000FF"/>
                            </a:solidFill>
                            <a:latin typeface="Cambria Math" panose="02040503050406030204" pitchFamily="18" charset="0"/>
                          </a:rPr>
                        </m:ctrlPr>
                      </m:fPr>
                      <m:num>
                        <m:r>
                          <a:rPr lang="en-US" altLang="zh-CN" b="1" i="1" smtClean="0">
                            <a:solidFill>
                              <a:srgbClr val="0000FF"/>
                            </a:solidFill>
                            <a:latin typeface="Cambria Math" panose="02040503050406030204" pitchFamily="18" charset="0"/>
                          </a:rPr>
                          <m:t>𝒆</m:t>
                        </m:r>
                      </m:num>
                      <m:den>
                        <m:r>
                          <a:rPr lang="en-US" altLang="zh-CN" b="1" i="1" smtClean="0">
                            <a:solidFill>
                              <a:srgbClr val="0000FF"/>
                            </a:solidFill>
                            <a:latin typeface="Cambria Math" panose="02040503050406030204" pitchFamily="18" charset="0"/>
                          </a:rPr>
                          <m:t>𝑻</m:t>
                        </m:r>
                      </m:den>
                    </m:f>
                    <m:d>
                      <m:dPr>
                        <m:ctrlPr>
                          <a:rPr lang="en-US" altLang="zh-CN" b="1" i="1" smtClean="0">
                            <a:solidFill>
                              <a:srgbClr val="0000FF"/>
                            </a:solidFill>
                            <a:latin typeface="Cambria Math" panose="02040503050406030204" pitchFamily="18" charset="0"/>
                          </a:rPr>
                        </m:ctrlPr>
                      </m:dPr>
                      <m:e>
                        <m:r>
                          <a:rPr lang="en-US" altLang="zh-CN" b="1" i="1" smtClean="0">
                            <a:solidFill>
                              <a:srgbClr val="0000FF"/>
                            </a:solidFill>
                            <a:latin typeface="Cambria Math" panose="02040503050406030204" pitchFamily="18" charset="0"/>
                          </a:rPr>
                          <m:t>𝒈</m:t>
                        </m:r>
                        <m:r>
                          <a:rPr lang="en-US" altLang="zh-CN" b="1" i="1" smtClean="0">
                            <a:solidFill>
                              <a:srgbClr val="0000FF"/>
                            </a:solidFill>
                            <a:latin typeface="Cambria Math" panose="02040503050406030204" pitchFamily="18" charset="0"/>
                          </a:rPr>
                          <m:t>/</m:t>
                        </m:r>
                        <m:sSup>
                          <m:sSupPr>
                            <m:ctrlPr>
                              <a:rPr lang="en-US" altLang="zh-CN" b="1" i="1" smtClean="0">
                                <a:solidFill>
                                  <a:srgbClr val="0000FF"/>
                                </a:solidFill>
                                <a:latin typeface="Cambria Math" panose="02040503050406030204" pitchFamily="18" charset="0"/>
                              </a:rPr>
                            </m:ctrlPr>
                          </m:sSupPr>
                          <m:e>
                            <m:r>
                              <a:rPr lang="en-US" altLang="zh-CN" i="1">
                                <a:solidFill>
                                  <a:srgbClr val="0000FF"/>
                                </a:solidFill>
                                <a:latin typeface="Cambria Math" panose="02040503050406030204" pitchFamily="18" charset="0"/>
                              </a:rPr>
                              <m:t>𝒎</m:t>
                            </m:r>
                          </m:e>
                          <m:sup>
                            <m:r>
                              <a:rPr lang="en-US" altLang="zh-CN" b="1" i="1" smtClean="0">
                                <a:solidFill>
                                  <a:srgbClr val="0000FF"/>
                                </a:solidFill>
                                <a:latin typeface="Cambria Math" panose="02040503050406030204" pitchFamily="18" charset="0"/>
                              </a:rPr>
                              <m:t>𝟑</m:t>
                            </m:r>
                          </m:sup>
                        </m:sSup>
                      </m:e>
                    </m:d>
                  </m:oMath>
                </a14:m>
                <a:endParaRPr lang="zh-CN" altLang="en-US" dirty="0"/>
              </a:p>
              <a:p>
                <a:pPr lvl="1">
                  <a:spcBef>
                    <a:spcPts val="1200"/>
                  </a:spcBef>
                  <a:spcAft>
                    <a:spcPts val="600"/>
                  </a:spcAft>
                </a:pPr>
                <a:r>
                  <a:rPr lang="zh-CN" altLang="en-US" dirty="0" smtClean="0"/>
                  <a:t>气温</a:t>
                </a:r>
                <a:r>
                  <a:rPr lang="zh-CN" altLang="en-US" dirty="0"/>
                  <a:t>等于</a:t>
                </a:r>
                <a:r>
                  <a:rPr lang="en-US" altLang="zh-CN" dirty="0"/>
                  <a:t>16℃</a:t>
                </a:r>
                <a:r>
                  <a:rPr lang="zh-CN" altLang="en-US" dirty="0"/>
                  <a:t>（</a:t>
                </a:r>
                <a:r>
                  <a:rPr lang="en-US" altLang="zh-CN" dirty="0"/>
                  <a:t>289K</a:t>
                </a:r>
                <a:r>
                  <a:rPr lang="zh-CN" altLang="en-US" dirty="0" smtClean="0"/>
                  <a:t>）：</a:t>
                </a:r>
                <a:r>
                  <a:rPr lang="en-US" altLang="zh-CN" dirty="0" smtClean="0"/>
                  <a:t>a</a:t>
                </a:r>
                <a:r>
                  <a:rPr lang="zh-CN" altLang="en-US" dirty="0"/>
                  <a:t>＝</a:t>
                </a:r>
                <a:r>
                  <a:rPr lang="en-US" altLang="zh-CN" dirty="0" smtClean="0"/>
                  <a:t>e</a:t>
                </a:r>
              </a:p>
              <a:p>
                <a:pPr lvl="1">
                  <a:spcBef>
                    <a:spcPts val="1200"/>
                  </a:spcBef>
                  <a:spcAft>
                    <a:spcPts val="600"/>
                  </a:spcAft>
                </a:pPr>
                <a:r>
                  <a:rPr lang="zh-CN" altLang="en-US" dirty="0" smtClean="0"/>
                  <a:t>一般气温</a:t>
                </a:r>
                <a:r>
                  <a:rPr lang="zh-CN" altLang="en-US" dirty="0"/>
                  <a:t>的数值和</a:t>
                </a:r>
                <a:r>
                  <a:rPr lang="en-US" altLang="zh-CN" dirty="0"/>
                  <a:t>16℃</a:t>
                </a:r>
                <a:r>
                  <a:rPr lang="zh-CN" altLang="en-US" dirty="0"/>
                  <a:t>相差不大，以毫米水银柱高为单位的水汽压与绝对湿度在数值上近似，故在实际工作中以</a:t>
                </a:r>
                <a:r>
                  <a:rPr lang="zh-CN" altLang="en-US" sz="2800" u="sng" dirty="0">
                    <a:solidFill>
                      <a:srgbClr val="0000FF"/>
                    </a:solidFill>
                  </a:rPr>
                  <a:t>水汽压代替</a:t>
                </a:r>
                <a:r>
                  <a:rPr lang="zh-CN" altLang="en-US" sz="2800" u="sng" dirty="0" smtClean="0">
                    <a:solidFill>
                      <a:srgbClr val="0000FF"/>
                    </a:solidFill>
                  </a:rPr>
                  <a:t>绝对湿度</a:t>
                </a:r>
                <a:endParaRPr lang="zh-CN" altLang="en-US" dirty="0"/>
              </a:p>
            </p:txBody>
          </p:sp>
        </mc:Choice>
        <mc:Fallback>
          <p:sp>
            <p:nvSpPr>
              <p:cNvPr id="102406" name="Rectangle 6"/>
              <p:cNvSpPr>
                <a:spLocks noGrp="1" noRot="1" noChangeAspect="1" noMove="1" noResize="1" noEditPoints="1" noAdjustHandles="1" noChangeArrowheads="1" noChangeShapeType="1" noTextEdit="1"/>
              </p:cNvSpPr>
              <p:nvPr>
                <p:ph idx="1"/>
              </p:nvPr>
            </p:nvSpPr>
            <p:spPr>
              <a:blipFill>
                <a:blip r:embed="rId2"/>
                <a:stretch>
                  <a:fillRect l="-815" t="-175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2406">
                                            <p:txEl>
                                              <p:pRg st="0" end="0"/>
                                            </p:txEl>
                                          </p:spTgt>
                                        </p:tgtEl>
                                        <p:attrNameLst>
                                          <p:attrName>style.visibility</p:attrName>
                                        </p:attrNameLst>
                                      </p:cBhvr>
                                      <p:to>
                                        <p:strVal val="visible"/>
                                      </p:to>
                                    </p:set>
                                    <p:anim calcmode="lin" valueType="num">
                                      <p:cBhvr>
                                        <p:cTn id="7" dur="1000" fill="hold"/>
                                        <p:tgtEl>
                                          <p:spTgt spid="10240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0240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02406">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02406">
                                            <p:txEl>
                                              <p:pRg st="1" end="1"/>
                                            </p:txEl>
                                          </p:spTgt>
                                        </p:tgtEl>
                                        <p:attrNameLst>
                                          <p:attrName>style.visibility</p:attrName>
                                        </p:attrNameLst>
                                      </p:cBhvr>
                                      <p:to>
                                        <p:strVal val="visible"/>
                                      </p:to>
                                    </p:set>
                                    <p:anim calcmode="lin" valueType="num">
                                      <p:cBhvr>
                                        <p:cTn id="12" dur="1000" fill="hold"/>
                                        <p:tgtEl>
                                          <p:spTgt spid="102406">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02406">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02406">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02406">
                                            <p:txEl>
                                              <p:pRg st="2" end="2"/>
                                            </p:txEl>
                                          </p:spTgt>
                                        </p:tgtEl>
                                        <p:attrNameLst>
                                          <p:attrName>style.visibility</p:attrName>
                                        </p:attrNameLst>
                                      </p:cBhvr>
                                      <p:to>
                                        <p:strVal val="visible"/>
                                      </p:to>
                                    </p:set>
                                    <p:anim calcmode="lin" valueType="num">
                                      <p:cBhvr>
                                        <p:cTn id="17" dur="1000" fill="hold"/>
                                        <p:tgtEl>
                                          <p:spTgt spid="102406">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102406">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102406">
                                            <p:txEl>
                                              <p:pRg st="2" end="2"/>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02406">
                                            <p:txEl>
                                              <p:pRg st="3" end="3"/>
                                            </p:txEl>
                                          </p:spTgt>
                                        </p:tgtEl>
                                        <p:attrNameLst>
                                          <p:attrName>style.visibility</p:attrName>
                                        </p:attrNameLst>
                                      </p:cBhvr>
                                      <p:to>
                                        <p:strVal val="visible"/>
                                      </p:to>
                                    </p:set>
                                    <p:anim calcmode="lin" valueType="num">
                                      <p:cBhvr>
                                        <p:cTn id="22" dur="1000" fill="hold"/>
                                        <p:tgtEl>
                                          <p:spTgt spid="102406">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102406">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1024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5"/>
          <p:cNvSpPr>
            <a:spLocks noGrp="1" noChangeArrowheads="1"/>
          </p:cNvSpPr>
          <p:nvPr>
            <p:ph type="title"/>
          </p:nvPr>
        </p:nvSpPr>
        <p:spPr/>
        <p:txBody>
          <a:bodyPr/>
          <a:lstStyle/>
          <a:p>
            <a:r>
              <a:rPr lang="zh-CN" altLang="en-US" dirty="0" smtClean="0"/>
              <a:t>相对湿度</a:t>
            </a:r>
            <a:endParaRPr lang="zh-CN" altLang="en-US" dirty="0"/>
          </a:p>
        </p:txBody>
      </p:sp>
      <p:sp>
        <p:nvSpPr>
          <p:cNvPr id="103430" name="Rectangle 6"/>
          <p:cNvSpPr>
            <a:spLocks noGrp="1" noChangeArrowheads="1"/>
          </p:cNvSpPr>
          <p:nvPr>
            <p:ph idx="1"/>
          </p:nvPr>
        </p:nvSpPr>
        <p:spPr/>
        <p:txBody>
          <a:bodyPr/>
          <a:lstStyle/>
          <a:p>
            <a:pPr>
              <a:lnSpc>
                <a:spcPct val="90000"/>
              </a:lnSpc>
              <a:spcBef>
                <a:spcPts val="1200"/>
              </a:spcBef>
            </a:pPr>
            <a:r>
              <a:rPr lang="en-US" altLang="zh-CN" sz="2400" dirty="0"/>
              <a:t> </a:t>
            </a:r>
            <a:r>
              <a:rPr lang="zh-CN" altLang="en-US" sz="2400" dirty="0"/>
              <a:t>定义：大气中实际水汽含量与饱和时水汽含量的比数，即实际水汽压</a:t>
            </a:r>
            <a:r>
              <a:rPr lang="en-US" altLang="zh-CN" sz="2400" dirty="0"/>
              <a:t>e</a:t>
            </a:r>
            <a:r>
              <a:rPr lang="zh-CN" altLang="en-US" sz="2400" dirty="0"/>
              <a:t>与同温度条件下饱和水汽压</a:t>
            </a:r>
            <a:r>
              <a:rPr lang="en-US" altLang="zh-CN" sz="2400" dirty="0"/>
              <a:t>E</a:t>
            </a:r>
            <a:r>
              <a:rPr lang="zh-CN" altLang="en-US" sz="2400" dirty="0"/>
              <a:t>之比。</a:t>
            </a:r>
          </a:p>
          <a:p>
            <a:pPr>
              <a:lnSpc>
                <a:spcPct val="90000"/>
              </a:lnSpc>
              <a:spcBef>
                <a:spcPts val="1200"/>
              </a:spcBef>
            </a:pPr>
            <a:r>
              <a:rPr lang="zh-CN" altLang="en-US" sz="2400" dirty="0"/>
              <a:t>表示方法：</a:t>
            </a:r>
          </a:p>
          <a:p>
            <a:pPr>
              <a:lnSpc>
                <a:spcPct val="90000"/>
              </a:lnSpc>
              <a:spcBef>
                <a:spcPts val="1200"/>
              </a:spcBef>
            </a:pPr>
            <a:endParaRPr lang="zh-CN" altLang="en-US" sz="2400" dirty="0"/>
          </a:p>
          <a:p>
            <a:pPr>
              <a:lnSpc>
                <a:spcPct val="90000"/>
              </a:lnSpc>
              <a:spcBef>
                <a:spcPts val="1200"/>
              </a:spcBef>
            </a:pPr>
            <a:r>
              <a:rPr lang="zh-CN" altLang="en-US" sz="2400" dirty="0" smtClean="0"/>
              <a:t>空气</a:t>
            </a:r>
            <a:r>
              <a:rPr lang="zh-CN" altLang="en-US" sz="2400" dirty="0"/>
              <a:t>饱和与相对湿度的关系：</a:t>
            </a:r>
          </a:p>
          <a:p>
            <a:pPr lvl="1">
              <a:lnSpc>
                <a:spcPct val="90000"/>
              </a:lnSpc>
              <a:spcBef>
                <a:spcPts val="1200"/>
              </a:spcBef>
            </a:pPr>
            <a:r>
              <a:rPr lang="zh-CN" altLang="en-US" sz="2000" dirty="0"/>
              <a:t>当空气饱和时，</a:t>
            </a:r>
            <a:r>
              <a:rPr lang="en-US" altLang="zh-CN" sz="2000" dirty="0"/>
              <a:t>e</a:t>
            </a:r>
            <a:r>
              <a:rPr lang="zh-CN" altLang="en-US" sz="2000" dirty="0"/>
              <a:t>＝</a:t>
            </a:r>
            <a:r>
              <a:rPr lang="en-US" altLang="zh-CN" sz="2000" dirty="0"/>
              <a:t>E</a:t>
            </a:r>
            <a:r>
              <a:rPr lang="zh-CN" altLang="en-US" sz="2000" dirty="0"/>
              <a:t>，此时</a:t>
            </a:r>
            <a:r>
              <a:rPr lang="en-US" altLang="zh-CN" sz="2000" dirty="0"/>
              <a:t>f</a:t>
            </a:r>
            <a:r>
              <a:rPr lang="zh-CN" altLang="en-US" sz="2000" dirty="0"/>
              <a:t>＝</a:t>
            </a:r>
            <a:r>
              <a:rPr lang="en-US" altLang="zh-CN" sz="2000" dirty="0"/>
              <a:t>100</a:t>
            </a:r>
            <a:r>
              <a:rPr lang="zh-CN" altLang="en-US" sz="2000" dirty="0"/>
              <a:t>％；</a:t>
            </a:r>
          </a:p>
          <a:p>
            <a:pPr lvl="1">
              <a:lnSpc>
                <a:spcPct val="90000"/>
              </a:lnSpc>
              <a:spcBef>
                <a:spcPts val="1200"/>
              </a:spcBef>
            </a:pPr>
            <a:r>
              <a:rPr lang="zh-CN" altLang="en-US" sz="2000" dirty="0"/>
              <a:t>当空气未饱和时，</a:t>
            </a:r>
            <a:r>
              <a:rPr lang="en-US" altLang="zh-CN" sz="2000" dirty="0"/>
              <a:t>e</a:t>
            </a:r>
            <a:r>
              <a:rPr lang="zh-CN" altLang="en-US" sz="2000" dirty="0"/>
              <a:t>＜</a:t>
            </a:r>
            <a:r>
              <a:rPr lang="en-US" altLang="zh-CN" sz="2000" dirty="0"/>
              <a:t>E</a:t>
            </a:r>
            <a:r>
              <a:rPr lang="zh-CN" altLang="en-US" sz="2000" dirty="0"/>
              <a:t>，</a:t>
            </a:r>
            <a:r>
              <a:rPr lang="en-US" altLang="zh-CN" sz="2000" dirty="0"/>
              <a:t>f</a:t>
            </a:r>
            <a:r>
              <a:rPr lang="zh-CN" altLang="en-US" sz="2000" dirty="0"/>
              <a:t>＜</a:t>
            </a:r>
            <a:r>
              <a:rPr lang="en-US" altLang="zh-CN" sz="2000" dirty="0"/>
              <a:t>100</a:t>
            </a:r>
            <a:r>
              <a:rPr lang="zh-CN" altLang="en-US" sz="2000" dirty="0"/>
              <a:t>％；</a:t>
            </a:r>
          </a:p>
          <a:p>
            <a:pPr lvl="1">
              <a:lnSpc>
                <a:spcPct val="90000"/>
              </a:lnSpc>
              <a:spcBef>
                <a:spcPts val="1200"/>
              </a:spcBef>
            </a:pPr>
            <a:r>
              <a:rPr lang="zh-CN" altLang="en-US" sz="2000" dirty="0"/>
              <a:t>当空气处于过饱和时，</a:t>
            </a:r>
            <a:r>
              <a:rPr lang="en-US" altLang="zh-CN" sz="2000" dirty="0"/>
              <a:t>f</a:t>
            </a:r>
            <a:r>
              <a:rPr lang="zh-CN" altLang="en-US" sz="2000" dirty="0"/>
              <a:t>＞</a:t>
            </a:r>
            <a:r>
              <a:rPr lang="en-US" altLang="zh-CN" sz="2000" dirty="0"/>
              <a:t>100</a:t>
            </a:r>
            <a:r>
              <a:rPr lang="zh-CN" altLang="en-US" sz="2000" dirty="0"/>
              <a:t>％。</a:t>
            </a:r>
          </a:p>
          <a:p>
            <a:pPr>
              <a:lnSpc>
                <a:spcPct val="90000"/>
              </a:lnSpc>
              <a:spcBef>
                <a:spcPts val="1200"/>
              </a:spcBef>
            </a:pPr>
            <a:r>
              <a:rPr lang="zh-CN" altLang="en-US" sz="2400" dirty="0"/>
              <a:t>相对湿度能够直接反映空气距饱和时的程度和大气中水汽的相对含量，在气候资料分析中运用很</a:t>
            </a:r>
            <a:r>
              <a:rPr lang="zh-CN" altLang="en-US" sz="2400" dirty="0" smtClean="0"/>
              <a:t>广</a:t>
            </a:r>
            <a:endParaRPr lang="zh-CN" altLang="en-US" sz="2400" dirty="0"/>
          </a:p>
        </p:txBody>
      </p:sp>
      <p:pic>
        <p:nvPicPr>
          <p:cNvPr id="2" name="图片 1"/>
          <p:cNvPicPr>
            <a:picLocks noChangeAspect="1"/>
          </p:cNvPicPr>
          <p:nvPr/>
        </p:nvPicPr>
        <p:blipFill>
          <a:blip r:embed="rId2"/>
          <a:stretch>
            <a:fillRect/>
          </a:stretch>
        </p:blipFill>
        <p:spPr>
          <a:xfrm>
            <a:off x="2627784" y="2660558"/>
            <a:ext cx="3170195" cy="9124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03430">
                                            <p:txEl>
                                              <p:pRg st="0" end="0"/>
                                            </p:txEl>
                                          </p:spTgt>
                                        </p:tgtEl>
                                        <p:attrNameLst>
                                          <p:attrName>style.visibility</p:attrName>
                                        </p:attrNameLst>
                                      </p:cBhvr>
                                      <p:to>
                                        <p:strVal val="visible"/>
                                      </p:to>
                                    </p:set>
                                    <p:anim calcmode="lin" valueType="num">
                                      <p:cBhvr>
                                        <p:cTn id="7" dur="500" fill="hold"/>
                                        <p:tgtEl>
                                          <p:spTgt spid="10343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3430">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03430">
                                            <p:txEl>
                                              <p:pRg st="1" end="1"/>
                                            </p:txEl>
                                          </p:spTgt>
                                        </p:tgtEl>
                                        <p:attrNameLst>
                                          <p:attrName>style.visibility</p:attrName>
                                        </p:attrNameLst>
                                      </p:cBhvr>
                                      <p:to>
                                        <p:strVal val="visible"/>
                                      </p:to>
                                    </p:set>
                                    <p:anim calcmode="lin" valueType="num">
                                      <p:cBhvr>
                                        <p:cTn id="13" dur="500" fill="hold"/>
                                        <p:tgtEl>
                                          <p:spTgt spid="103430">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03430">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03430">
                                            <p:txEl>
                                              <p:pRg st="3" end="3"/>
                                            </p:txEl>
                                          </p:spTgt>
                                        </p:tgtEl>
                                        <p:attrNameLst>
                                          <p:attrName>style.visibility</p:attrName>
                                        </p:attrNameLst>
                                      </p:cBhvr>
                                      <p:to>
                                        <p:strVal val="visible"/>
                                      </p:to>
                                    </p:set>
                                    <p:anim calcmode="lin" valueType="num">
                                      <p:cBhvr>
                                        <p:cTn id="19" dur="500" fill="hold"/>
                                        <p:tgtEl>
                                          <p:spTgt spid="103430">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103430">
                                            <p:txEl>
                                              <p:pRg st="3" end="3"/>
                                            </p:txEl>
                                          </p:spTgt>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103430">
                                            <p:txEl>
                                              <p:pRg st="4" end="4"/>
                                            </p:txEl>
                                          </p:spTgt>
                                        </p:tgtEl>
                                        <p:attrNameLst>
                                          <p:attrName>style.visibility</p:attrName>
                                        </p:attrNameLst>
                                      </p:cBhvr>
                                      <p:to>
                                        <p:strVal val="visible"/>
                                      </p:to>
                                    </p:set>
                                    <p:anim calcmode="lin" valueType="num">
                                      <p:cBhvr>
                                        <p:cTn id="23" dur="500" fill="hold"/>
                                        <p:tgtEl>
                                          <p:spTgt spid="103430">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103430">
                                            <p:txEl>
                                              <p:pRg st="4" end="4"/>
                                            </p:txEl>
                                          </p:spTgt>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103430">
                                            <p:txEl>
                                              <p:pRg st="5" end="5"/>
                                            </p:txEl>
                                          </p:spTgt>
                                        </p:tgtEl>
                                        <p:attrNameLst>
                                          <p:attrName>style.visibility</p:attrName>
                                        </p:attrNameLst>
                                      </p:cBhvr>
                                      <p:to>
                                        <p:strVal val="visible"/>
                                      </p:to>
                                    </p:set>
                                    <p:anim calcmode="lin" valueType="num">
                                      <p:cBhvr>
                                        <p:cTn id="27" dur="500" fill="hold"/>
                                        <p:tgtEl>
                                          <p:spTgt spid="103430">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103430">
                                            <p:txEl>
                                              <p:pRg st="5" end="5"/>
                                            </p:txEl>
                                          </p:spTgt>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103430">
                                            <p:txEl>
                                              <p:pRg st="6" end="6"/>
                                            </p:txEl>
                                          </p:spTgt>
                                        </p:tgtEl>
                                        <p:attrNameLst>
                                          <p:attrName>style.visibility</p:attrName>
                                        </p:attrNameLst>
                                      </p:cBhvr>
                                      <p:to>
                                        <p:strVal val="visible"/>
                                      </p:to>
                                    </p:set>
                                    <p:anim calcmode="lin" valueType="num">
                                      <p:cBhvr>
                                        <p:cTn id="31" dur="500" fill="hold"/>
                                        <p:tgtEl>
                                          <p:spTgt spid="103430">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103430">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03430">
                                            <p:txEl>
                                              <p:pRg st="7" end="7"/>
                                            </p:txEl>
                                          </p:spTgt>
                                        </p:tgtEl>
                                        <p:attrNameLst>
                                          <p:attrName>style.visibility</p:attrName>
                                        </p:attrNameLst>
                                      </p:cBhvr>
                                      <p:to>
                                        <p:strVal val="visible"/>
                                      </p:to>
                                    </p:set>
                                    <p:anim calcmode="lin" valueType="num">
                                      <p:cBhvr>
                                        <p:cTn id="37" dur="500" fill="hold"/>
                                        <p:tgtEl>
                                          <p:spTgt spid="103430">
                                            <p:txEl>
                                              <p:pRg st="7" end="7"/>
                                            </p:txEl>
                                          </p:spTgt>
                                        </p:tgtEl>
                                        <p:attrNameLst>
                                          <p:attrName>ppt_w</p:attrName>
                                        </p:attrNameLst>
                                      </p:cBhvr>
                                      <p:tavLst>
                                        <p:tav tm="0">
                                          <p:val>
                                            <p:fltVal val="0"/>
                                          </p:val>
                                        </p:tav>
                                        <p:tav tm="100000">
                                          <p:val>
                                            <p:strVal val="#ppt_w"/>
                                          </p:val>
                                        </p:tav>
                                      </p:tavLst>
                                    </p:anim>
                                    <p:anim calcmode="lin" valueType="num">
                                      <p:cBhvr>
                                        <p:cTn id="38" dur="500" fill="hold"/>
                                        <p:tgtEl>
                                          <p:spTgt spid="103430">
                                            <p:txEl>
                                              <p:pRg st="7" end="7"/>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0"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4"/>
          <p:cNvSpPr>
            <a:spLocks noGrp="1" noChangeArrowheads="1"/>
          </p:cNvSpPr>
          <p:nvPr>
            <p:ph type="title"/>
          </p:nvPr>
        </p:nvSpPr>
        <p:spPr/>
        <p:txBody>
          <a:bodyPr/>
          <a:lstStyle/>
          <a:p>
            <a:r>
              <a:rPr lang="zh-CN" altLang="en-US" dirty="0" smtClean="0">
                <a:latin typeface="黑体" panose="02010609060101010101" pitchFamily="49" charset="-122"/>
                <a:ea typeface="黑体" panose="02010609060101010101" pitchFamily="49" charset="-122"/>
              </a:rPr>
              <a:t>③</a:t>
            </a:r>
            <a:r>
              <a:rPr lang="zh-CN" altLang="en-US" dirty="0" smtClean="0"/>
              <a:t>露点温度</a:t>
            </a:r>
            <a:endParaRPr lang="zh-CN" altLang="en-US" dirty="0"/>
          </a:p>
        </p:txBody>
      </p:sp>
      <p:graphicFrame>
        <p:nvGraphicFramePr>
          <p:cNvPr id="6" name="图示 5"/>
          <p:cNvGraphicFramePr/>
          <p:nvPr>
            <p:extLst>
              <p:ext uri="{D42A27DB-BD31-4B8C-83A1-F6EECF244321}">
                <p14:modId xmlns:p14="http://schemas.microsoft.com/office/powerpoint/2010/main" val="1752924220"/>
              </p:ext>
            </p:extLst>
          </p:nvPr>
        </p:nvGraphicFramePr>
        <p:xfrm>
          <a:off x="683568" y="1844824"/>
          <a:ext cx="7920880" cy="444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湿度的变化与分布</a:t>
            </a:r>
            <a:endParaRPr lang="zh-CN" altLang="en-US" dirty="0"/>
          </a:p>
        </p:txBody>
      </p:sp>
      <p:sp>
        <p:nvSpPr>
          <p:cNvPr id="3" name="内容占位符 2"/>
          <p:cNvSpPr>
            <a:spLocks noGrp="1"/>
          </p:cNvSpPr>
          <p:nvPr>
            <p:ph idx="1"/>
          </p:nvPr>
        </p:nvSpPr>
        <p:spPr/>
        <p:txBody>
          <a:bodyPr/>
          <a:lstStyle/>
          <a:p>
            <a:pPr marL="0" indent="0">
              <a:spcBef>
                <a:spcPts val="600"/>
              </a:spcBef>
              <a:spcAft>
                <a:spcPts val="600"/>
              </a:spcAft>
              <a:buNone/>
            </a:pPr>
            <a:r>
              <a:rPr lang="zh-CN" altLang="en-US" dirty="0" smtClean="0"/>
              <a:t>①相对湿度</a:t>
            </a:r>
            <a:r>
              <a:rPr lang="zh-CN" altLang="en-US" dirty="0" smtClean="0">
                <a:solidFill>
                  <a:srgbClr val="FF0000"/>
                </a:solidFill>
              </a:rPr>
              <a:t>日变化</a:t>
            </a:r>
            <a:r>
              <a:rPr lang="zh-CN" altLang="en-US" dirty="0" smtClean="0"/>
              <a:t>：与气温日变化相反</a:t>
            </a:r>
            <a:endParaRPr lang="en-US" altLang="zh-CN" dirty="0" smtClean="0"/>
          </a:p>
          <a:p>
            <a:pPr lvl="1">
              <a:spcBef>
                <a:spcPts val="600"/>
              </a:spcBef>
              <a:spcAft>
                <a:spcPts val="600"/>
              </a:spcAft>
              <a:buFont typeface="Arial" panose="020B0604020202020204" pitchFamily="34" charset="0"/>
              <a:buChar char="•"/>
            </a:pPr>
            <a:r>
              <a:rPr lang="zh-CN" altLang="en-US" dirty="0" smtClean="0">
                <a:solidFill>
                  <a:srgbClr val="0000FF"/>
                </a:solidFill>
              </a:rPr>
              <a:t>最高值</a:t>
            </a:r>
            <a:r>
              <a:rPr lang="zh-CN" altLang="en-US" dirty="0" smtClean="0"/>
              <a:t>：日出之前</a:t>
            </a:r>
            <a:endParaRPr lang="en-US" altLang="zh-CN" dirty="0" smtClean="0"/>
          </a:p>
          <a:p>
            <a:pPr lvl="1">
              <a:spcBef>
                <a:spcPts val="600"/>
              </a:spcBef>
              <a:spcAft>
                <a:spcPts val="600"/>
              </a:spcAft>
              <a:buFont typeface="Arial" panose="020B0604020202020204" pitchFamily="34" charset="0"/>
              <a:buChar char="•"/>
            </a:pPr>
            <a:r>
              <a:rPr lang="zh-CN" altLang="en-US" dirty="0" smtClean="0">
                <a:solidFill>
                  <a:srgbClr val="0000FF"/>
                </a:solidFill>
              </a:rPr>
              <a:t>最低值</a:t>
            </a:r>
            <a:r>
              <a:rPr lang="zh-CN" altLang="en-US" dirty="0" smtClean="0"/>
              <a:t>：午后</a:t>
            </a:r>
            <a:endParaRPr lang="en-US" altLang="zh-CN" dirty="0" smtClean="0"/>
          </a:p>
          <a:p>
            <a:pPr marL="0" lvl="0" indent="0">
              <a:spcBef>
                <a:spcPts val="600"/>
              </a:spcBef>
              <a:spcAft>
                <a:spcPts val="600"/>
              </a:spcAft>
              <a:buNone/>
            </a:pPr>
            <a:r>
              <a:rPr lang="zh-CN" altLang="en-US" dirty="0" smtClean="0"/>
              <a:t>②相对湿度</a:t>
            </a:r>
            <a:r>
              <a:rPr lang="zh-CN" altLang="en-US" dirty="0" smtClean="0">
                <a:solidFill>
                  <a:srgbClr val="FF0000"/>
                </a:solidFill>
              </a:rPr>
              <a:t>年变化</a:t>
            </a:r>
            <a:r>
              <a:rPr lang="zh-CN" altLang="en-US" dirty="0" smtClean="0"/>
              <a:t>：一般</a:t>
            </a:r>
            <a:endParaRPr lang="en-US" altLang="zh-CN" dirty="0" smtClean="0"/>
          </a:p>
          <a:p>
            <a:pPr lvl="1" indent="-342900">
              <a:spcBef>
                <a:spcPts val="600"/>
              </a:spcBef>
              <a:spcAft>
                <a:spcPts val="600"/>
              </a:spcAft>
              <a:buFont typeface="Arial" panose="020B0604020202020204" pitchFamily="34" charset="0"/>
              <a:buChar char="•"/>
            </a:pPr>
            <a:r>
              <a:rPr lang="zh-CN" altLang="en-US" dirty="0" smtClean="0">
                <a:solidFill>
                  <a:srgbClr val="0000FF"/>
                </a:solidFill>
              </a:rPr>
              <a:t>最小</a:t>
            </a:r>
            <a:r>
              <a:rPr lang="zh-CN" altLang="en-US" dirty="0" smtClean="0"/>
              <a:t>：夏季</a:t>
            </a:r>
            <a:endParaRPr lang="en-US" altLang="zh-CN" dirty="0" smtClean="0"/>
          </a:p>
          <a:p>
            <a:pPr lvl="1" indent="-342900">
              <a:spcBef>
                <a:spcPts val="600"/>
              </a:spcBef>
              <a:spcAft>
                <a:spcPts val="600"/>
              </a:spcAft>
              <a:buFont typeface="Arial" panose="020B0604020202020204" pitchFamily="34" charset="0"/>
              <a:buChar char="•"/>
            </a:pPr>
            <a:r>
              <a:rPr lang="zh-CN" altLang="en-US" dirty="0" smtClean="0">
                <a:solidFill>
                  <a:srgbClr val="0000FF"/>
                </a:solidFill>
              </a:rPr>
              <a:t>最大</a:t>
            </a:r>
            <a:r>
              <a:rPr lang="zh-CN" altLang="en-US" dirty="0" smtClean="0"/>
              <a:t>：冬季</a:t>
            </a:r>
            <a:endParaRPr lang="en-US" altLang="zh-CN" dirty="0" smtClean="0"/>
          </a:p>
          <a:p>
            <a:pPr lvl="1" indent="-342900">
              <a:spcBef>
                <a:spcPts val="600"/>
              </a:spcBef>
              <a:spcAft>
                <a:spcPts val="600"/>
              </a:spcAft>
              <a:buFont typeface="Arial" panose="020B0604020202020204" pitchFamily="34" charset="0"/>
              <a:buChar char="•"/>
            </a:pPr>
            <a:r>
              <a:rPr lang="zh-CN" altLang="en-US" dirty="0" smtClean="0"/>
              <a:t>特别的沿海地区：</a:t>
            </a:r>
            <a:endParaRPr lang="en-US" altLang="zh-CN" dirty="0" smtClean="0"/>
          </a:p>
          <a:p>
            <a:pPr lvl="2" indent="-342900">
              <a:spcBef>
                <a:spcPts val="600"/>
              </a:spcBef>
              <a:spcAft>
                <a:spcPts val="600"/>
              </a:spcAft>
              <a:buFont typeface="Arial" panose="020B0604020202020204" pitchFamily="34" charset="0"/>
              <a:buChar char="•"/>
            </a:pPr>
            <a:r>
              <a:rPr lang="zh-CN" altLang="en-US" dirty="0" smtClean="0"/>
              <a:t>夏季风来自海洋，湿度最大</a:t>
            </a:r>
            <a:endParaRPr lang="en-US" altLang="zh-CN" dirty="0" smtClean="0"/>
          </a:p>
          <a:p>
            <a:pPr lvl="2" indent="-342900">
              <a:spcBef>
                <a:spcPts val="600"/>
              </a:spcBef>
              <a:spcAft>
                <a:spcPts val="600"/>
              </a:spcAft>
              <a:buFont typeface="Arial" panose="020B0604020202020204" pitchFamily="34" charset="0"/>
              <a:buChar char="•"/>
            </a:pPr>
            <a:r>
              <a:rPr lang="zh-CN" altLang="en-US" dirty="0" smtClean="0"/>
              <a:t>冬季风来自内陆，湿度最低</a:t>
            </a:r>
            <a:endParaRPr lang="en-US" altLang="zh-CN" dirty="0"/>
          </a:p>
          <a:p>
            <a:pPr lvl="1">
              <a:spcBef>
                <a:spcPts val="600"/>
              </a:spcBef>
              <a:spcAft>
                <a:spcPts val="600"/>
              </a:spcAft>
              <a:buFont typeface="Arial" panose="020B0604020202020204" pitchFamily="34" charset="0"/>
              <a:buChar char="•"/>
            </a:pPr>
            <a:endParaRPr lang="zh-CN" altLang="en-US" dirty="0"/>
          </a:p>
        </p:txBody>
      </p:sp>
    </p:spTree>
    <p:extLst>
      <p:ext uri="{BB962C8B-B14F-4D97-AF65-F5344CB8AC3E}">
        <p14:creationId xmlns:p14="http://schemas.microsoft.com/office/powerpoint/2010/main" val="3882028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7" name="Rectangle 5"/>
          <p:cNvSpPr>
            <a:spLocks noGrp="1" noChangeArrowheads="1"/>
          </p:cNvSpPr>
          <p:nvPr>
            <p:ph type="title"/>
          </p:nvPr>
        </p:nvSpPr>
        <p:spPr/>
        <p:txBody>
          <a:bodyPr/>
          <a:lstStyle/>
          <a:p>
            <a:r>
              <a:rPr lang="en-US" altLang="zh-CN" dirty="0" smtClean="0"/>
              <a:t>4.2.2 </a:t>
            </a:r>
            <a:r>
              <a:rPr lang="zh-CN" altLang="en-US" dirty="0" smtClean="0"/>
              <a:t>蒸发</a:t>
            </a:r>
            <a:r>
              <a:rPr lang="zh-CN" altLang="en-US" dirty="0"/>
              <a:t>和凝结</a:t>
            </a:r>
          </a:p>
        </p:txBody>
      </p:sp>
      <p:sp>
        <p:nvSpPr>
          <p:cNvPr id="105478" name="Rectangle 6"/>
          <p:cNvSpPr>
            <a:spLocks noGrp="1" noChangeArrowheads="1"/>
          </p:cNvSpPr>
          <p:nvPr>
            <p:ph idx="1"/>
          </p:nvPr>
        </p:nvSpPr>
        <p:spPr/>
        <p:txBody>
          <a:bodyPr/>
          <a:lstStyle/>
          <a:p>
            <a:pPr marL="0" indent="0">
              <a:spcBef>
                <a:spcPts val="600"/>
              </a:spcBef>
              <a:spcAft>
                <a:spcPts val="1200"/>
              </a:spcAft>
              <a:buNone/>
            </a:pPr>
            <a:r>
              <a:rPr lang="en-US" altLang="zh-CN" dirty="0" smtClean="0"/>
              <a:t>1.  </a:t>
            </a:r>
            <a:r>
              <a:rPr lang="zh-CN" altLang="en-US" dirty="0" smtClean="0"/>
              <a:t>蒸发及其影响因素</a:t>
            </a:r>
            <a:endParaRPr lang="zh-CN" altLang="en-US" dirty="0"/>
          </a:p>
          <a:p>
            <a:pPr lvl="1">
              <a:spcBef>
                <a:spcPts val="600"/>
              </a:spcBef>
              <a:spcAft>
                <a:spcPts val="1200"/>
              </a:spcAft>
            </a:pPr>
            <a:r>
              <a:rPr lang="zh-CN" altLang="en-US" dirty="0"/>
              <a:t>定义</a:t>
            </a:r>
          </a:p>
          <a:p>
            <a:pPr lvl="1">
              <a:spcBef>
                <a:spcPts val="600"/>
              </a:spcBef>
              <a:spcAft>
                <a:spcPts val="1200"/>
              </a:spcAft>
            </a:pPr>
            <a:r>
              <a:rPr lang="zh-CN" altLang="en-US" dirty="0"/>
              <a:t>影响蒸发的因子</a:t>
            </a:r>
          </a:p>
          <a:p>
            <a:pPr marL="0" indent="0">
              <a:spcBef>
                <a:spcPts val="600"/>
              </a:spcBef>
              <a:spcAft>
                <a:spcPts val="1200"/>
              </a:spcAft>
              <a:buNone/>
            </a:pPr>
            <a:r>
              <a:rPr lang="en-US" altLang="zh-CN" dirty="0" smtClean="0"/>
              <a:t>2.  </a:t>
            </a:r>
            <a:r>
              <a:rPr lang="zh-CN" altLang="en-US" dirty="0" smtClean="0"/>
              <a:t>凝结和凝结条件</a:t>
            </a:r>
            <a:endParaRPr lang="zh-CN" altLang="en-US" dirty="0"/>
          </a:p>
          <a:p>
            <a:pPr lvl="1">
              <a:spcBef>
                <a:spcPts val="600"/>
              </a:spcBef>
              <a:spcAft>
                <a:spcPts val="1200"/>
              </a:spcAft>
            </a:pPr>
            <a:r>
              <a:rPr lang="zh-CN" altLang="en-US" dirty="0"/>
              <a:t>定义</a:t>
            </a:r>
          </a:p>
          <a:p>
            <a:pPr lvl="1">
              <a:spcBef>
                <a:spcPts val="600"/>
              </a:spcBef>
              <a:spcAft>
                <a:spcPts val="1200"/>
              </a:spcAft>
            </a:pPr>
            <a:r>
              <a:rPr lang="zh-CN" altLang="en-US" dirty="0"/>
              <a:t>水汽凝结的条件</a:t>
            </a:r>
          </a:p>
          <a:p>
            <a:pPr lvl="1">
              <a:spcBef>
                <a:spcPts val="600"/>
              </a:spcBef>
              <a:spcAft>
                <a:spcPts val="1200"/>
              </a:spcAft>
            </a:pPr>
            <a:r>
              <a:rPr lang="zh-CN" altLang="en-US" dirty="0"/>
              <a:t>地面水汽凝结物</a:t>
            </a: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5478">
                                            <p:txEl>
                                              <p:pRg st="0" end="0"/>
                                            </p:txEl>
                                          </p:spTgt>
                                        </p:tgtEl>
                                        <p:attrNameLst>
                                          <p:attrName>style.visibility</p:attrName>
                                        </p:attrNameLst>
                                      </p:cBhvr>
                                      <p:to>
                                        <p:strVal val="visible"/>
                                      </p:to>
                                    </p:set>
                                    <p:animEffect transition="in" filter="dissolve">
                                      <p:cBhvr>
                                        <p:cTn id="7" dur="500"/>
                                        <p:tgtEl>
                                          <p:spTgt spid="10547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5478">
                                            <p:txEl>
                                              <p:pRg st="1" end="1"/>
                                            </p:txEl>
                                          </p:spTgt>
                                        </p:tgtEl>
                                        <p:attrNameLst>
                                          <p:attrName>style.visibility</p:attrName>
                                        </p:attrNameLst>
                                      </p:cBhvr>
                                      <p:to>
                                        <p:strVal val="visible"/>
                                      </p:to>
                                    </p:set>
                                    <p:animEffect transition="in" filter="dissolve">
                                      <p:cBhvr>
                                        <p:cTn id="10" dur="500"/>
                                        <p:tgtEl>
                                          <p:spTgt spid="10547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5478">
                                            <p:txEl>
                                              <p:pRg st="2" end="2"/>
                                            </p:txEl>
                                          </p:spTgt>
                                        </p:tgtEl>
                                        <p:attrNameLst>
                                          <p:attrName>style.visibility</p:attrName>
                                        </p:attrNameLst>
                                      </p:cBhvr>
                                      <p:to>
                                        <p:strVal val="visible"/>
                                      </p:to>
                                    </p:set>
                                    <p:animEffect transition="in" filter="dissolve">
                                      <p:cBhvr>
                                        <p:cTn id="13" dur="500"/>
                                        <p:tgtEl>
                                          <p:spTgt spid="10547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5478">
                                            <p:txEl>
                                              <p:pRg st="3" end="3"/>
                                            </p:txEl>
                                          </p:spTgt>
                                        </p:tgtEl>
                                        <p:attrNameLst>
                                          <p:attrName>style.visibility</p:attrName>
                                        </p:attrNameLst>
                                      </p:cBhvr>
                                      <p:to>
                                        <p:strVal val="visible"/>
                                      </p:to>
                                    </p:set>
                                    <p:animEffect transition="in" filter="dissolve">
                                      <p:cBhvr>
                                        <p:cTn id="18" dur="500"/>
                                        <p:tgtEl>
                                          <p:spTgt spid="105478">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5478">
                                            <p:txEl>
                                              <p:pRg st="4" end="4"/>
                                            </p:txEl>
                                          </p:spTgt>
                                        </p:tgtEl>
                                        <p:attrNameLst>
                                          <p:attrName>style.visibility</p:attrName>
                                        </p:attrNameLst>
                                      </p:cBhvr>
                                      <p:to>
                                        <p:strVal val="visible"/>
                                      </p:to>
                                    </p:set>
                                    <p:animEffect transition="in" filter="dissolve">
                                      <p:cBhvr>
                                        <p:cTn id="21" dur="500"/>
                                        <p:tgtEl>
                                          <p:spTgt spid="105478">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5478">
                                            <p:txEl>
                                              <p:pRg st="5" end="5"/>
                                            </p:txEl>
                                          </p:spTgt>
                                        </p:tgtEl>
                                        <p:attrNameLst>
                                          <p:attrName>style.visibility</p:attrName>
                                        </p:attrNameLst>
                                      </p:cBhvr>
                                      <p:to>
                                        <p:strVal val="visible"/>
                                      </p:to>
                                    </p:set>
                                    <p:animEffect transition="in" filter="dissolve">
                                      <p:cBhvr>
                                        <p:cTn id="24" dur="500"/>
                                        <p:tgtEl>
                                          <p:spTgt spid="105478">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5478">
                                            <p:txEl>
                                              <p:pRg st="6" end="6"/>
                                            </p:txEl>
                                          </p:spTgt>
                                        </p:tgtEl>
                                        <p:attrNameLst>
                                          <p:attrName>style.visibility</p:attrName>
                                        </p:attrNameLst>
                                      </p:cBhvr>
                                      <p:to>
                                        <p:strVal val="visible"/>
                                      </p:to>
                                    </p:set>
                                    <p:animEffect transition="in" filter="dissolve">
                                      <p:cBhvr>
                                        <p:cTn id="27" dur="500"/>
                                        <p:tgtEl>
                                          <p:spTgt spid="10547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4"/>
          <p:cNvSpPr>
            <a:spLocks noGrp="1" noChangeArrowheads="1"/>
          </p:cNvSpPr>
          <p:nvPr>
            <p:ph type="title"/>
          </p:nvPr>
        </p:nvSpPr>
        <p:spPr/>
        <p:txBody>
          <a:bodyPr/>
          <a:lstStyle/>
          <a:p>
            <a:r>
              <a:rPr lang="en-US" altLang="zh-CN" dirty="0" smtClean="0"/>
              <a:t>1. </a:t>
            </a:r>
            <a:r>
              <a:rPr lang="zh-CN" altLang="en-US" dirty="0" smtClean="0"/>
              <a:t>蒸发</a:t>
            </a:r>
            <a:r>
              <a:rPr lang="zh-CN" altLang="en-US" dirty="0"/>
              <a:t>及其影响因素</a:t>
            </a:r>
          </a:p>
        </p:txBody>
      </p:sp>
      <p:graphicFrame>
        <p:nvGraphicFramePr>
          <p:cNvPr id="6" name="图示 5"/>
          <p:cNvGraphicFramePr/>
          <p:nvPr>
            <p:extLst>
              <p:ext uri="{D42A27DB-BD31-4B8C-83A1-F6EECF244321}">
                <p14:modId xmlns:p14="http://schemas.microsoft.com/office/powerpoint/2010/main" val="723385866"/>
              </p:ext>
            </p:extLst>
          </p:nvPr>
        </p:nvGraphicFramePr>
        <p:xfrm>
          <a:off x="683568" y="1556792"/>
          <a:ext cx="8003232"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① </a:t>
            </a:r>
            <a:r>
              <a:rPr lang="zh-CN" altLang="en-US" dirty="0" smtClean="0"/>
              <a:t>氮和氧</a:t>
            </a:r>
            <a:endParaRPr lang="zh-CN" altLang="en-US" dirty="0"/>
          </a:p>
        </p:txBody>
      </p:sp>
      <p:grpSp>
        <p:nvGrpSpPr>
          <p:cNvPr id="19" name="组合 5"/>
          <p:cNvGrpSpPr/>
          <p:nvPr/>
        </p:nvGrpSpPr>
        <p:grpSpPr>
          <a:xfrm>
            <a:off x="755576" y="1916832"/>
            <a:ext cx="3456384" cy="3528392"/>
            <a:chOff x="530254" y="2071678"/>
            <a:chExt cx="2587625" cy="2747963"/>
          </a:xfrm>
        </p:grpSpPr>
        <p:sp>
          <p:nvSpPr>
            <p:cNvPr id="20"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21"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22"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23" name="Rectangle 26"/>
            <p:cNvSpPr>
              <a:spLocks noChangeArrowheads="1"/>
            </p:cNvSpPr>
            <p:nvPr/>
          </p:nvSpPr>
          <p:spPr bwMode="black">
            <a:xfrm>
              <a:off x="1595926" y="2071678"/>
              <a:ext cx="407071" cy="407491"/>
            </a:xfrm>
            <a:prstGeom prst="rect">
              <a:avLst/>
            </a:prstGeom>
            <a:noFill/>
            <a:ln w="9525" algn="ctr">
              <a:noFill/>
              <a:miter lim="800000"/>
              <a:headEnd/>
              <a:tailEnd/>
            </a:ln>
            <a:effectLst/>
          </p:spPr>
          <p:txBody>
            <a:bodyPr wrap="none">
              <a:spAutoFit/>
            </a:bodyPr>
            <a:lstStyle/>
            <a:p>
              <a:pPr lvl="0" algn="ctr">
                <a:defRPr/>
              </a:pPr>
              <a:r>
                <a:rPr lang="zh-CN" altLang="en-US" dirty="0">
                  <a:solidFill>
                    <a:srgbClr val="FFFFFF"/>
                  </a:solidFill>
                  <a:effectLst>
                    <a:outerShdw blurRad="38100" dist="38100" dir="2700000" algn="tl">
                      <a:srgbClr val="000000">
                        <a:alpha val="43137"/>
                      </a:srgbClr>
                    </a:outerShdw>
                  </a:effectLst>
                  <a:latin typeface="黑体" pitchFamily="49" charset="-122"/>
                  <a:ea typeface="黑体" pitchFamily="49" charset="-122"/>
                </a:rPr>
                <a:t>氮</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24" name="Text Box 28"/>
            <p:cNvSpPr txBox="1">
              <a:spLocks noChangeArrowheads="1"/>
            </p:cNvSpPr>
            <p:nvPr/>
          </p:nvSpPr>
          <p:spPr bwMode="gray">
            <a:xfrm>
              <a:off x="674716" y="2731409"/>
              <a:ext cx="2262188" cy="1917607"/>
            </a:xfrm>
            <a:prstGeom prst="rect">
              <a:avLst/>
            </a:prstGeom>
            <a:noFill/>
            <a:ln w="9525" algn="ctr">
              <a:noFill/>
              <a:miter lim="800000"/>
              <a:headEnd/>
              <a:tailEnd/>
            </a:ln>
            <a:effectLst/>
          </p:spPr>
          <p:txBody>
            <a:bodyPr>
              <a:spAutoFit/>
            </a:bodyPr>
            <a:lstStyle/>
            <a:p>
              <a:pPr marL="342900" lvl="1" indent="-342900" fontAlgn="auto">
                <a:spcBef>
                  <a:spcPts val="1200"/>
                </a:spcBef>
                <a:spcAft>
                  <a:spcPts val="0"/>
                </a:spcAft>
                <a:buClr>
                  <a:srgbClr val="FF0000"/>
                </a:buClr>
                <a:buFont typeface="Wingdings" panose="05000000000000000000" pitchFamily="2" charset="2"/>
                <a:buChar char="ü"/>
              </a:pPr>
              <a:r>
                <a:rPr lang="zh-CN" altLang="en-US" sz="2400" b="1" kern="0" dirty="0" smtClean="0">
                  <a:solidFill>
                    <a:srgbClr val="FF0000"/>
                  </a:solidFill>
                  <a:ea typeface="宋体" pitchFamily="2" charset="-122"/>
                </a:rPr>
                <a:t>化学性质不活跃</a:t>
              </a:r>
              <a:r>
                <a:rPr lang="zh-CN" altLang="en-US" sz="2000" b="1" kern="0" dirty="0" smtClean="0">
                  <a:solidFill>
                    <a:srgbClr val="1F497D">
                      <a:lumMod val="10000"/>
                    </a:srgbClr>
                  </a:solidFill>
                  <a:ea typeface="宋体" pitchFamily="2" charset="-122"/>
                </a:rPr>
                <a:t>，不易</a:t>
              </a:r>
              <a:r>
                <a:rPr lang="zh-CN" altLang="en-US" sz="2000" b="1" kern="0" dirty="0">
                  <a:solidFill>
                    <a:srgbClr val="1F497D">
                      <a:lumMod val="10000"/>
                    </a:srgbClr>
                  </a:solidFill>
                  <a:ea typeface="宋体" pitchFamily="2" charset="-122"/>
                </a:rPr>
                <a:t>与其他的物质起化合</a:t>
              </a:r>
              <a:r>
                <a:rPr lang="zh-CN" altLang="en-US" sz="2000" b="1" kern="0" dirty="0" smtClean="0">
                  <a:solidFill>
                    <a:srgbClr val="1F497D">
                      <a:lumMod val="10000"/>
                    </a:srgbClr>
                  </a:solidFill>
                  <a:ea typeface="宋体" pitchFamily="2" charset="-122"/>
                </a:rPr>
                <a:t>作用</a:t>
              </a:r>
              <a:endParaRPr lang="en-US" altLang="zh-CN" sz="2000" b="1" kern="0" dirty="0" smtClean="0">
                <a:solidFill>
                  <a:srgbClr val="1F497D">
                    <a:lumMod val="10000"/>
                  </a:srgbClr>
                </a:solidFill>
                <a:ea typeface="宋体" pitchFamily="2" charset="-122"/>
              </a:endParaRPr>
            </a:p>
            <a:p>
              <a:pPr marL="342900" lvl="1" indent="-342900" fontAlgn="auto">
                <a:spcBef>
                  <a:spcPts val="1200"/>
                </a:spcBef>
                <a:spcAft>
                  <a:spcPts val="0"/>
                </a:spcAft>
                <a:buClr>
                  <a:srgbClr val="FF0000"/>
                </a:buClr>
                <a:buFont typeface="Wingdings" panose="05000000000000000000" pitchFamily="2" charset="2"/>
                <a:buChar char="ü"/>
              </a:pPr>
              <a:r>
                <a:rPr lang="zh-CN" altLang="en-US" sz="2000" b="1" kern="0" dirty="0" smtClean="0">
                  <a:solidFill>
                    <a:srgbClr val="1F497D">
                      <a:lumMod val="10000"/>
                    </a:srgbClr>
                  </a:solidFill>
                  <a:ea typeface="宋体" pitchFamily="2" charset="-122"/>
                </a:rPr>
                <a:t>极</a:t>
              </a:r>
              <a:r>
                <a:rPr lang="zh-CN" altLang="en-US" sz="2000" b="1" kern="0" dirty="0">
                  <a:solidFill>
                    <a:srgbClr val="1F497D">
                      <a:lumMod val="10000"/>
                    </a:srgbClr>
                  </a:solidFill>
                  <a:ea typeface="宋体" pitchFamily="2" charset="-122"/>
                </a:rPr>
                <a:t>少量可被土壤细菌所摄取（如豆科植物通过根瘤菌直接从大气中吸收氮素</a:t>
              </a:r>
              <a:r>
                <a:rPr lang="zh-CN" altLang="en-US" sz="2000" b="1" kern="0" dirty="0" smtClean="0">
                  <a:solidFill>
                    <a:srgbClr val="1F497D">
                      <a:lumMod val="10000"/>
                    </a:srgbClr>
                  </a:solidFill>
                  <a:ea typeface="宋体" pitchFamily="2" charset="-122"/>
                </a:rPr>
                <a:t>）</a:t>
              </a:r>
              <a:endParaRPr lang="zh-CN" altLang="en-US" sz="2000" b="1" kern="0" dirty="0">
                <a:solidFill>
                  <a:srgbClr val="1F497D">
                    <a:lumMod val="10000"/>
                  </a:srgbClr>
                </a:solidFill>
                <a:ea typeface="宋体" pitchFamily="2" charset="-122"/>
              </a:endParaRPr>
            </a:p>
          </p:txBody>
        </p:sp>
      </p:grpSp>
      <p:grpSp>
        <p:nvGrpSpPr>
          <p:cNvPr id="37" name="组合 5"/>
          <p:cNvGrpSpPr/>
          <p:nvPr/>
        </p:nvGrpSpPr>
        <p:grpSpPr>
          <a:xfrm>
            <a:off x="4932040" y="1916832"/>
            <a:ext cx="3456384" cy="3528392"/>
            <a:chOff x="530254" y="2071678"/>
            <a:chExt cx="2587625" cy="2747963"/>
          </a:xfrm>
        </p:grpSpPr>
        <p:sp>
          <p:nvSpPr>
            <p:cNvPr id="38"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39"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40"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41" name="Rectangle 26"/>
            <p:cNvSpPr>
              <a:spLocks noChangeArrowheads="1"/>
            </p:cNvSpPr>
            <p:nvPr/>
          </p:nvSpPr>
          <p:spPr bwMode="black">
            <a:xfrm>
              <a:off x="1595927" y="2071678"/>
              <a:ext cx="407071" cy="407491"/>
            </a:xfrm>
            <a:prstGeom prst="rect">
              <a:avLst/>
            </a:prstGeom>
            <a:noFill/>
            <a:ln w="9525" algn="ctr">
              <a:noFill/>
              <a:miter lim="800000"/>
              <a:headEnd/>
              <a:tailEnd/>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rPr>
                <a:t>氧</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42" name="Text Box 28"/>
            <p:cNvSpPr txBox="1">
              <a:spLocks noChangeArrowheads="1"/>
            </p:cNvSpPr>
            <p:nvPr/>
          </p:nvSpPr>
          <p:spPr bwMode="gray">
            <a:xfrm>
              <a:off x="674716" y="2731409"/>
              <a:ext cx="2262188" cy="958803"/>
            </a:xfrm>
            <a:prstGeom prst="rect">
              <a:avLst/>
            </a:prstGeom>
            <a:noFill/>
            <a:ln w="9525" algn="ctr">
              <a:noFill/>
              <a:miter lim="800000"/>
              <a:headEnd/>
              <a:tailEnd/>
            </a:ln>
            <a:effectLst/>
          </p:spPr>
          <p:txBody>
            <a:bodyPr>
              <a:spAutoFit/>
            </a:bodyPr>
            <a:lstStyle/>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kumimoji="0" lang="zh-CN" altLang="en-US"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rPr>
                <a:t>动植物生存条件</a:t>
              </a:r>
              <a:endParaRPr kumimoji="0" lang="en-US" altLang="zh-CN"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endParaRPr>
            </a:p>
            <a:p>
              <a:pPr marL="342900" lvl="2" indent="-342900" fontAlgn="auto">
                <a:spcBef>
                  <a:spcPts val="1200"/>
                </a:spcBef>
                <a:spcAft>
                  <a:spcPts val="0"/>
                </a:spcAft>
                <a:buClr>
                  <a:srgbClr val="FF0000"/>
                </a:buClr>
                <a:buFont typeface="Wingdings" panose="05000000000000000000" pitchFamily="2" charset="2"/>
                <a:buChar char="ü"/>
              </a:pPr>
              <a:r>
                <a:rPr lang="zh-CN" altLang="en-US" sz="2400" b="1" kern="0" dirty="0">
                  <a:solidFill>
                    <a:srgbClr val="FF0000"/>
                  </a:solidFill>
                  <a:ea typeface="宋体" pitchFamily="2" charset="-122"/>
                </a:rPr>
                <a:t>化学性质高度活跃</a:t>
              </a:r>
              <a:r>
                <a:rPr lang="zh-CN" altLang="en-US" sz="2000" b="1" kern="0" dirty="0">
                  <a:solidFill>
                    <a:srgbClr val="1F497D">
                      <a:lumMod val="10000"/>
                    </a:srgbClr>
                  </a:solidFill>
                  <a:ea typeface="宋体" pitchFamily="2" charset="-122"/>
                </a:rPr>
                <a:t>，如燃烧、风化作用</a:t>
              </a:r>
              <a:r>
                <a:rPr lang="zh-CN" altLang="en-US" sz="2000" b="1" kern="0" dirty="0" smtClean="0">
                  <a:solidFill>
                    <a:srgbClr val="1F497D">
                      <a:lumMod val="10000"/>
                    </a:srgbClr>
                  </a:solidFill>
                  <a:ea typeface="宋体" pitchFamily="2" charset="-122"/>
                </a:rPr>
                <a:t>等</a:t>
              </a: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endParaRPr>
            </a:p>
          </p:txBody>
        </p:sp>
      </p:grpSp>
    </p:spTree>
    <p:extLst>
      <p:ext uri="{BB962C8B-B14F-4D97-AF65-F5344CB8AC3E}">
        <p14:creationId xmlns:p14="http://schemas.microsoft.com/office/powerpoint/2010/main" val="347686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r>
              <a:rPr lang="zh-CN" altLang="en-US" sz="4000" b="1" dirty="0">
                <a:latin typeface="宋体" pitchFamily="2" charset="-122"/>
              </a:rPr>
              <a:t>影响蒸发的主要因子</a:t>
            </a:r>
          </a:p>
        </p:txBody>
      </p:sp>
      <p:graphicFrame>
        <p:nvGraphicFramePr>
          <p:cNvPr id="6" name="图示 5"/>
          <p:cNvGraphicFramePr/>
          <p:nvPr>
            <p:extLst>
              <p:ext uri="{D42A27DB-BD31-4B8C-83A1-F6EECF244321}">
                <p14:modId xmlns:p14="http://schemas.microsoft.com/office/powerpoint/2010/main" val="1016548536"/>
              </p:ext>
            </p:extLst>
          </p:nvPr>
        </p:nvGraphicFramePr>
        <p:xfrm>
          <a:off x="683568" y="1844825"/>
          <a:ext cx="7848872" cy="3528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Rectangle 4"/>
          <p:cNvSpPr>
            <a:spLocks noGrp="1" noChangeArrowheads="1"/>
          </p:cNvSpPr>
          <p:nvPr>
            <p:ph type="title"/>
          </p:nvPr>
        </p:nvSpPr>
        <p:spPr/>
        <p:txBody>
          <a:bodyPr/>
          <a:lstStyle/>
          <a:p>
            <a:r>
              <a:rPr lang="en-US" altLang="zh-CN" dirty="0" smtClean="0"/>
              <a:t>2. </a:t>
            </a:r>
            <a:r>
              <a:rPr lang="zh-CN" altLang="en-US" dirty="0" smtClean="0"/>
              <a:t>凝结</a:t>
            </a:r>
            <a:r>
              <a:rPr lang="zh-CN" altLang="en-US" dirty="0"/>
              <a:t>和凝结条件</a:t>
            </a:r>
          </a:p>
        </p:txBody>
      </p:sp>
      <p:graphicFrame>
        <p:nvGraphicFramePr>
          <p:cNvPr id="6" name="图示 5"/>
          <p:cNvGraphicFramePr/>
          <p:nvPr>
            <p:extLst>
              <p:ext uri="{D42A27DB-BD31-4B8C-83A1-F6EECF244321}">
                <p14:modId xmlns:p14="http://schemas.microsoft.com/office/powerpoint/2010/main" val="638101638"/>
              </p:ext>
            </p:extLst>
          </p:nvPr>
        </p:nvGraphicFramePr>
        <p:xfrm>
          <a:off x="683568" y="1844824"/>
          <a:ext cx="7560840"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①大气</a:t>
            </a:r>
            <a:r>
              <a:rPr lang="zh-CN" altLang="en-US" dirty="0"/>
              <a:t>中水汽要达到饱和或过饱和</a:t>
            </a:r>
            <a:r>
              <a:rPr lang="zh-CN" altLang="en-US" dirty="0" smtClean="0"/>
              <a:t>状态</a:t>
            </a:r>
            <a:endParaRPr lang="zh-CN" altLang="en-US" dirty="0"/>
          </a:p>
        </p:txBody>
      </p:sp>
      <p:sp>
        <p:nvSpPr>
          <p:cNvPr id="3" name="内容占位符 2"/>
          <p:cNvSpPr>
            <a:spLocks noGrp="1"/>
          </p:cNvSpPr>
          <p:nvPr>
            <p:ph idx="1"/>
          </p:nvPr>
        </p:nvSpPr>
        <p:spPr/>
        <p:txBody>
          <a:bodyPr/>
          <a:lstStyle/>
          <a:p>
            <a:r>
              <a:rPr lang="zh-CN" altLang="en-US" dirty="0" smtClean="0"/>
              <a:t>增加水汽含量</a:t>
            </a:r>
            <a:endParaRPr lang="en-US" altLang="zh-CN" dirty="0" smtClean="0"/>
          </a:p>
          <a:p>
            <a:r>
              <a:rPr lang="zh-CN" altLang="en-US" dirty="0" smtClean="0"/>
              <a:t>大气降温</a:t>
            </a:r>
            <a:endParaRPr lang="en-US" altLang="zh-CN" dirty="0" smtClean="0"/>
          </a:p>
          <a:p>
            <a:pPr lvl="1"/>
            <a:r>
              <a:rPr lang="zh-CN" altLang="en-US" dirty="0" smtClean="0"/>
              <a:t>绝热冷却</a:t>
            </a:r>
            <a:endParaRPr lang="en-US" altLang="zh-CN" dirty="0" smtClean="0"/>
          </a:p>
          <a:p>
            <a:pPr lvl="1"/>
            <a:r>
              <a:rPr lang="zh-CN" altLang="en-US" dirty="0" smtClean="0"/>
              <a:t>辐射冷却</a:t>
            </a:r>
            <a:endParaRPr lang="en-US" altLang="zh-CN" dirty="0" smtClean="0"/>
          </a:p>
          <a:p>
            <a:pPr lvl="1"/>
            <a:r>
              <a:rPr lang="zh-CN" altLang="en-US" dirty="0" smtClean="0"/>
              <a:t>平流冷却</a:t>
            </a:r>
            <a:endParaRPr lang="en-US" altLang="zh-CN" dirty="0" smtClean="0"/>
          </a:p>
          <a:p>
            <a:pPr lvl="1"/>
            <a:r>
              <a:rPr lang="zh-CN" altLang="en-US" dirty="0" smtClean="0"/>
              <a:t>混合冷却</a:t>
            </a:r>
            <a:endParaRPr lang="zh-CN" altLang="en-US" dirty="0"/>
          </a:p>
        </p:txBody>
      </p:sp>
    </p:spTree>
    <p:extLst>
      <p:ext uri="{BB962C8B-B14F-4D97-AF65-F5344CB8AC3E}">
        <p14:creationId xmlns:p14="http://schemas.microsoft.com/office/powerpoint/2010/main" val="658962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4"/>
          <p:cNvSpPr>
            <a:spLocks noGrp="1" noChangeArrowheads="1"/>
          </p:cNvSpPr>
          <p:nvPr>
            <p:ph type="title"/>
          </p:nvPr>
        </p:nvSpPr>
        <p:spPr/>
        <p:txBody>
          <a:bodyPr/>
          <a:lstStyle/>
          <a:p>
            <a:r>
              <a:rPr lang="zh-CN" altLang="en-US" dirty="0" smtClean="0"/>
              <a:t>②凝结核</a:t>
            </a:r>
            <a:endParaRPr lang="zh-CN" altLang="en-US" dirty="0"/>
          </a:p>
        </p:txBody>
      </p:sp>
      <p:sp>
        <p:nvSpPr>
          <p:cNvPr id="2" name="内容占位符 1"/>
          <p:cNvSpPr>
            <a:spLocks noGrp="1"/>
          </p:cNvSpPr>
          <p:nvPr>
            <p:ph idx="1"/>
          </p:nvPr>
        </p:nvSpPr>
        <p:spPr/>
        <p:txBody>
          <a:bodyPr/>
          <a:lstStyle/>
          <a:p>
            <a:r>
              <a:rPr lang="zh-CN" altLang="en-US" dirty="0" smtClean="0">
                <a:solidFill>
                  <a:srgbClr val="0000FF"/>
                </a:solidFill>
              </a:rPr>
              <a:t>定义</a:t>
            </a:r>
            <a:r>
              <a:rPr lang="zh-CN" altLang="en-US" dirty="0" smtClean="0"/>
              <a:t>：大气中存在的大量的吸湿性微粒物质</a:t>
            </a:r>
            <a:endParaRPr lang="en-US" altLang="zh-CN" dirty="0" smtClean="0"/>
          </a:p>
          <a:p>
            <a:pPr lvl="1"/>
            <a:r>
              <a:rPr lang="zh-CN" altLang="en-US" dirty="0" smtClean="0"/>
              <a:t>比水汽分子大得多</a:t>
            </a:r>
            <a:endParaRPr lang="en-US" altLang="zh-CN" dirty="0" smtClean="0"/>
          </a:p>
          <a:p>
            <a:pPr lvl="1"/>
            <a:r>
              <a:rPr lang="zh-CN" altLang="en-US" dirty="0" smtClean="0"/>
              <a:t>对水分子吸引力也大</a:t>
            </a:r>
            <a:endParaRPr lang="en-US" altLang="zh-CN" dirty="0" smtClean="0"/>
          </a:p>
          <a:p>
            <a:pPr lvl="1"/>
            <a:r>
              <a:rPr lang="zh-CN" altLang="en-US" dirty="0" smtClean="0"/>
              <a:t>有利于水汽分子在其表面上的聚集</a:t>
            </a:r>
            <a:endParaRPr lang="en-US" altLang="zh-CN" dirty="0" smtClean="0"/>
          </a:p>
          <a:p>
            <a:pPr lvl="1"/>
            <a:r>
              <a:rPr lang="zh-CN" altLang="en-US" dirty="0" smtClean="0"/>
              <a:t>使其成为水汽凝结核心</a:t>
            </a:r>
          </a:p>
          <a:p>
            <a:pPr>
              <a:spcBef>
                <a:spcPts val="1800"/>
              </a:spcBef>
            </a:pPr>
            <a:r>
              <a:rPr lang="zh-CN" altLang="en-US" dirty="0" smtClean="0">
                <a:solidFill>
                  <a:srgbClr val="FF0000"/>
                </a:solidFill>
              </a:rPr>
              <a:t>凝结核的半径越大</a:t>
            </a:r>
            <a:r>
              <a:rPr lang="zh-CN" altLang="en-US" dirty="0" smtClean="0"/>
              <a:t>或吸湿性越好就越易产生凝结</a:t>
            </a:r>
          </a:p>
          <a:p>
            <a:endParaRPr lang="zh-CN" altLang="en-US" dirty="0"/>
          </a:p>
        </p:txBody>
      </p:sp>
      <p:sp>
        <p:nvSpPr>
          <p:cNvPr id="3" name="矩形 2"/>
          <p:cNvSpPr/>
          <p:nvPr/>
        </p:nvSpPr>
        <p:spPr>
          <a:xfrm>
            <a:off x="755576" y="2996952"/>
            <a:ext cx="8229600" cy="4525963"/>
          </a:xfrm>
          <a:prstGeom prst="rect">
            <a:avLst/>
          </a:prstGeom>
        </p:spPr>
        <p:txBody>
          <a:bodyPr/>
          <a:lstStyle/>
          <a:p>
            <a:pPr lvl="0" rtl="0">
              <a:buChar char="•"/>
            </a:pPr>
            <a:endParaRPr lang="zh-CN"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p:cNvSpPr>
            <a:spLocks noGrp="1" noChangeArrowheads="1"/>
          </p:cNvSpPr>
          <p:nvPr>
            <p:ph type="title"/>
          </p:nvPr>
        </p:nvSpPr>
        <p:spPr/>
        <p:txBody>
          <a:bodyPr>
            <a:normAutofit fontScale="90000"/>
          </a:bodyPr>
          <a:lstStyle/>
          <a:p>
            <a:r>
              <a:rPr lang="zh-CN" altLang="en-US" sz="4000"/>
              <a:t>水汽要达到饱和或过饱和状态的条件</a:t>
            </a:r>
          </a:p>
        </p:txBody>
      </p:sp>
      <p:graphicFrame>
        <p:nvGraphicFramePr>
          <p:cNvPr id="6" name="图示 5"/>
          <p:cNvGraphicFramePr/>
          <p:nvPr>
            <p:extLst>
              <p:ext uri="{D42A27DB-BD31-4B8C-83A1-F6EECF244321}">
                <p14:modId xmlns:p14="http://schemas.microsoft.com/office/powerpoint/2010/main" val="4114729532"/>
              </p:ext>
            </p:extLst>
          </p:nvPr>
        </p:nvGraphicFramePr>
        <p:xfrm>
          <a:off x="611560" y="1844825"/>
          <a:ext cx="8229600"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4"/>
          <p:cNvSpPr>
            <a:spLocks noGrp="1" noChangeArrowheads="1"/>
          </p:cNvSpPr>
          <p:nvPr>
            <p:ph type="title"/>
          </p:nvPr>
        </p:nvSpPr>
        <p:spPr/>
        <p:txBody>
          <a:bodyPr/>
          <a:lstStyle/>
          <a:p>
            <a:r>
              <a:rPr lang="en-US" altLang="zh-CN" dirty="0" smtClean="0"/>
              <a:t>4.2.3 </a:t>
            </a:r>
            <a:r>
              <a:rPr lang="zh-CN" altLang="en-US" dirty="0" smtClean="0"/>
              <a:t>水汽</a:t>
            </a:r>
            <a:r>
              <a:rPr lang="zh-CN" altLang="en-US" dirty="0"/>
              <a:t>的</a:t>
            </a:r>
            <a:r>
              <a:rPr lang="zh-CN" altLang="en-US" dirty="0" smtClean="0"/>
              <a:t>凝结现象</a:t>
            </a:r>
            <a:endParaRPr lang="zh-CN" altLang="en-US" dirty="0"/>
          </a:p>
        </p:txBody>
      </p:sp>
      <p:graphicFrame>
        <p:nvGraphicFramePr>
          <p:cNvPr id="6" name="图示 5"/>
          <p:cNvGraphicFramePr/>
          <p:nvPr>
            <p:extLst>
              <p:ext uri="{D42A27DB-BD31-4B8C-83A1-F6EECF244321}">
                <p14:modId xmlns:p14="http://schemas.microsoft.com/office/powerpoint/2010/main" val="3930410871"/>
              </p:ext>
            </p:extLst>
          </p:nvPr>
        </p:nvGraphicFramePr>
        <p:xfrm>
          <a:off x="683568" y="1844824"/>
          <a:ext cx="7848872" cy="3816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4"/>
          <p:cNvSpPr>
            <a:spLocks noGrp="1" noChangeArrowheads="1"/>
          </p:cNvSpPr>
          <p:nvPr>
            <p:ph type="title"/>
          </p:nvPr>
        </p:nvSpPr>
        <p:spPr/>
        <p:txBody>
          <a:bodyPr/>
          <a:lstStyle/>
          <a:p>
            <a:r>
              <a:rPr lang="en-US" altLang="zh-CN" dirty="0" smtClean="0"/>
              <a:t>1. </a:t>
            </a:r>
            <a:r>
              <a:rPr lang="zh-CN" altLang="en-US" dirty="0" smtClean="0"/>
              <a:t>地表面的凝结现象</a:t>
            </a:r>
            <a:endParaRPr lang="zh-CN" altLang="en-US" dirty="0"/>
          </a:p>
        </p:txBody>
      </p:sp>
      <p:graphicFrame>
        <p:nvGraphicFramePr>
          <p:cNvPr id="7" name="图示 6"/>
          <p:cNvGraphicFramePr/>
          <p:nvPr>
            <p:extLst>
              <p:ext uri="{D42A27DB-BD31-4B8C-83A1-F6EECF244321}">
                <p14:modId xmlns:p14="http://schemas.microsoft.com/office/powerpoint/2010/main" val="2365732783"/>
              </p:ext>
            </p:extLst>
          </p:nvPr>
        </p:nvGraphicFramePr>
        <p:xfrm>
          <a:off x="611560" y="191683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3670" name="Rectangle 6"/>
          <p:cNvSpPr>
            <a:spLocks noChangeArrowheads="1"/>
          </p:cNvSpPr>
          <p:nvPr/>
        </p:nvSpPr>
        <p:spPr bwMode="auto">
          <a:xfrm>
            <a:off x="6227763" y="188913"/>
            <a:ext cx="2350323"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地表面的凝结物</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相关的概念</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616621618"/>
              </p:ext>
            </p:extLst>
          </p:nvPr>
        </p:nvGraphicFramePr>
        <p:xfrm>
          <a:off x="678396" y="1772816"/>
          <a:ext cx="7787208"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4"/>
          <p:cNvSpPr>
            <a:spLocks noGrp="1" noChangeArrowheads="1"/>
          </p:cNvSpPr>
          <p:nvPr>
            <p:ph type="title"/>
          </p:nvPr>
        </p:nvSpPr>
        <p:spPr/>
        <p:txBody>
          <a:bodyPr/>
          <a:lstStyle/>
          <a:p>
            <a:r>
              <a:rPr lang="en-US" altLang="zh-CN" dirty="0" smtClean="0"/>
              <a:t>②</a:t>
            </a:r>
            <a:r>
              <a:rPr lang="zh-CN" altLang="en-US" dirty="0" smtClean="0"/>
              <a:t>雾凇和雨凇</a:t>
            </a:r>
            <a:endParaRPr lang="zh-CN" altLang="en-US" dirty="0"/>
          </a:p>
        </p:txBody>
      </p:sp>
      <p:graphicFrame>
        <p:nvGraphicFramePr>
          <p:cNvPr id="7" name="图示 6"/>
          <p:cNvGraphicFramePr/>
          <p:nvPr>
            <p:extLst>
              <p:ext uri="{D42A27DB-BD31-4B8C-83A1-F6EECF244321}">
                <p14:modId xmlns:p14="http://schemas.microsoft.com/office/powerpoint/2010/main" val="2052089005"/>
              </p:ext>
            </p:extLst>
          </p:nvPr>
        </p:nvGraphicFramePr>
        <p:xfrm>
          <a:off x="773453" y="1844824"/>
          <a:ext cx="7890519"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4694" name="Rectangle 6"/>
          <p:cNvSpPr>
            <a:spLocks noChangeArrowheads="1"/>
          </p:cNvSpPr>
          <p:nvPr/>
        </p:nvSpPr>
        <p:spPr bwMode="auto">
          <a:xfrm>
            <a:off x="6516216" y="188640"/>
            <a:ext cx="2350323"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地表面的凝结物</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zh-CN" altLang="en-US"/>
              <a:t>衡山雾凇 </a:t>
            </a:r>
          </a:p>
        </p:txBody>
      </p:sp>
      <p:pic>
        <p:nvPicPr>
          <p:cNvPr id="2" name="图片 1"/>
          <p:cNvPicPr>
            <a:picLocks noChangeAspect="1"/>
          </p:cNvPicPr>
          <p:nvPr/>
        </p:nvPicPr>
        <p:blipFill>
          <a:blip r:embed="rId2"/>
          <a:stretch>
            <a:fillRect/>
          </a:stretch>
        </p:blipFill>
        <p:spPr>
          <a:xfrm>
            <a:off x="683568" y="1772816"/>
            <a:ext cx="8071826" cy="487538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② </a:t>
            </a:r>
            <a:r>
              <a:rPr lang="zh-CN" altLang="en-US" dirty="0" smtClean="0"/>
              <a:t>二氧化碳</a:t>
            </a:r>
            <a:endParaRPr lang="zh-CN" altLang="en-US" dirty="0"/>
          </a:p>
        </p:txBody>
      </p:sp>
      <p:grpSp>
        <p:nvGrpSpPr>
          <p:cNvPr id="19" name="组合 5"/>
          <p:cNvGrpSpPr/>
          <p:nvPr/>
        </p:nvGrpSpPr>
        <p:grpSpPr>
          <a:xfrm>
            <a:off x="755576" y="1916832"/>
            <a:ext cx="3456384" cy="3528392"/>
            <a:chOff x="530254" y="2071678"/>
            <a:chExt cx="2587625" cy="2747963"/>
          </a:xfrm>
        </p:grpSpPr>
        <p:sp>
          <p:nvSpPr>
            <p:cNvPr id="20"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21"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22"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23" name="Rectangle 26"/>
            <p:cNvSpPr>
              <a:spLocks noChangeArrowheads="1"/>
            </p:cNvSpPr>
            <p:nvPr/>
          </p:nvSpPr>
          <p:spPr bwMode="black">
            <a:xfrm>
              <a:off x="1461517" y="2071678"/>
              <a:ext cx="675891" cy="407491"/>
            </a:xfrm>
            <a:prstGeom prst="rect">
              <a:avLst/>
            </a:prstGeom>
            <a:noFill/>
            <a:ln w="9525" algn="ctr">
              <a:noFill/>
              <a:miter lim="800000"/>
              <a:headEnd/>
              <a:tailEnd/>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rPr>
                <a:t>产生</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24" name="Text Box 28"/>
            <p:cNvSpPr txBox="1">
              <a:spLocks noChangeArrowheads="1"/>
            </p:cNvSpPr>
            <p:nvPr/>
          </p:nvSpPr>
          <p:spPr bwMode="gray">
            <a:xfrm>
              <a:off x="674716" y="2731409"/>
              <a:ext cx="2262188" cy="1030714"/>
            </a:xfrm>
            <a:prstGeom prst="rect">
              <a:avLst/>
            </a:prstGeom>
            <a:noFill/>
            <a:ln w="9525" algn="ctr">
              <a:noFill/>
              <a:miter lim="800000"/>
              <a:headEnd/>
              <a:tailEnd/>
            </a:ln>
            <a:effectLst/>
          </p:spPr>
          <p:txBody>
            <a:bodyPr>
              <a:spAutoFit/>
            </a:bodyPr>
            <a:lstStyle/>
            <a:p>
              <a:pPr marL="342900" lvl="1" indent="-342900" fontAlgn="auto">
                <a:spcBef>
                  <a:spcPts val="1200"/>
                </a:spcBef>
                <a:spcAft>
                  <a:spcPts val="0"/>
                </a:spcAft>
                <a:buClr>
                  <a:srgbClr val="FF0000"/>
                </a:buClr>
                <a:buFont typeface="Arial" panose="020B0604020202020204" pitchFamily="34" charset="0"/>
                <a:buChar char="•"/>
                <a:defRPr/>
              </a:pPr>
              <a:r>
                <a:rPr lang="zh-CN" altLang="en-US" sz="2000" b="1" kern="0" dirty="0" smtClean="0">
                  <a:solidFill>
                    <a:srgbClr val="1F497D">
                      <a:lumMod val="10000"/>
                    </a:srgbClr>
                  </a:solidFill>
                  <a:ea typeface="宋体" pitchFamily="2" charset="-122"/>
                </a:rPr>
                <a:t>有机物燃烧</a:t>
              </a:r>
              <a:endParaRPr lang="en-US" altLang="zh-CN" sz="2000" b="1" kern="0" dirty="0" smtClean="0">
                <a:solidFill>
                  <a:srgbClr val="1F497D">
                    <a:lumMod val="10000"/>
                  </a:srgbClr>
                </a:solidFill>
                <a:ea typeface="宋体" pitchFamily="2" charset="-122"/>
              </a:endParaRPr>
            </a:p>
            <a:p>
              <a:pPr marL="342900" lvl="1" indent="-342900" fontAlgn="auto">
                <a:spcBef>
                  <a:spcPts val="1200"/>
                </a:spcBef>
                <a:spcAft>
                  <a:spcPts val="0"/>
                </a:spcAft>
                <a:buClr>
                  <a:srgbClr val="FF0000"/>
                </a:buClr>
                <a:buFont typeface="Arial" panose="020B0604020202020204" pitchFamily="34" charset="0"/>
                <a:buChar char="•"/>
                <a:defRPr/>
              </a:pPr>
              <a:r>
                <a:rPr lang="zh-CN" altLang="en-US" sz="2000" b="1" kern="0" dirty="0" smtClean="0">
                  <a:solidFill>
                    <a:srgbClr val="1F497D">
                      <a:lumMod val="10000"/>
                    </a:srgbClr>
                  </a:solidFill>
                  <a:ea typeface="宋体" pitchFamily="2" charset="-122"/>
                </a:rPr>
                <a:t>腐烂</a:t>
              </a:r>
              <a:endParaRPr lang="en-US" altLang="zh-CN" sz="2000" b="1" kern="0" dirty="0" smtClean="0">
                <a:solidFill>
                  <a:srgbClr val="1F497D">
                    <a:lumMod val="10000"/>
                  </a:srgbClr>
                </a:solidFill>
                <a:ea typeface="宋体" pitchFamily="2" charset="-122"/>
              </a:endParaRPr>
            </a:p>
            <a:p>
              <a:pPr marL="342900" lvl="1" indent="-342900" fontAlgn="auto">
                <a:spcBef>
                  <a:spcPts val="1200"/>
                </a:spcBef>
                <a:spcAft>
                  <a:spcPts val="0"/>
                </a:spcAft>
                <a:buClr>
                  <a:srgbClr val="FF0000"/>
                </a:buClr>
                <a:buFont typeface="Arial" panose="020B0604020202020204" pitchFamily="34" charset="0"/>
                <a:buChar char="•"/>
                <a:defRPr/>
              </a:pPr>
              <a:r>
                <a:rPr lang="zh-CN" altLang="en-US" sz="2000" b="1" kern="0" dirty="0" smtClean="0">
                  <a:solidFill>
                    <a:srgbClr val="1F497D">
                      <a:lumMod val="10000"/>
                    </a:srgbClr>
                  </a:solidFill>
                  <a:ea typeface="宋体" pitchFamily="2" charset="-122"/>
                </a:rPr>
                <a:t>生物呼吸</a:t>
              </a:r>
              <a:endParaRPr lang="zh-CN" altLang="en-US" sz="2000" b="1" kern="0" dirty="0">
                <a:solidFill>
                  <a:srgbClr val="1F497D">
                    <a:lumMod val="10000"/>
                  </a:srgbClr>
                </a:solidFill>
                <a:ea typeface="宋体" pitchFamily="2" charset="-122"/>
              </a:endParaRPr>
            </a:p>
          </p:txBody>
        </p:sp>
      </p:grpSp>
      <p:grpSp>
        <p:nvGrpSpPr>
          <p:cNvPr id="37" name="组合 5"/>
          <p:cNvGrpSpPr/>
          <p:nvPr/>
        </p:nvGrpSpPr>
        <p:grpSpPr>
          <a:xfrm>
            <a:off x="4932040" y="1916832"/>
            <a:ext cx="3456384" cy="3528392"/>
            <a:chOff x="530254" y="2071678"/>
            <a:chExt cx="2587625" cy="2747963"/>
          </a:xfrm>
        </p:grpSpPr>
        <p:sp>
          <p:nvSpPr>
            <p:cNvPr id="38"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39"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40"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41" name="Rectangle 26"/>
            <p:cNvSpPr>
              <a:spLocks noChangeArrowheads="1"/>
            </p:cNvSpPr>
            <p:nvPr/>
          </p:nvSpPr>
          <p:spPr bwMode="black">
            <a:xfrm>
              <a:off x="1461517" y="2071678"/>
              <a:ext cx="675891" cy="407491"/>
            </a:xfrm>
            <a:prstGeom prst="rect">
              <a:avLst/>
            </a:prstGeom>
            <a:noFill/>
            <a:ln w="9525" algn="ctr">
              <a:noFill/>
              <a:miter lim="800000"/>
              <a:headEnd/>
              <a:tailEnd/>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dirty="0">
                  <a:solidFill>
                    <a:srgbClr val="FFFFFF"/>
                  </a:solidFill>
                  <a:effectLst>
                    <a:outerShdw blurRad="38100" dist="38100" dir="2700000" algn="tl">
                      <a:srgbClr val="000000">
                        <a:alpha val="43137"/>
                      </a:srgbClr>
                    </a:outerShdw>
                  </a:effectLst>
                  <a:latin typeface="黑体" pitchFamily="49" charset="-122"/>
                  <a:ea typeface="黑体" pitchFamily="49" charset="-122"/>
                </a:rPr>
                <a:t>影响</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42" name="Text Box 28"/>
            <p:cNvSpPr txBox="1">
              <a:spLocks noChangeArrowheads="1"/>
            </p:cNvSpPr>
            <p:nvPr/>
          </p:nvSpPr>
          <p:spPr bwMode="gray">
            <a:xfrm>
              <a:off x="674716" y="2731409"/>
              <a:ext cx="2262188" cy="1749816"/>
            </a:xfrm>
            <a:prstGeom prst="rect">
              <a:avLst/>
            </a:prstGeom>
            <a:noFill/>
            <a:ln w="9525" algn="ctr">
              <a:noFill/>
              <a:miter lim="800000"/>
              <a:headEnd/>
              <a:tailEnd/>
            </a:ln>
            <a:effectLst/>
          </p:spPr>
          <p:txBody>
            <a:bodyPr>
              <a:spAutoFit/>
            </a:bodyPr>
            <a:lstStyle/>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kumimoji="0" lang="zh-CN" altLang="en-US"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rPr>
                <a:t>强烈吸收地表长波辐射；</a:t>
              </a:r>
              <a:endParaRPr kumimoji="0" lang="en-US" altLang="zh-CN"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endParaRPr>
            </a:p>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lang="zh-CN" altLang="en-US" sz="2000" b="1" kern="0" dirty="0" smtClean="0">
                  <a:solidFill>
                    <a:srgbClr val="1F497D">
                      <a:lumMod val="10000"/>
                    </a:srgbClr>
                  </a:solidFill>
                  <a:ea typeface="宋体" pitchFamily="2" charset="-122"/>
                </a:rPr>
                <a:t>改变大气热平衡，导致地面和低层大气平均温度上升</a:t>
              </a:r>
              <a:endParaRPr lang="en-US" altLang="zh-CN" sz="2000" b="1" kern="0" dirty="0" smtClean="0">
                <a:solidFill>
                  <a:srgbClr val="1F497D">
                    <a:lumMod val="10000"/>
                  </a:srgbClr>
                </a:solidFill>
                <a:ea typeface="宋体" pitchFamily="2" charset="-122"/>
              </a:endParaRPr>
            </a:p>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endParaRPr>
            </a:p>
          </p:txBody>
        </p:sp>
      </p:grpSp>
    </p:spTree>
    <p:extLst>
      <p:ext uri="{BB962C8B-B14F-4D97-AF65-F5344CB8AC3E}">
        <p14:creationId xmlns:p14="http://schemas.microsoft.com/office/powerpoint/2010/main" val="108446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zh-CN" altLang="en-US" smtClean="0"/>
              <a:t>乌鲁木齐雾凇</a:t>
            </a:r>
            <a:endParaRPr lang="zh-CN" altLang="en-US" dirty="0"/>
          </a:p>
        </p:txBody>
      </p:sp>
      <p:pic>
        <p:nvPicPr>
          <p:cNvPr id="5" name="图片 4"/>
          <p:cNvPicPr>
            <a:picLocks noChangeAspect="1"/>
          </p:cNvPicPr>
          <p:nvPr/>
        </p:nvPicPr>
        <p:blipFill>
          <a:blip r:embed="rId2"/>
          <a:stretch>
            <a:fillRect/>
          </a:stretch>
        </p:blipFill>
        <p:spPr>
          <a:xfrm>
            <a:off x="683568" y="1772816"/>
            <a:ext cx="6516612" cy="4887458"/>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zh-CN" altLang="en-US" sz="4000" b="1"/>
              <a:t>吉林雾凇</a:t>
            </a:r>
            <a:r>
              <a:rPr lang="zh-CN" altLang="en-US" sz="4000"/>
              <a:t> </a:t>
            </a:r>
          </a:p>
        </p:txBody>
      </p:sp>
      <p:pic>
        <p:nvPicPr>
          <p:cNvPr id="3" name="图片 2"/>
          <p:cNvPicPr>
            <a:picLocks noChangeAspect="1"/>
          </p:cNvPicPr>
          <p:nvPr/>
        </p:nvPicPr>
        <p:blipFill>
          <a:blip r:embed="rId2"/>
          <a:stretch>
            <a:fillRect/>
          </a:stretch>
        </p:blipFill>
        <p:spPr>
          <a:xfrm>
            <a:off x="683568" y="1844824"/>
            <a:ext cx="5597589" cy="4887609"/>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zh-CN" altLang="en-US"/>
              <a:t>雨凇</a:t>
            </a:r>
          </a:p>
        </p:txBody>
      </p:sp>
      <p:pic>
        <p:nvPicPr>
          <p:cNvPr id="3" name="内容占位符 2"/>
          <p:cNvPicPr>
            <a:picLocks noGrp="1" noChangeAspect="1"/>
          </p:cNvPicPr>
          <p:nvPr>
            <p:ph idx="1"/>
          </p:nvPr>
        </p:nvPicPr>
        <p:blipFill>
          <a:blip r:embed="rId2"/>
          <a:stretch>
            <a:fillRect/>
          </a:stretch>
        </p:blipFill>
        <p:spPr>
          <a:xfrm>
            <a:off x="683568" y="1844824"/>
            <a:ext cx="7679801" cy="4525963"/>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zh-CN" altLang="en-US" dirty="0" smtClean="0"/>
              <a:t>雾凇和雨凇对环境的影响</a:t>
            </a:r>
            <a:endParaRPr lang="zh-CN" altLang="en-US" dirty="0"/>
          </a:p>
        </p:txBody>
      </p:sp>
      <p:graphicFrame>
        <p:nvGraphicFramePr>
          <p:cNvPr id="6" name="图示 5"/>
          <p:cNvGraphicFramePr/>
          <p:nvPr>
            <p:extLst>
              <p:ext uri="{D42A27DB-BD31-4B8C-83A1-F6EECF244321}">
                <p14:modId xmlns:p14="http://schemas.microsoft.com/office/powerpoint/2010/main" val="2912382660"/>
              </p:ext>
            </p:extLst>
          </p:nvPr>
        </p:nvGraphicFramePr>
        <p:xfrm>
          <a:off x="755576" y="1916832"/>
          <a:ext cx="7776864"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zh-CN" altLang="en-US" dirty="0" smtClean="0"/>
              <a:t>被雨凇压倒的大树 </a:t>
            </a:r>
            <a:endParaRPr lang="zh-CN" altLang="en-US" dirty="0"/>
          </a:p>
        </p:txBody>
      </p:sp>
      <p:pic>
        <p:nvPicPr>
          <p:cNvPr id="5" name="内容占位符 4"/>
          <p:cNvPicPr>
            <a:picLocks noGrp="1" noChangeAspect="1"/>
          </p:cNvPicPr>
          <p:nvPr>
            <p:ph idx="1"/>
          </p:nvPr>
        </p:nvPicPr>
        <p:blipFill>
          <a:blip r:embed="rId2"/>
          <a:stretch>
            <a:fillRect/>
          </a:stretch>
        </p:blipFill>
        <p:spPr>
          <a:xfrm>
            <a:off x="683568" y="1772816"/>
            <a:ext cx="6432714" cy="4824536"/>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大气中的凝结现象</a:t>
            </a:r>
            <a:endParaRPr lang="zh-CN" altLang="en-US" dirty="0"/>
          </a:p>
        </p:txBody>
      </p:sp>
      <p:sp>
        <p:nvSpPr>
          <p:cNvPr id="3" name="内容占位符 2"/>
          <p:cNvSpPr>
            <a:spLocks noGrp="1"/>
          </p:cNvSpPr>
          <p:nvPr>
            <p:ph idx="1"/>
          </p:nvPr>
        </p:nvSpPr>
        <p:spPr>
          <a:xfrm>
            <a:off x="611560" y="1844824"/>
            <a:ext cx="8229600" cy="4525963"/>
          </a:xfrm>
        </p:spPr>
        <p:txBody>
          <a:bodyPr/>
          <a:lstStyle/>
          <a:p>
            <a:pPr marL="514350" indent="-514350">
              <a:buFont typeface="+mj-ea"/>
              <a:buAutoNum type="circleNumDbPlain"/>
            </a:pPr>
            <a:r>
              <a:rPr lang="zh-CN" altLang="en-US" dirty="0" smtClean="0"/>
              <a:t>雾</a:t>
            </a:r>
            <a:endParaRPr lang="en-US" altLang="zh-CN" dirty="0" smtClean="0"/>
          </a:p>
          <a:p>
            <a:pPr marL="514350" indent="-514350">
              <a:buFont typeface="+mj-ea"/>
              <a:buAutoNum type="circleNumDbPlain"/>
            </a:pPr>
            <a:r>
              <a:rPr lang="zh-CN" altLang="en-US" dirty="0"/>
              <a:t>云</a:t>
            </a:r>
          </a:p>
        </p:txBody>
      </p:sp>
    </p:spTree>
    <p:extLst>
      <p:ext uri="{BB962C8B-B14F-4D97-AF65-F5344CB8AC3E}">
        <p14:creationId xmlns:p14="http://schemas.microsoft.com/office/powerpoint/2010/main" val="2342632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4"/>
          <p:cNvSpPr>
            <a:spLocks noGrp="1" noChangeArrowheads="1"/>
          </p:cNvSpPr>
          <p:nvPr>
            <p:ph type="title"/>
          </p:nvPr>
        </p:nvSpPr>
        <p:spPr/>
        <p:txBody>
          <a:bodyPr/>
          <a:lstStyle/>
          <a:p>
            <a:r>
              <a:rPr lang="en-US" altLang="zh-CN" dirty="0" smtClean="0">
                <a:latin typeface="黑体" panose="02010609060101010101" pitchFamily="49" charset="-122"/>
                <a:ea typeface="黑体" panose="02010609060101010101" pitchFamily="49" charset="-122"/>
              </a:rPr>
              <a:t>①</a:t>
            </a:r>
            <a:r>
              <a:rPr lang="zh-CN" altLang="en-US" dirty="0" smtClean="0"/>
              <a:t>雾</a:t>
            </a:r>
            <a:endParaRPr lang="zh-CN" altLang="en-US" dirty="0"/>
          </a:p>
        </p:txBody>
      </p:sp>
      <p:graphicFrame>
        <p:nvGraphicFramePr>
          <p:cNvPr id="7" name="图示 6"/>
          <p:cNvGraphicFramePr/>
          <p:nvPr>
            <p:extLst>
              <p:ext uri="{D42A27DB-BD31-4B8C-83A1-F6EECF244321}">
                <p14:modId xmlns:p14="http://schemas.microsoft.com/office/powerpoint/2010/main" val="1828053631"/>
              </p:ext>
            </p:extLst>
          </p:nvPr>
        </p:nvGraphicFramePr>
        <p:xfrm>
          <a:off x="665063" y="1916832"/>
          <a:ext cx="8229600" cy="396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5718" name="Rectangle 6"/>
          <p:cNvSpPr>
            <a:spLocks noChangeArrowheads="1"/>
          </p:cNvSpPr>
          <p:nvPr/>
        </p:nvSpPr>
        <p:spPr bwMode="auto">
          <a:xfrm>
            <a:off x="6542157" y="260350"/>
            <a:ext cx="2350323"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大气中的凝结物</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4"/>
          <p:cNvSpPr>
            <a:spLocks noGrp="1" noChangeArrowheads="1"/>
          </p:cNvSpPr>
          <p:nvPr>
            <p:ph type="title"/>
          </p:nvPr>
        </p:nvSpPr>
        <p:spPr/>
        <p:txBody>
          <a:bodyPr/>
          <a:lstStyle/>
          <a:p>
            <a:r>
              <a:rPr lang="zh-CN" altLang="en-US" dirty="0"/>
              <a:t>雾的形成及种类</a:t>
            </a:r>
          </a:p>
        </p:txBody>
      </p:sp>
      <p:sp>
        <p:nvSpPr>
          <p:cNvPr id="2" name="内容占位符 1"/>
          <p:cNvSpPr>
            <a:spLocks noGrp="1"/>
          </p:cNvSpPr>
          <p:nvPr>
            <p:ph idx="1"/>
          </p:nvPr>
        </p:nvSpPr>
        <p:spPr/>
        <p:txBody>
          <a:bodyPr/>
          <a:lstStyle/>
          <a:p>
            <a:r>
              <a:rPr lang="zh-CN" altLang="en-US" dirty="0"/>
              <a:t>基本条件：</a:t>
            </a:r>
          </a:p>
          <a:p>
            <a:pPr lvl="1"/>
            <a:r>
              <a:rPr lang="zh-CN" altLang="en-US" dirty="0" smtClean="0"/>
              <a:t>近</a:t>
            </a:r>
            <a:r>
              <a:rPr lang="zh-CN" altLang="en-US" dirty="0"/>
              <a:t>地面空气中水汽</a:t>
            </a:r>
            <a:r>
              <a:rPr lang="zh-CN" altLang="en-US" dirty="0" smtClean="0"/>
              <a:t>充沛</a:t>
            </a:r>
            <a:endParaRPr lang="zh-CN" altLang="en-US" dirty="0"/>
          </a:p>
          <a:p>
            <a:pPr lvl="1"/>
            <a:r>
              <a:rPr lang="zh-CN" altLang="en-US" dirty="0" smtClean="0"/>
              <a:t>温度冷却</a:t>
            </a:r>
            <a:endParaRPr lang="zh-CN" altLang="en-US" dirty="0"/>
          </a:p>
          <a:p>
            <a:pPr lvl="1"/>
            <a:r>
              <a:rPr lang="zh-CN" altLang="en-US" dirty="0" smtClean="0"/>
              <a:t>存在凝结核</a:t>
            </a:r>
            <a:endParaRPr lang="zh-CN" altLang="en-US" dirty="0"/>
          </a:p>
          <a:p>
            <a:pPr lvl="1"/>
            <a:r>
              <a:rPr lang="zh-CN" altLang="en-US" dirty="0" smtClean="0"/>
              <a:t>贴近</a:t>
            </a:r>
            <a:r>
              <a:rPr lang="zh-CN" altLang="en-US" dirty="0"/>
              <a:t>地气层中的水汽压大于其饱和水汽压时，水汽凝结成</a:t>
            </a:r>
            <a:r>
              <a:rPr lang="zh-CN" altLang="en-US" dirty="0" smtClean="0"/>
              <a:t>雾</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雾的种类</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871711966"/>
              </p:ext>
            </p:extLst>
          </p:nvPr>
        </p:nvGraphicFramePr>
        <p:xfrm>
          <a:off x="395536"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4"/>
          <p:cNvSpPr>
            <a:spLocks noGrp="1" noChangeArrowheads="1"/>
          </p:cNvSpPr>
          <p:nvPr>
            <p:ph type="title"/>
          </p:nvPr>
        </p:nvSpPr>
        <p:spPr/>
        <p:txBody>
          <a:bodyPr/>
          <a:lstStyle/>
          <a:p>
            <a:r>
              <a:rPr lang="en-US" altLang="zh-CN" dirty="0" smtClean="0"/>
              <a:t>a</a:t>
            </a:r>
            <a:r>
              <a:rPr lang="en-US" altLang="zh-CN" dirty="0"/>
              <a:t>.</a:t>
            </a:r>
            <a:r>
              <a:rPr lang="zh-CN" altLang="en-US" dirty="0" smtClean="0"/>
              <a:t>辐射雾</a:t>
            </a:r>
            <a:endParaRPr lang="zh-CN" altLang="en-US" dirty="0"/>
          </a:p>
        </p:txBody>
      </p:sp>
      <p:graphicFrame>
        <p:nvGraphicFramePr>
          <p:cNvPr id="7" name="图示 6"/>
          <p:cNvGraphicFramePr/>
          <p:nvPr>
            <p:extLst>
              <p:ext uri="{D42A27DB-BD31-4B8C-83A1-F6EECF244321}">
                <p14:modId xmlns:p14="http://schemas.microsoft.com/office/powerpoint/2010/main" val="2882616601"/>
              </p:ext>
            </p:extLst>
          </p:nvPr>
        </p:nvGraphicFramePr>
        <p:xfrm>
          <a:off x="611560"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2646" name="Rectangle 6"/>
          <p:cNvSpPr>
            <a:spLocks noChangeArrowheads="1"/>
          </p:cNvSpPr>
          <p:nvPr/>
        </p:nvSpPr>
        <p:spPr bwMode="auto">
          <a:xfrm>
            <a:off x="7235825" y="188913"/>
            <a:ext cx="1685925" cy="461665"/>
          </a:xfrm>
          <a:prstGeom prst="rect">
            <a:avLst/>
          </a:prstGeom>
          <a:noFill/>
          <a:ln w="9525">
            <a:noFill/>
            <a:miter lim="800000"/>
            <a:headEnd/>
            <a:tailEnd/>
          </a:ln>
          <a:effectLst/>
        </p:spPr>
        <p:txBody>
          <a:bodyPr>
            <a:spAutoFit/>
          </a:bodyPr>
          <a:lstStyle/>
          <a:p>
            <a:r>
              <a:rPr lang="zh-CN" altLang="en-US" sz="2400" b="1" i="1" dirty="0">
                <a:solidFill>
                  <a:srgbClr val="0000FF"/>
                </a:solidFill>
              </a:rPr>
              <a:t>雾的种类</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③ </a:t>
            </a:r>
            <a:r>
              <a:rPr lang="zh-CN" altLang="en-US" dirty="0" smtClean="0"/>
              <a:t>臭氧</a:t>
            </a:r>
            <a:endParaRPr lang="zh-CN" altLang="en-US" dirty="0"/>
          </a:p>
        </p:txBody>
      </p:sp>
      <p:grpSp>
        <p:nvGrpSpPr>
          <p:cNvPr id="19" name="组合 5"/>
          <p:cNvGrpSpPr/>
          <p:nvPr/>
        </p:nvGrpSpPr>
        <p:grpSpPr>
          <a:xfrm>
            <a:off x="755576" y="1916832"/>
            <a:ext cx="3456384" cy="3528392"/>
            <a:chOff x="530254" y="2071678"/>
            <a:chExt cx="2587625" cy="2747963"/>
          </a:xfrm>
        </p:grpSpPr>
        <p:sp>
          <p:nvSpPr>
            <p:cNvPr id="20"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21"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22"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23" name="Rectangle 26"/>
            <p:cNvSpPr>
              <a:spLocks noChangeArrowheads="1"/>
            </p:cNvSpPr>
            <p:nvPr/>
          </p:nvSpPr>
          <p:spPr bwMode="black">
            <a:xfrm>
              <a:off x="1461517" y="2071678"/>
              <a:ext cx="675891" cy="407491"/>
            </a:xfrm>
            <a:prstGeom prst="rect">
              <a:avLst/>
            </a:prstGeom>
            <a:noFill/>
            <a:ln w="9525" algn="ctr">
              <a:noFill/>
              <a:miter lim="800000"/>
              <a:headEnd/>
              <a:tailEnd/>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rPr>
                <a:t>分布</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24" name="Text Box 28"/>
            <p:cNvSpPr txBox="1">
              <a:spLocks noChangeArrowheads="1"/>
            </p:cNvSpPr>
            <p:nvPr/>
          </p:nvSpPr>
          <p:spPr bwMode="gray">
            <a:xfrm>
              <a:off x="674716" y="2731409"/>
              <a:ext cx="2262188" cy="671162"/>
            </a:xfrm>
            <a:prstGeom prst="rect">
              <a:avLst/>
            </a:prstGeom>
            <a:noFill/>
            <a:ln w="9525" algn="ctr">
              <a:noFill/>
              <a:miter lim="800000"/>
              <a:headEnd/>
              <a:tailEnd/>
            </a:ln>
            <a:effectLst/>
          </p:spPr>
          <p:txBody>
            <a:bodyPr>
              <a:spAutoFit/>
            </a:bodyPr>
            <a:lstStyle/>
            <a:p>
              <a:pPr marL="342900" marR="0" lvl="1" indent="-342900" algn="l" defTabSz="914400" rtl="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r>
                <a:rPr kumimoji="0" lang="en-US" altLang="zh-CN"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rPr>
                <a:t>10-40km</a:t>
              </a:r>
            </a:p>
            <a:p>
              <a:pPr marL="342900" marR="0" lvl="1" indent="-342900" algn="l" defTabSz="914400" rtl="0" eaLnBrk="1" fontAlgn="auto" latinLnBrk="0" hangingPunct="1">
                <a:lnSpc>
                  <a:spcPct val="100000"/>
                </a:lnSpc>
                <a:spcBef>
                  <a:spcPts val="1200"/>
                </a:spcBef>
                <a:spcAft>
                  <a:spcPts val="0"/>
                </a:spcAft>
                <a:buClr>
                  <a:srgbClr val="FF0000"/>
                </a:buClr>
                <a:buSzTx/>
                <a:buFont typeface="Arial" panose="020B0604020202020204" pitchFamily="34" charset="0"/>
                <a:buChar char="•"/>
                <a:tabLst/>
                <a:defRPr/>
              </a:pP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endParaRPr>
            </a:p>
          </p:txBody>
        </p:sp>
      </p:grpSp>
      <p:grpSp>
        <p:nvGrpSpPr>
          <p:cNvPr id="37" name="组合 5"/>
          <p:cNvGrpSpPr/>
          <p:nvPr/>
        </p:nvGrpSpPr>
        <p:grpSpPr>
          <a:xfrm>
            <a:off x="4932040" y="1916832"/>
            <a:ext cx="3456384" cy="3528392"/>
            <a:chOff x="530254" y="2071678"/>
            <a:chExt cx="2587625" cy="2747963"/>
          </a:xfrm>
        </p:grpSpPr>
        <p:sp>
          <p:nvSpPr>
            <p:cNvPr id="38"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39"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40"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41" name="Rectangle 26"/>
            <p:cNvSpPr>
              <a:spLocks noChangeArrowheads="1"/>
            </p:cNvSpPr>
            <p:nvPr/>
          </p:nvSpPr>
          <p:spPr bwMode="black">
            <a:xfrm>
              <a:off x="1461517" y="2071678"/>
              <a:ext cx="675891" cy="407491"/>
            </a:xfrm>
            <a:prstGeom prst="rect">
              <a:avLst/>
            </a:prstGeom>
            <a:noFill/>
            <a:ln w="9525" algn="ctr">
              <a:noFill/>
              <a:miter lim="800000"/>
              <a:headEnd/>
              <a:tailEnd/>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rPr>
                <a:t>影响</a:t>
              </a:r>
              <a:endParaRPr kumimoji="0" lang="en-US" altLang="zh-CN"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
          <p:nvSpPr>
            <p:cNvPr id="42" name="Text Box 28"/>
            <p:cNvSpPr txBox="1">
              <a:spLocks noChangeArrowheads="1"/>
            </p:cNvSpPr>
            <p:nvPr/>
          </p:nvSpPr>
          <p:spPr bwMode="gray">
            <a:xfrm>
              <a:off x="674716" y="2731409"/>
              <a:ext cx="2262188" cy="2061427"/>
            </a:xfrm>
            <a:prstGeom prst="rect">
              <a:avLst/>
            </a:prstGeom>
            <a:noFill/>
            <a:ln w="9525" algn="ctr">
              <a:noFill/>
              <a:miter lim="800000"/>
              <a:headEnd/>
              <a:tailEnd/>
            </a:ln>
            <a:effectLst/>
          </p:spPr>
          <p:txBody>
            <a:bodyPr>
              <a:spAutoFit/>
            </a:bodyPr>
            <a:lstStyle/>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kumimoji="0" lang="zh-CN" altLang="en-US"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rPr>
                <a:t>具有</a:t>
              </a:r>
              <a:r>
                <a:rPr kumimoji="0" lang="zh-CN" altLang="en-US" sz="2000" b="1" i="0" u="none" strike="noStrike" kern="0" cap="none" spc="0" normalizeH="0" baseline="0" noProof="0" dirty="0" smtClean="0">
                  <a:ln>
                    <a:noFill/>
                  </a:ln>
                  <a:solidFill>
                    <a:srgbClr val="0000FF"/>
                  </a:solidFill>
                  <a:effectLst/>
                  <a:uLnTx/>
                  <a:uFillTx/>
                  <a:latin typeface="Arial" charset="0"/>
                  <a:ea typeface="宋体" pitchFamily="2" charset="-122"/>
                  <a:cs typeface="+mn-cs"/>
                </a:rPr>
                <a:t>强烈吸收</a:t>
              </a:r>
              <a:r>
                <a:rPr kumimoji="0" lang="zh-CN" altLang="en-US" b="1" i="0" u="none" strike="noStrike" kern="0" cap="none" spc="0" normalizeH="0" baseline="0" noProof="0" dirty="0" smtClean="0">
                  <a:ln>
                    <a:noFill/>
                  </a:ln>
                  <a:solidFill>
                    <a:srgbClr val="FF0000"/>
                  </a:solidFill>
                  <a:effectLst/>
                  <a:uLnTx/>
                  <a:uFillTx/>
                  <a:latin typeface="Arial" charset="0"/>
                  <a:ea typeface="宋体" pitchFamily="2" charset="-122"/>
                  <a:cs typeface="+mn-cs"/>
                </a:rPr>
                <a:t>太阳紫外辐射</a:t>
              </a:r>
              <a:r>
                <a:rPr kumimoji="0" lang="zh-CN" altLang="en-US"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rPr>
                <a:t>作用</a:t>
              </a:r>
              <a:endParaRPr kumimoji="0" lang="en-US" altLang="zh-CN"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endParaRPr>
            </a:p>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r>
                <a:rPr lang="zh-CN" altLang="en-US" sz="2000" b="1" kern="0" dirty="0" smtClean="0">
                  <a:solidFill>
                    <a:srgbClr val="1F497D">
                      <a:lumMod val="10000"/>
                    </a:srgbClr>
                  </a:solidFill>
                  <a:ea typeface="宋体" pitchFamily="2" charset="-122"/>
                </a:rPr>
                <a:t>氮肥和氟利昂破坏臭氧</a:t>
              </a:r>
              <a:endParaRPr lang="en-US" altLang="zh-CN" sz="2000" b="1" kern="0" dirty="0" smtClean="0">
                <a:solidFill>
                  <a:srgbClr val="1F497D">
                    <a:lumMod val="10000"/>
                  </a:srgbClr>
                </a:solidFill>
                <a:ea typeface="宋体" pitchFamily="2" charset="-122"/>
              </a:endParaRPr>
            </a:p>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endParaRPr kumimoji="0" lang="en-US" altLang="zh-CN" sz="2000" b="1" i="0" u="none" strike="noStrike" kern="0" cap="none" spc="0" normalizeH="0" baseline="0" noProof="0" dirty="0" smtClean="0">
                <a:ln>
                  <a:noFill/>
                </a:ln>
                <a:solidFill>
                  <a:srgbClr val="1F497D">
                    <a:lumMod val="10000"/>
                  </a:srgbClr>
                </a:solidFill>
                <a:effectLst/>
                <a:uLnTx/>
                <a:uFillTx/>
                <a:latin typeface="Arial" charset="0"/>
                <a:ea typeface="宋体" pitchFamily="2" charset="-122"/>
                <a:cs typeface="+mn-cs"/>
              </a:endParaRPr>
            </a:p>
            <a:p>
              <a:pPr marL="342900" marR="0" lvl="2" indent="-342900" algn="l" defTabSz="914400" rtl="0" eaLnBrk="1" fontAlgn="auto" latinLnBrk="0" hangingPunct="1">
                <a:lnSpc>
                  <a:spcPct val="100000"/>
                </a:lnSpc>
                <a:spcBef>
                  <a:spcPts val="1200"/>
                </a:spcBef>
                <a:spcAft>
                  <a:spcPts val="0"/>
                </a:spcAft>
                <a:buClr>
                  <a:srgbClr val="FF0000"/>
                </a:buClr>
                <a:buSzTx/>
                <a:buFont typeface="Wingdings" panose="05000000000000000000" pitchFamily="2" charset="2"/>
                <a:buChar char="ü"/>
                <a:tabLst/>
                <a:defRPr/>
              </a:pPr>
              <a:endParaRPr kumimoji="0" lang="zh-CN" altLang="en-US" sz="2000" b="1" i="0" u="none" strike="noStrike" kern="0" cap="none" spc="0" normalizeH="0" baseline="0" noProof="0" dirty="0">
                <a:ln>
                  <a:noFill/>
                </a:ln>
                <a:solidFill>
                  <a:srgbClr val="1F497D">
                    <a:lumMod val="10000"/>
                  </a:srgbClr>
                </a:solidFill>
                <a:effectLst/>
                <a:uLnTx/>
                <a:uFillTx/>
                <a:latin typeface="Arial" charset="0"/>
                <a:ea typeface="宋体" pitchFamily="2" charset="-122"/>
                <a:cs typeface="+mn-cs"/>
              </a:endParaRPr>
            </a:p>
          </p:txBody>
        </p:sp>
      </p:grpSp>
    </p:spTree>
    <p:extLst>
      <p:ext uri="{BB962C8B-B14F-4D97-AF65-F5344CB8AC3E}">
        <p14:creationId xmlns:p14="http://schemas.microsoft.com/office/powerpoint/2010/main" val="231507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4"/>
          <p:cNvSpPr>
            <a:spLocks noGrp="1" noChangeArrowheads="1"/>
          </p:cNvSpPr>
          <p:nvPr>
            <p:ph type="title"/>
          </p:nvPr>
        </p:nvSpPr>
        <p:spPr/>
        <p:txBody>
          <a:bodyPr/>
          <a:lstStyle/>
          <a:p>
            <a:r>
              <a:rPr lang="en-US" altLang="zh-CN" dirty="0" smtClean="0"/>
              <a:t>b.</a:t>
            </a:r>
            <a:r>
              <a:rPr lang="zh-CN" altLang="en-US" dirty="0" smtClean="0"/>
              <a:t>平流雾</a:t>
            </a:r>
            <a:endParaRPr lang="zh-CN" altLang="en-US" dirty="0"/>
          </a:p>
        </p:txBody>
      </p:sp>
      <p:graphicFrame>
        <p:nvGraphicFramePr>
          <p:cNvPr id="7" name="图示 6"/>
          <p:cNvGraphicFramePr/>
          <p:nvPr>
            <p:extLst>
              <p:ext uri="{D42A27DB-BD31-4B8C-83A1-F6EECF244321}">
                <p14:modId xmlns:p14="http://schemas.microsoft.com/office/powerpoint/2010/main" val="3797197149"/>
              </p:ext>
            </p:extLst>
          </p:nvPr>
        </p:nvGraphicFramePr>
        <p:xfrm>
          <a:off x="660332" y="1844824"/>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7766" name="Rectangle 6"/>
          <p:cNvSpPr>
            <a:spLocks noChangeArrowheads="1"/>
          </p:cNvSpPr>
          <p:nvPr/>
        </p:nvSpPr>
        <p:spPr bwMode="auto">
          <a:xfrm>
            <a:off x="7235825" y="188913"/>
            <a:ext cx="1685925" cy="461665"/>
          </a:xfrm>
          <a:prstGeom prst="rect">
            <a:avLst/>
          </a:prstGeom>
          <a:noFill/>
          <a:ln w="9525">
            <a:noFill/>
            <a:miter lim="800000"/>
            <a:headEnd/>
            <a:tailEnd/>
          </a:ln>
          <a:effectLst/>
        </p:spPr>
        <p:txBody>
          <a:bodyPr>
            <a:spAutoFit/>
          </a:bodyPr>
          <a:lstStyle/>
          <a:p>
            <a:r>
              <a:rPr lang="zh-CN" altLang="en-US" sz="2400" b="1" i="1" dirty="0">
                <a:solidFill>
                  <a:srgbClr val="0000FF"/>
                </a:solidFill>
              </a:rPr>
              <a:t>雾的种类</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4"/>
          <p:cNvSpPr>
            <a:spLocks noGrp="1" noChangeArrowheads="1"/>
          </p:cNvSpPr>
          <p:nvPr>
            <p:ph type="title"/>
          </p:nvPr>
        </p:nvSpPr>
        <p:spPr/>
        <p:txBody>
          <a:bodyPr/>
          <a:lstStyle/>
          <a:p>
            <a:r>
              <a:rPr lang="en-US" altLang="zh-CN" dirty="0" smtClean="0"/>
              <a:t>c.</a:t>
            </a:r>
            <a:r>
              <a:rPr lang="zh-CN" altLang="en-US" dirty="0" smtClean="0"/>
              <a:t>蒸汽</a:t>
            </a:r>
            <a:r>
              <a:rPr lang="zh-CN" altLang="en-US" dirty="0"/>
              <a:t>雾</a:t>
            </a:r>
          </a:p>
        </p:txBody>
      </p:sp>
      <p:graphicFrame>
        <p:nvGraphicFramePr>
          <p:cNvPr id="7" name="图示 6"/>
          <p:cNvGraphicFramePr/>
          <p:nvPr>
            <p:extLst>
              <p:ext uri="{D42A27DB-BD31-4B8C-83A1-F6EECF244321}">
                <p14:modId xmlns:p14="http://schemas.microsoft.com/office/powerpoint/2010/main" val="1854735050"/>
              </p:ext>
            </p:extLst>
          </p:nvPr>
        </p:nvGraphicFramePr>
        <p:xfrm>
          <a:off x="611560" y="1700808"/>
          <a:ext cx="8229600" cy="3913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8790" name="Rectangle 6"/>
          <p:cNvSpPr>
            <a:spLocks noChangeArrowheads="1"/>
          </p:cNvSpPr>
          <p:nvPr/>
        </p:nvSpPr>
        <p:spPr bwMode="auto">
          <a:xfrm>
            <a:off x="7235825" y="188913"/>
            <a:ext cx="1685925" cy="519112"/>
          </a:xfrm>
          <a:prstGeom prst="rect">
            <a:avLst/>
          </a:prstGeom>
          <a:noFill/>
          <a:ln w="9525">
            <a:noFill/>
            <a:miter lim="800000"/>
            <a:headEnd/>
            <a:tailEnd/>
          </a:ln>
          <a:effectLst/>
        </p:spPr>
        <p:txBody>
          <a:bodyPr>
            <a:spAutoFit/>
          </a:bodyPr>
          <a:lstStyle/>
          <a:p>
            <a:r>
              <a:rPr lang="zh-CN" altLang="en-US" b="1" i="1">
                <a:solidFill>
                  <a:schemeClr val="folHlink"/>
                </a:solidFill>
                <a:effectLst>
                  <a:outerShdw blurRad="38100" dist="38100" dir="2700000" algn="tl">
                    <a:srgbClr val="000000"/>
                  </a:outerShdw>
                </a:effectLst>
              </a:rPr>
              <a:t>雾的种类</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type="title"/>
          </p:nvPr>
        </p:nvSpPr>
        <p:spPr/>
        <p:txBody>
          <a:bodyPr/>
          <a:lstStyle/>
          <a:p>
            <a:r>
              <a:rPr lang="en-US" altLang="zh-CN" dirty="0" smtClean="0"/>
              <a:t>d.</a:t>
            </a:r>
            <a:r>
              <a:rPr lang="zh-CN" altLang="en-US" dirty="0" smtClean="0"/>
              <a:t>上坡</a:t>
            </a:r>
            <a:r>
              <a:rPr lang="zh-CN" altLang="en-US" dirty="0"/>
              <a:t>雾</a:t>
            </a:r>
          </a:p>
        </p:txBody>
      </p:sp>
      <p:graphicFrame>
        <p:nvGraphicFramePr>
          <p:cNvPr id="7" name="图示 6"/>
          <p:cNvGraphicFramePr/>
          <p:nvPr>
            <p:extLst>
              <p:ext uri="{D42A27DB-BD31-4B8C-83A1-F6EECF244321}">
                <p14:modId xmlns:p14="http://schemas.microsoft.com/office/powerpoint/2010/main" val="83846318"/>
              </p:ext>
            </p:extLst>
          </p:nvPr>
        </p:nvGraphicFramePr>
        <p:xfrm>
          <a:off x="611560" y="155679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6"/>
          <p:cNvSpPr>
            <a:spLocks noChangeArrowheads="1"/>
          </p:cNvSpPr>
          <p:nvPr/>
        </p:nvSpPr>
        <p:spPr bwMode="auto">
          <a:xfrm>
            <a:off x="7235825" y="188913"/>
            <a:ext cx="1685925" cy="461665"/>
          </a:xfrm>
          <a:prstGeom prst="rect">
            <a:avLst/>
          </a:prstGeom>
          <a:noFill/>
          <a:ln w="9525">
            <a:noFill/>
            <a:miter lim="800000"/>
            <a:headEnd/>
            <a:tailEnd/>
          </a:ln>
          <a:effectLst/>
        </p:spPr>
        <p:txBody>
          <a:bodyPr>
            <a:spAutoFit/>
          </a:bodyPr>
          <a:lstStyle/>
          <a:p>
            <a:r>
              <a:rPr lang="zh-CN" altLang="en-US" sz="2400" b="1" i="1" dirty="0">
                <a:solidFill>
                  <a:srgbClr val="0000FF"/>
                </a:solidFill>
              </a:rPr>
              <a:t>雾的种类</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noChangeArrowheads="1"/>
          </p:cNvSpPr>
          <p:nvPr>
            <p:ph type="title"/>
          </p:nvPr>
        </p:nvSpPr>
        <p:spPr/>
        <p:txBody>
          <a:bodyPr/>
          <a:lstStyle/>
          <a:p>
            <a:r>
              <a:rPr lang="en-US" altLang="zh-CN" dirty="0" smtClean="0"/>
              <a:t>e.</a:t>
            </a:r>
            <a:r>
              <a:rPr lang="zh-CN" altLang="en-US" dirty="0" smtClean="0"/>
              <a:t>锋面雾</a:t>
            </a:r>
            <a:endParaRPr lang="zh-CN" altLang="en-US" dirty="0"/>
          </a:p>
        </p:txBody>
      </p:sp>
      <p:graphicFrame>
        <p:nvGraphicFramePr>
          <p:cNvPr id="7" name="图示 6"/>
          <p:cNvGraphicFramePr/>
          <p:nvPr>
            <p:extLst>
              <p:ext uri="{D42A27DB-BD31-4B8C-83A1-F6EECF244321}">
                <p14:modId xmlns:p14="http://schemas.microsoft.com/office/powerpoint/2010/main" val="4128985245"/>
              </p:ext>
            </p:extLst>
          </p:nvPr>
        </p:nvGraphicFramePr>
        <p:xfrm>
          <a:off x="574675" y="12687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6"/>
          <p:cNvSpPr>
            <a:spLocks noChangeArrowheads="1"/>
          </p:cNvSpPr>
          <p:nvPr/>
        </p:nvSpPr>
        <p:spPr bwMode="auto">
          <a:xfrm>
            <a:off x="7235825" y="188913"/>
            <a:ext cx="1685925" cy="461665"/>
          </a:xfrm>
          <a:prstGeom prst="rect">
            <a:avLst/>
          </a:prstGeom>
          <a:noFill/>
          <a:ln w="9525">
            <a:noFill/>
            <a:miter lim="800000"/>
            <a:headEnd/>
            <a:tailEnd/>
          </a:ln>
          <a:effectLst/>
        </p:spPr>
        <p:txBody>
          <a:bodyPr>
            <a:spAutoFit/>
          </a:bodyPr>
          <a:lstStyle/>
          <a:p>
            <a:r>
              <a:rPr lang="zh-CN" altLang="en-US" sz="2400" b="1" i="1" dirty="0">
                <a:solidFill>
                  <a:srgbClr val="0000FF"/>
                </a:solidFill>
              </a:rPr>
              <a:t>雾的种类</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5"/>
          <p:cNvSpPr>
            <a:spLocks noGrp="1" noChangeArrowheads="1"/>
          </p:cNvSpPr>
          <p:nvPr>
            <p:ph type="title"/>
          </p:nvPr>
        </p:nvSpPr>
        <p:spPr/>
        <p:txBody>
          <a:bodyPr/>
          <a:lstStyle/>
          <a:p>
            <a:r>
              <a:rPr lang="en-US" altLang="zh-CN" dirty="0" smtClean="0">
                <a:latin typeface="黑体" panose="02010609060101010101" pitchFamily="49" charset="-122"/>
                <a:ea typeface="黑体" panose="02010609060101010101" pitchFamily="49" charset="-122"/>
              </a:rPr>
              <a:t>②</a:t>
            </a:r>
            <a:r>
              <a:rPr lang="zh-CN" altLang="en-US" dirty="0" smtClean="0"/>
              <a:t>云</a:t>
            </a:r>
            <a:endParaRPr lang="zh-CN" altLang="en-US" dirty="0"/>
          </a:p>
        </p:txBody>
      </p:sp>
      <p:graphicFrame>
        <p:nvGraphicFramePr>
          <p:cNvPr id="7" name="图示 6"/>
          <p:cNvGraphicFramePr/>
          <p:nvPr>
            <p:extLst>
              <p:ext uri="{D42A27DB-BD31-4B8C-83A1-F6EECF244321}">
                <p14:modId xmlns:p14="http://schemas.microsoft.com/office/powerpoint/2010/main" val="2223369641"/>
              </p:ext>
            </p:extLst>
          </p:nvPr>
        </p:nvGraphicFramePr>
        <p:xfrm>
          <a:off x="827584" y="1844825"/>
          <a:ext cx="7776864"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1860" name="Rectangle 4"/>
          <p:cNvSpPr>
            <a:spLocks noChangeArrowheads="1"/>
          </p:cNvSpPr>
          <p:nvPr/>
        </p:nvSpPr>
        <p:spPr bwMode="auto">
          <a:xfrm>
            <a:off x="6227763" y="260350"/>
            <a:ext cx="2350323" cy="461665"/>
          </a:xfrm>
          <a:prstGeom prst="rect">
            <a:avLst/>
          </a:prstGeom>
          <a:noFill/>
          <a:ln w="9525">
            <a:noFill/>
            <a:miter lim="800000"/>
            <a:headEnd/>
            <a:tailEnd/>
          </a:ln>
          <a:effectLst/>
        </p:spPr>
        <p:txBody>
          <a:bodyPr wrap="none">
            <a:spAutoFit/>
          </a:bodyPr>
          <a:lstStyle/>
          <a:p>
            <a:r>
              <a:rPr lang="zh-CN" altLang="en-US" sz="2400" b="1" i="1" dirty="0">
                <a:solidFill>
                  <a:srgbClr val="0000FF"/>
                </a:solidFill>
              </a:rPr>
              <a:t>大气中的凝结物</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zh-CN" altLang="en-US"/>
              <a:t>云的分类</a:t>
            </a:r>
          </a:p>
        </p:txBody>
      </p:sp>
      <p:graphicFrame>
        <p:nvGraphicFramePr>
          <p:cNvPr id="6" name="图示 5"/>
          <p:cNvGraphicFramePr/>
          <p:nvPr>
            <p:extLst>
              <p:ext uri="{D42A27DB-BD31-4B8C-83A1-F6EECF244321}">
                <p14:modId xmlns:p14="http://schemas.microsoft.com/office/powerpoint/2010/main" val="4134607222"/>
              </p:ext>
            </p:extLst>
          </p:nvPr>
        </p:nvGraphicFramePr>
        <p:xfrm>
          <a:off x="623634" y="1883521"/>
          <a:ext cx="8075240" cy="4698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4"/>
          <p:cNvSpPr>
            <a:spLocks noGrp="1" noChangeArrowheads="1"/>
          </p:cNvSpPr>
          <p:nvPr>
            <p:ph type="title"/>
          </p:nvPr>
        </p:nvSpPr>
        <p:spPr/>
        <p:txBody>
          <a:bodyPr/>
          <a:lstStyle/>
          <a:p>
            <a:r>
              <a:rPr lang="zh-CN" altLang="en-US"/>
              <a:t>云量</a:t>
            </a:r>
          </a:p>
        </p:txBody>
      </p:sp>
      <p:graphicFrame>
        <p:nvGraphicFramePr>
          <p:cNvPr id="6" name="图示 5"/>
          <p:cNvGraphicFramePr/>
          <p:nvPr>
            <p:extLst>
              <p:ext uri="{D42A27DB-BD31-4B8C-83A1-F6EECF244321}">
                <p14:modId xmlns:p14="http://schemas.microsoft.com/office/powerpoint/2010/main" val="4168720780"/>
              </p:ext>
            </p:extLst>
          </p:nvPr>
        </p:nvGraphicFramePr>
        <p:xfrm>
          <a:off x="611560" y="1340768"/>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4"/>
          <p:cNvSpPr>
            <a:spLocks noGrp="1" noChangeArrowheads="1"/>
          </p:cNvSpPr>
          <p:nvPr>
            <p:ph type="title"/>
          </p:nvPr>
        </p:nvSpPr>
        <p:spPr/>
        <p:txBody>
          <a:bodyPr/>
          <a:lstStyle/>
          <a:p>
            <a:r>
              <a:rPr lang="zh-CN" altLang="en-US"/>
              <a:t>全球云量带的分布</a:t>
            </a:r>
          </a:p>
        </p:txBody>
      </p:sp>
      <p:graphicFrame>
        <p:nvGraphicFramePr>
          <p:cNvPr id="6" name="图示 5"/>
          <p:cNvGraphicFramePr/>
          <p:nvPr>
            <p:extLst>
              <p:ext uri="{D42A27DB-BD31-4B8C-83A1-F6EECF244321}">
                <p14:modId xmlns:p14="http://schemas.microsoft.com/office/powerpoint/2010/main" val="2186588871"/>
              </p:ext>
            </p:extLst>
          </p:nvPr>
        </p:nvGraphicFramePr>
        <p:xfrm>
          <a:off x="395536" y="18448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4"/>
          <p:cNvSpPr>
            <a:spLocks noGrp="1" noChangeArrowheads="1"/>
          </p:cNvSpPr>
          <p:nvPr>
            <p:ph type="title"/>
          </p:nvPr>
        </p:nvSpPr>
        <p:spPr/>
        <p:txBody>
          <a:bodyPr/>
          <a:lstStyle/>
          <a:p>
            <a:r>
              <a:rPr lang="en-US" altLang="zh-CN" dirty="0" smtClean="0"/>
              <a:t>4.2.4 </a:t>
            </a:r>
            <a:r>
              <a:rPr lang="zh-CN" altLang="en-US" dirty="0" smtClean="0"/>
              <a:t>大气</a:t>
            </a:r>
            <a:r>
              <a:rPr lang="zh-CN" altLang="en-US" dirty="0"/>
              <a:t>降水</a:t>
            </a:r>
          </a:p>
        </p:txBody>
      </p:sp>
      <p:graphicFrame>
        <p:nvGraphicFramePr>
          <p:cNvPr id="6" name="图示 5"/>
          <p:cNvGraphicFramePr/>
          <p:nvPr>
            <p:extLst>
              <p:ext uri="{D42A27DB-BD31-4B8C-83A1-F6EECF244321}">
                <p14:modId xmlns:p14="http://schemas.microsoft.com/office/powerpoint/2010/main" val="710208773"/>
              </p:ext>
            </p:extLst>
          </p:nvPr>
        </p:nvGraphicFramePr>
        <p:xfrm>
          <a:off x="755576" y="1844824"/>
          <a:ext cx="7632848"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4"/>
          <p:cNvSpPr>
            <a:spLocks noGrp="1" noChangeArrowheads="1"/>
          </p:cNvSpPr>
          <p:nvPr>
            <p:ph type="title"/>
          </p:nvPr>
        </p:nvSpPr>
        <p:spPr/>
        <p:txBody>
          <a:bodyPr/>
          <a:lstStyle/>
          <a:p>
            <a:r>
              <a:rPr lang="en-US" altLang="zh-CN" dirty="0" smtClean="0"/>
              <a:t>1.</a:t>
            </a:r>
            <a:r>
              <a:rPr lang="zh-CN" altLang="en-US" dirty="0" smtClean="0"/>
              <a:t>降水</a:t>
            </a:r>
            <a:r>
              <a:rPr lang="zh-CN" altLang="en-US" dirty="0"/>
              <a:t>的形成</a:t>
            </a:r>
          </a:p>
        </p:txBody>
      </p:sp>
      <p:grpSp>
        <p:nvGrpSpPr>
          <p:cNvPr id="7" name="组合 5"/>
          <p:cNvGrpSpPr/>
          <p:nvPr/>
        </p:nvGrpSpPr>
        <p:grpSpPr>
          <a:xfrm>
            <a:off x="755576" y="1916833"/>
            <a:ext cx="3456384" cy="3672408"/>
            <a:chOff x="530254" y="2071678"/>
            <a:chExt cx="2587625" cy="2747963"/>
          </a:xfrm>
        </p:grpSpPr>
        <p:sp>
          <p:nvSpPr>
            <p:cNvPr id="8"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9"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10"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1" name="Rectangle 26"/>
            <p:cNvSpPr>
              <a:spLocks noChangeArrowheads="1"/>
            </p:cNvSpPr>
            <p:nvPr/>
          </p:nvSpPr>
          <p:spPr bwMode="black">
            <a:xfrm>
              <a:off x="789467" y="2071678"/>
              <a:ext cx="2019991" cy="391511"/>
            </a:xfrm>
            <a:prstGeom prst="rect">
              <a:avLst/>
            </a:prstGeom>
            <a:noFill/>
            <a:ln w="9525" algn="ctr">
              <a:noFill/>
              <a:miter lim="800000"/>
              <a:headEnd/>
              <a:tailEnd/>
            </a:ln>
            <a:effectLst/>
          </p:spPr>
          <p:txBody>
            <a:bodyPr wrap="none">
              <a:spAutoFit/>
            </a:bodyPr>
            <a:lstStyle/>
            <a:p>
              <a:pPr lvl="0" algn="ctr">
                <a:defRPr/>
              </a:pPr>
              <a:r>
                <a:rPr lang="zh-CN" altLang="en-US"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降水基本</a:t>
              </a:r>
              <a:r>
                <a:rPr lang="zh-CN" altLang="en-US" dirty="0">
                  <a:solidFill>
                    <a:srgbClr val="FFFFFF"/>
                  </a:solidFill>
                  <a:effectLst>
                    <a:outerShdw blurRad="38100" dist="38100" dir="2700000" algn="tl">
                      <a:srgbClr val="000000">
                        <a:alpha val="43137"/>
                      </a:srgbClr>
                    </a:outerShdw>
                  </a:effectLst>
                  <a:latin typeface="黑体" pitchFamily="49" charset="-122"/>
                  <a:ea typeface="黑体" pitchFamily="49" charset="-122"/>
                </a:rPr>
                <a:t>条件：</a:t>
              </a:r>
            </a:p>
          </p:txBody>
        </p:sp>
        <p:sp>
          <p:nvSpPr>
            <p:cNvPr id="12" name="Text Box 28"/>
            <p:cNvSpPr txBox="1">
              <a:spLocks noChangeArrowheads="1"/>
            </p:cNvSpPr>
            <p:nvPr/>
          </p:nvSpPr>
          <p:spPr bwMode="gray">
            <a:xfrm>
              <a:off x="676303" y="2581766"/>
              <a:ext cx="2262188" cy="1243624"/>
            </a:xfrm>
            <a:prstGeom prst="rect">
              <a:avLst/>
            </a:prstGeom>
            <a:noFill/>
            <a:ln w="9525" algn="ctr">
              <a:noFill/>
              <a:miter lim="800000"/>
              <a:headEnd/>
              <a:tailEnd/>
            </a:ln>
            <a:effectLst/>
          </p:spPr>
          <p:txBody>
            <a:bodyPr>
              <a:spAutoFit/>
            </a:bodyPr>
            <a:lstStyle/>
            <a:p>
              <a:pPr marL="342900" lvl="1" indent="-342900" fontAlgn="auto">
                <a:spcBef>
                  <a:spcPts val="600"/>
                </a:spcBef>
                <a:spcAft>
                  <a:spcPts val="600"/>
                </a:spcAft>
                <a:buClr>
                  <a:srgbClr val="FF0000"/>
                </a:buClr>
                <a:buFont typeface="Arial" panose="020B0604020202020204" pitchFamily="34" charset="0"/>
                <a:buChar char="•"/>
                <a:defRPr/>
              </a:pPr>
              <a:r>
                <a:rPr lang="zh-CN" altLang="en-US" sz="2000" b="1" kern="0" dirty="0">
                  <a:latin typeface="+mn-ea"/>
                  <a:ea typeface="+mn-ea"/>
                </a:rPr>
                <a:t>雨滴</a:t>
              </a:r>
              <a:r>
                <a:rPr lang="zh-CN" altLang="en-US" sz="2400" b="1" kern="0" dirty="0">
                  <a:solidFill>
                    <a:srgbClr val="FF0000"/>
                  </a:solidFill>
                  <a:latin typeface="+mn-ea"/>
                  <a:ea typeface="+mn-ea"/>
                </a:rPr>
                <a:t>下降速度</a:t>
              </a:r>
              <a:r>
                <a:rPr lang="zh-CN" altLang="en-US" sz="2000" b="1" kern="0" dirty="0">
                  <a:latin typeface="+mn-ea"/>
                  <a:ea typeface="+mn-ea"/>
                </a:rPr>
                <a:t>超过</a:t>
              </a:r>
              <a:r>
                <a:rPr lang="zh-CN" altLang="en-US" sz="2400" b="1" kern="0" dirty="0">
                  <a:solidFill>
                    <a:srgbClr val="FF0000"/>
                  </a:solidFill>
                  <a:latin typeface="+mn-ea"/>
                  <a:ea typeface="+mn-ea"/>
                </a:rPr>
                <a:t>上升气流</a:t>
              </a:r>
              <a:r>
                <a:rPr lang="zh-CN" altLang="en-US" sz="2400" b="1" kern="0" dirty="0" smtClean="0">
                  <a:solidFill>
                    <a:srgbClr val="FF0000"/>
                  </a:solidFill>
                  <a:latin typeface="+mn-ea"/>
                  <a:ea typeface="+mn-ea"/>
                </a:rPr>
                <a:t>速度</a:t>
              </a:r>
              <a:endParaRPr lang="zh-CN" altLang="en-US" sz="2000" b="1" kern="0" dirty="0">
                <a:latin typeface="+mn-ea"/>
                <a:ea typeface="+mn-ea"/>
              </a:endParaRPr>
            </a:p>
            <a:p>
              <a:pPr marL="342900" lvl="1" indent="-342900" fontAlgn="auto">
                <a:spcBef>
                  <a:spcPts val="600"/>
                </a:spcBef>
                <a:spcAft>
                  <a:spcPts val="600"/>
                </a:spcAft>
                <a:buClr>
                  <a:srgbClr val="FF0000"/>
                </a:buClr>
                <a:buFont typeface="Arial" panose="020B0604020202020204" pitchFamily="34" charset="0"/>
                <a:buChar char="•"/>
                <a:defRPr/>
              </a:pPr>
              <a:r>
                <a:rPr lang="zh-CN" altLang="en-US" sz="2000" b="1" kern="0" dirty="0">
                  <a:latin typeface="+mn-ea"/>
                  <a:ea typeface="+mn-ea"/>
                </a:rPr>
                <a:t>雨滴从云中降落到地面前</a:t>
              </a:r>
              <a:r>
                <a:rPr lang="zh-CN" altLang="en-US" sz="2400" b="1" kern="0" dirty="0">
                  <a:solidFill>
                    <a:srgbClr val="FF0000"/>
                  </a:solidFill>
                  <a:latin typeface="+mn-ea"/>
                  <a:ea typeface="+mn-ea"/>
                </a:rPr>
                <a:t>不完全被</a:t>
              </a:r>
              <a:r>
                <a:rPr lang="zh-CN" altLang="en-US" sz="2400" b="1" kern="0" dirty="0" smtClean="0">
                  <a:solidFill>
                    <a:srgbClr val="FF0000"/>
                  </a:solidFill>
                  <a:latin typeface="+mn-ea"/>
                  <a:ea typeface="+mn-ea"/>
                </a:rPr>
                <a:t>蒸发</a:t>
              </a:r>
              <a:endParaRPr lang="zh-CN" altLang="en-US" sz="2000" b="1" kern="0" dirty="0">
                <a:latin typeface="+mn-ea"/>
                <a:ea typeface="+mn-ea"/>
              </a:endParaRPr>
            </a:p>
          </p:txBody>
        </p:sp>
      </p:grpSp>
      <p:grpSp>
        <p:nvGrpSpPr>
          <p:cNvPr id="13" name="组合 5"/>
          <p:cNvGrpSpPr/>
          <p:nvPr/>
        </p:nvGrpSpPr>
        <p:grpSpPr>
          <a:xfrm>
            <a:off x="4932040" y="1916831"/>
            <a:ext cx="3456384" cy="3672409"/>
            <a:chOff x="530254" y="2071678"/>
            <a:chExt cx="2587625" cy="2747963"/>
          </a:xfrm>
        </p:grpSpPr>
        <p:sp>
          <p:nvSpPr>
            <p:cNvPr id="14" name="AutoShape 23"/>
            <p:cNvSpPr>
              <a:spLocks noChangeArrowheads="1"/>
            </p:cNvSpPr>
            <p:nvPr/>
          </p:nvSpPr>
          <p:spPr bwMode="gray">
            <a:xfrm>
              <a:off x="530254" y="2322503"/>
              <a:ext cx="2587625" cy="2497138"/>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5" name="AutoShape 24"/>
            <p:cNvSpPr>
              <a:spLocks noChangeArrowheads="1"/>
            </p:cNvSpPr>
            <p:nvPr/>
          </p:nvSpPr>
          <p:spPr bwMode="ltGray">
            <a:xfrm>
              <a:off x="628679" y="2071678"/>
              <a:ext cx="2355850" cy="523875"/>
            </a:xfrm>
            <a:prstGeom prst="roundRect">
              <a:avLst>
                <a:gd name="adj" fmla="val 16667"/>
              </a:avLst>
            </a:prstGeom>
            <a:solidFill>
              <a:schemeClr val="hlink"/>
            </a:solidFill>
            <a:ln w="38100" algn="ctr">
              <a:solidFill>
                <a:srgbClr val="FFFFFF">
                  <a:alpha val="70000"/>
                </a:srgbClr>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charset="0"/>
                <a:ea typeface="宋体" charset="-122"/>
                <a:cs typeface="+mn-cs"/>
              </a:endParaRPr>
            </a:p>
          </p:txBody>
        </p:sp>
        <p:sp>
          <p:nvSpPr>
            <p:cNvPr id="16" name="AutoShape 25"/>
            <p:cNvSpPr>
              <a:spLocks noChangeArrowheads="1"/>
            </p:cNvSpPr>
            <p:nvPr/>
          </p:nvSpPr>
          <p:spPr bwMode="ltGray">
            <a:xfrm>
              <a:off x="665191" y="2103428"/>
              <a:ext cx="2273300" cy="125413"/>
            </a:xfrm>
            <a:prstGeom prst="roundRect">
              <a:avLst>
                <a:gd name="adj" fmla="val 28356"/>
              </a:avLst>
            </a:prstGeom>
            <a:gradFill rotWithShape="1">
              <a:gsLst>
                <a:gs pos="0">
                  <a:srgbClr val="FFFFFF">
                    <a:alpha val="70000"/>
                  </a:srgbClr>
                </a:gs>
                <a:gs pos="100000">
                  <a:schemeClr val="hlink">
                    <a:alpha val="70000"/>
                  </a:schemeClr>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7" name="Rectangle 26"/>
            <p:cNvSpPr>
              <a:spLocks noChangeArrowheads="1"/>
            </p:cNvSpPr>
            <p:nvPr/>
          </p:nvSpPr>
          <p:spPr bwMode="black">
            <a:xfrm>
              <a:off x="1058288" y="2071678"/>
              <a:ext cx="1482351" cy="391511"/>
            </a:xfrm>
            <a:prstGeom prst="rect">
              <a:avLst/>
            </a:prstGeom>
            <a:noFill/>
            <a:ln w="9525" algn="ctr">
              <a:noFill/>
              <a:miter lim="800000"/>
              <a:headEnd/>
              <a:tailEnd/>
            </a:ln>
            <a:effectLst/>
          </p:spPr>
          <p:txBody>
            <a:bodyPr wrap="none">
              <a:spAutoFit/>
            </a:bodyPr>
            <a:lstStyle/>
            <a:p>
              <a:pPr lvl="0" algn="ctr">
                <a:defRPr/>
              </a:pPr>
              <a:r>
                <a:rPr lang="zh-CN" altLang="en-US"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降水关键：</a:t>
              </a:r>
              <a:endParaRPr lang="zh-CN" altLang="en-US"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8" name="Text Box 28"/>
            <p:cNvSpPr txBox="1">
              <a:spLocks noChangeArrowheads="1"/>
            </p:cNvSpPr>
            <p:nvPr/>
          </p:nvSpPr>
          <p:spPr bwMode="gray">
            <a:xfrm>
              <a:off x="674716" y="2731409"/>
              <a:ext cx="2262188" cy="1888466"/>
            </a:xfrm>
            <a:prstGeom prst="rect">
              <a:avLst/>
            </a:prstGeom>
            <a:noFill/>
            <a:ln w="9525" algn="ctr">
              <a:noFill/>
              <a:miter lim="800000"/>
              <a:headEnd/>
              <a:tailEnd/>
            </a:ln>
            <a:effectLst/>
          </p:spPr>
          <p:txBody>
            <a:bodyPr>
              <a:spAutoFit/>
            </a:bodyPr>
            <a:lstStyle/>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a:solidFill>
                    <a:srgbClr val="1F497D">
                      <a:lumMod val="10000"/>
                    </a:srgbClr>
                  </a:solidFill>
                  <a:ea typeface="宋体" pitchFamily="2" charset="-122"/>
                </a:rPr>
                <a:t>雨滴必须</a:t>
              </a:r>
              <a:r>
                <a:rPr lang="zh-CN" altLang="en-US" sz="2400" b="1" kern="0" dirty="0">
                  <a:solidFill>
                    <a:srgbClr val="FF0000"/>
                  </a:solidFill>
                  <a:ea typeface="宋体" pitchFamily="2" charset="-122"/>
                </a:rPr>
                <a:t>具备相当大的尺度</a:t>
              </a:r>
              <a:r>
                <a:rPr lang="zh-CN" altLang="en-US" sz="2000" b="1" kern="0" dirty="0">
                  <a:solidFill>
                    <a:srgbClr val="1F497D">
                      <a:lumMod val="10000"/>
                    </a:srgbClr>
                  </a:solidFill>
                  <a:ea typeface="宋体" pitchFamily="2" charset="-122"/>
                </a:rPr>
                <a:t>才能形成</a:t>
              </a:r>
              <a:r>
                <a:rPr lang="zh-CN" altLang="en-US" sz="2000" b="1" kern="0" dirty="0" smtClean="0">
                  <a:solidFill>
                    <a:srgbClr val="1F497D">
                      <a:lumMod val="10000"/>
                    </a:srgbClr>
                  </a:solidFill>
                  <a:ea typeface="宋体" pitchFamily="2" charset="-122"/>
                </a:rPr>
                <a:t>降水</a:t>
              </a:r>
              <a:endParaRPr lang="en-US" altLang="zh-CN" sz="2000" b="1" kern="0" dirty="0" smtClean="0">
                <a:solidFill>
                  <a:srgbClr val="1F497D">
                    <a:lumMod val="10000"/>
                  </a:srgbClr>
                </a:solidFill>
                <a:ea typeface="宋体" pitchFamily="2" charset="-122"/>
              </a:endParaRPr>
            </a:p>
            <a:p>
              <a:pPr marL="342900" lvl="2" indent="-342900" fontAlgn="auto">
                <a:spcBef>
                  <a:spcPts val="1200"/>
                </a:spcBef>
                <a:spcAft>
                  <a:spcPts val="0"/>
                </a:spcAft>
                <a:buClr>
                  <a:srgbClr val="FF0000"/>
                </a:buClr>
                <a:buFont typeface="Wingdings" panose="05000000000000000000" pitchFamily="2" charset="2"/>
                <a:buChar char="ü"/>
                <a:defRPr/>
              </a:pPr>
              <a:r>
                <a:rPr lang="zh-CN" altLang="en-US" sz="2000" b="1" kern="0" dirty="0" smtClean="0">
                  <a:solidFill>
                    <a:srgbClr val="1F497D">
                      <a:lumMod val="10000"/>
                    </a:srgbClr>
                  </a:solidFill>
                  <a:ea typeface="宋体" pitchFamily="2" charset="-122"/>
                </a:rPr>
                <a:t>降水</a:t>
              </a:r>
              <a:r>
                <a:rPr lang="zh-CN" altLang="en-US" sz="2000" b="1" kern="0" dirty="0">
                  <a:solidFill>
                    <a:srgbClr val="1F497D">
                      <a:lumMod val="10000"/>
                    </a:srgbClr>
                  </a:solidFill>
                  <a:ea typeface="宋体" pitchFamily="2" charset="-122"/>
                </a:rPr>
                <a:t>的形成，必须经历云滴增大为雨滴、雪花及其他降水物的</a:t>
              </a:r>
              <a:r>
                <a:rPr lang="zh-CN" altLang="en-US" sz="2000" b="1" kern="0" dirty="0" smtClean="0">
                  <a:solidFill>
                    <a:srgbClr val="1F497D">
                      <a:lumMod val="10000"/>
                    </a:srgbClr>
                  </a:solidFill>
                  <a:ea typeface="宋体" pitchFamily="2" charset="-122"/>
                </a:rPr>
                <a:t>过程</a:t>
              </a:r>
              <a:endParaRPr lang="zh-CN" altLang="en-US" sz="2000" b="1" kern="0" dirty="0">
                <a:solidFill>
                  <a:srgbClr val="1F497D">
                    <a:lumMod val="10000"/>
                  </a:srgbClr>
                </a:solidFill>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Clouds</Template>
  <TotalTime>5491</TotalTime>
  <Words>9280</Words>
  <Application>Microsoft Office PowerPoint</Application>
  <PresentationFormat>全屏显示(4:3)</PresentationFormat>
  <Paragraphs>1184</Paragraphs>
  <Slides>183</Slides>
  <Notes>11</Notes>
  <HiddenSlides>0</HiddenSlides>
  <MMClips>0</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1</vt:i4>
      </vt:variant>
      <vt:variant>
        <vt:lpstr>幻灯片标题</vt:lpstr>
      </vt:variant>
      <vt:variant>
        <vt:i4>183</vt:i4>
      </vt:variant>
    </vt:vector>
  </HeadingPairs>
  <TitlesOfParts>
    <vt:vector size="197" baseType="lpstr">
      <vt:lpstr>黑体</vt:lpstr>
      <vt:lpstr>宋体</vt:lpstr>
      <vt:lpstr>微软雅黑</vt:lpstr>
      <vt:lpstr>新宋体</vt:lpstr>
      <vt:lpstr>幼圆</vt:lpstr>
      <vt:lpstr>Arial</vt:lpstr>
      <vt:lpstr>Calibri</vt:lpstr>
      <vt:lpstr>Cambria Math</vt:lpstr>
      <vt:lpstr>Times New Roman</vt:lpstr>
      <vt:lpstr>Wingdings</vt:lpstr>
      <vt:lpstr>Ripple</vt:lpstr>
      <vt:lpstr>Office 主题</vt:lpstr>
      <vt:lpstr>1_Office 主题</vt:lpstr>
      <vt:lpstr>位图图像</vt:lpstr>
      <vt:lpstr>第4章  大气和气候</vt:lpstr>
      <vt:lpstr>PowerPoint 演示文稿</vt:lpstr>
      <vt:lpstr>本章内容概要</vt:lpstr>
      <vt:lpstr>4.1 大气的组成和热能</vt:lpstr>
      <vt:lpstr>4.1.1 大气成分</vt:lpstr>
      <vt:lpstr>1. 干洁空气</vt:lpstr>
      <vt:lpstr>① 氮和氧</vt:lpstr>
      <vt:lpstr>② 二氧化碳</vt:lpstr>
      <vt:lpstr>③ 臭氧</vt:lpstr>
      <vt:lpstr>2. 水汽</vt:lpstr>
      <vt:lpstr>③ 水汽的作用</vt:lpstr>
      <vt:lpstr>3. 固、液体杂质</vt:lpstr>
      <vt:lpstr>④ 来源</vt:lpstr>
      <vt:lpstr>⑤ 对地球的影响</vt:lpstr>
      <vt:lpstr>4.1.2 大气的结构</vt:lpstr>
      <vt:lpstr>③气压的变化</vt:lpstr>
      <vt:lpstr>④气压的垂直分布</vt:lpstr>
      <vt:lpstr>2. 大气分层</vt:lpstr>
      <vt:lpstr>① 对流层</vt:lpstr>
      <vt:lpstr>对流层的作用</vt:lpstr>
      <vt:lpstr>② 平流层</vt:lpstr>
      <vt:lpstr>③ 中间层</vt:lpstr>
      <vt:lpstr>④ 热层（暖层、电离层 ）</vt:lpstr>
      <vt:lpstr>热层形成和分层</vt:lpstr>
      <vt:lpstr>热层的作用</vt:lpstr>
      <vt:lpstr>⑤ 散逸层（外层）</vt:lpstr>
      <vt:lpstr>4.1.3 大气的热能</vt:lpstr>
      <vt:lpstr>1. 太阳辐射</vt:lpstr>
      <vt:lpstr>太阳辐射强度和太阳常数</vt:lpstr>
      <vt:lpstr>①太阳辐射在大气中的减弱（55％）</vt:lpstr>
      <vt:lpstr>a. 吸收作用</vt:lpstr>
      <vt:lpstr>b.散射作用</vt:lpstr>
      <vt:lpstr>c. 反射作用</vt:lpstr>
      <vt:lpstr>反射率</vt:lpstr>
      <vt:lpstr>不同性质地面对太阳辐射的反射率</vt:lpstr>
      <vt:lpstr>② 到达地面的太阳辐射（45％）</vt:lpstr>
      <vt:lpstr>a. 直接辐射</vt:lpstr>
      <vt:lpstr>b. 散射辐射</vt:lpstr>
      <vt:lpstr>c. 总辐射</vt:lpstr>
      <vt:lpstr>3. 大气能量及其保温效应</vt:lpstr>
      <vt:lpstr>大气获得能量的方式</vt:lpstr>
      <vt:lpstr>① 对太阳辐射的直接吸收</vt:lpstr>
      <vt:lpstr>② 对地面辐射的吸收</vt:lpstr>
      <vt:lpstr>③ 潜热输送</vt:lpstr>
      <vt:lpstr>④ 感热输送</vt:lpstr>
      <vt:lpstr>大气辐射与大气逆辐射</vt:lpstr>
      <vt:lpstr>3. 地-气系统的辐射平衡</vt:lpstr>
      <vt:lpstr>4.1.4 气温</vt:lpstr>
      <vt:lpstr>影响气温的因子</vt:lpstr>
      <vt:lpstr>1. 气温的周期性变化</vt:lpstr>
      <vt:lpstr>① 气温的日变化</vt:lpstr>
      <vt:lpstr>气温日较差的变化</vt:lpstr>
      <vt:lpstr>② 气温的年变化</vt:lpstr>
      <vt:lpstr>气温年较差的变化</vt:lpstr>
      <vt:lpstr>气温的空间分布</vt:lpstr>
      <vt:lpstr>2 气温的水平分布</vt:lpstr>
      <vt:lpstr>气温水平分布特点</vt:lpstr>
      <vt:lpstr>3. 气温的垂直分布</vt:lpstr>
      <vt:lpstr>气温直减率</vt:lpstr>
      <vt:lpstr>逆 温</vt:lpstr>
      <vt:lpstr>4.2  大气水分和降水</vt:lpstr>
      <vt:lpstr>4.2.1 大气湿度</vt:lpstr>
      <vt:lpstr>①水汽压、饱和水汽压</vt:lpstr>
      <vt:lpstr>②绝对湿度和相对湿度</vt:lpstr>
      <vt:lpstr>相对湿度</vt:lpstr>
      <vt:lpstr>③露点温度</vt:lpstr>
      <vt:lpstr>2. 湿度的变化与分布</vt:lpstr>
      <vt:lpstr>4.2.2 蒸发和凝结</vt:lpstr>
      <vt:lpstr>1. 蒸发及其影响因素</vt:lpstr>
      <vt:lpstr>影响蒸发的主要因子</vt:lpstr>
      <vt:lpstr>2. 凝结和凝结条件</vt:lpstr>
      <vt:lpstr>①大气中水汽要达到饱和或过饱和状态</vt:lpstr>
      <vt:lpstr>②凝结核</vt:lpstr>
      <vt:lpstr>水汽要达到饱和或过饱和状态的条件</vt:lpstr>
      <vt:lpstr>4.2.3 水汽的凝结现象</vt:lpstr>
      <vt:lpstr>1. 地表面的凝结现象</vt:lpstr>
      <vt:lpstr>相关的概念</vt:lpstr>
      <vt:lpstr>②雾凇和雨凇</vt:lpstr>
      <vt:lpstr>衡山雾凇 </vt:lpstr>
      <vt:lpstr>乌鲁木齐雾凇</vt:lpstr>
      <vt:lpstr>吉林雾凇 </vt:lpstr>
      <vt:lpstr>雨凇</vt:lpstr>
      <vt:lpstr>雾凇和雨凇对环境的影响</vt:lpstr>
      <vt:lpstr>被雨凇压倒的大树 </vt:lpstr>
      <vt:lpstr>2. 大气中的凝结现象</vt:lpstr>
      <vt:lpstr>①雾</vt:lpstr>
      <vt:lpstr>雾的形成及种类</vt:lpstr>
      <vt:lpstr>雾的种类</vt:lpstr>
      <vt:lpstr>a.辐射雾</vt:lpstr>
      <vt:lpstr>b.平流雾</vt:lpstr>
      <vt:lpstr>c.蒸汽雾</vt:lpstr>
      <vt:lpstr>d.上坡雾</vt:lpstr>
      <vt:lpstr>e.锋面雾</vt:lpstr>
      <vt:lpstr>②云</vt:lpstr>
      <vt:lpstr>云的分类</vt:lpstr>
      <vt:lpstr>云量</vt:lpstr>
      <vt:lpstr>全球云量带的分布</vt:lpstr>
      <vt:lpstr>4.2.4 大气降水</vt:lpstr>
      <vt:lpstr>1.降水的形成</vt:lpstr>
      <vt:lpstr>人工降水方法</vt:lpstr>
      <vt:lpstr>2. 降水类型</vt:lpstr>
      <vt:lpstr>①对流雨</vt:lpstr>
      <vt:lpstr>②地形雨</vt:lpstr>
      <vt:lpstr>③锋面（气旋）雨</vt:lpstr>
      <vt:lpstr>④台风雨</vt:lpstr>
      <vt:lpstr>3. 降水的时间变化</vt:lpstr>
      <vt:lpstr>降水量与降水强度的关系</vt:lpstr>
      <vt:lpstr>②降水的日变化</vt:lpstr>
      <vt:lpstr>③降水的季节变化</vt:lpstr>
      <vt:lpstr>④降水变率</vt:lpstr>
      <vt:lpstr>4. 降水量的地理分布</vt:lpstr>
      <vt:lpstr>①赤道多雨带</vt:lpstr>
      <vt:lpstr>②15°- 30°少雨带</vt:lpstr>
      <vt:lpstr>③中纬多雨带</vt:lpstr>
      <vt:lpstr>④高纬少雨带</vt:lpstr>
      <vt:lpstr>评判某地水分收入状况的参数</vt:lpstr>
      <vt:lpstr>4.3  大气运动和天气系统</vt:lpstr>
      <vt:lpstr>4.3.1 大气的水平运动和垂直运动</vt:lpstr>
      <vt:lpstr>1. 空气的水平运动</vt:lpstr>
      <vt:lpstr>①水平气压梯度力</vt:lpstr>
      <vt:lpstr>②地转偏向力</vt:lpstr>
      <vt:lpstr>地转偏向力</vt:lpstr>
      <vt:lpstr>③惯性离心力</vt:lpstr>
      <vt:lpstr>④摩擦力</vt:lpstr>
      <vt:lpstr>摩擦力的特点</vt:lpstr>
      <vt:lpstr>2. 垂直运动</vt:lpstr>
      <vt:lpstr>① 对流运动</vt:lpstr>
      <vt:lpstr>② 系统性垂直运动</vt:lpstr>
      <vt:lpstr>4.3.2 大气环流</vt:lpstr>
      <vt:lpstr>1. 全球环流</vt:lpstr>
      <vt:lpstr>① 全球气压带</vt:lpstr>
      <vt:lpstr>a. 赤道低压带</vt:lpstr>
      <vt:lpstr>b. 副热带高压带</vt:lpstr>
      <vt:lpstr>c. 副极地低压带</vt:lpstr>
      <vt:lpstr>d. 极地高压带</vt:lpstr>
      <vt:lpstr>② 行星风系</vt:lpstr>
      <vt:lpstr>a. 信风带</vt:lpstr>
      <vt:lpstr>全球大气环流图式</vt:lpstr>
      <vt:lpstr>b. 西风带</vt:lpstr>
      <vt:lpstr>c. 极地东风带</vt:lpstr>
      <vt:lpstr>③ 经向三圈环流</vt:lpstr>
      <vt:lpstr>PowerPoint 演示文稿</vt:lpstr>
      <vt:lpstr>a. 信风环流圈（Hadley环流圈）</vt:lpstr>
      <vt:lpstr>b. 极地环流圈</vt:lpstr>
      <vt:lpstr>c. 中纬度环流圈（Ferrel环流圈）</vt:lpstr>
      <vt:lpstr>2. 季风环流</vt:lpstr>
      <vt:lpstr>3. 局地环流</vt:lpstr>
      <vt:lpstr>a. 海陆风</vt:lpstr>
      <vt:lpstr>b. 山谷风</vt:lpstr>
      <vt:lpstr>山谷风</vt:lpstr>
      <vt:lpstr> c. 焚风</vt:lpstr>
      <vt:lpstr>焚风形成示意图</vt:lpstr>
      <vt:lpstr>4.3.3 主要天气系统</vt:lpstr>
      <vt:lpstr>常见的各种尺度的天气系统</vt:lpstr>
      <vt:lpstr>1. 气团和锋</vt:lpstr>
      <vt:lpstr>气团的分类</vt:lpstr>
      <vt:lpstr>② 锋</vt:lpstr>
      <vt:lpstr>锋的空间结构图</vt:lpstr>
      <vt:lpstr>锋的分类</vt:lpstr>
      <vt:lpstr>2. 气旋和反气旋</vt:lpstr>
      <vt:lpstr>气旋的天气特征</vt:lpstr>
      <vt:lpstr>② 反气旋</vt:lpstr>
      <vt:lpstr>反气旋的分类</vt:lpstr>
      <vt:lpstr>4.4 气候的形成</vt:lpstr>
      <vt:lpstr>4.4.1 气候和气候系统</vt:lpstr>
      <vt:lpstr>4.4.2 气候的形成</vt:lpstr>
      <vt:lpstr>1. 气候的形成的辐射因子</vt:lpstr>
      <vt:lpstr>2. 气候形成的环流因子</vt:lpstr>
      <vt:lpstr>环流变异与气候  －厄尔尼诺与南方涛动（ENSO） </vt:lpstr>
      <vt:lpstr>ENSO现象对气候的影响</vt:lpstr>
      <vt:lpstr>3. 气候形成的地理因子（下垫面因素）</vt:lpstr>
      <vt:lpstr>①海陆分布对气候的影响</vt:lpstr>
      <vt:lpstr>海陆分布对气候的影响</vt:lpstr>
      <vt:lpstr>②洋流对气候的影响</vt:lpstr>
      <vt:lpstr>洋流对气候的影响</vt:lpstr>
      <vt:lpstr>③地形对气候的影响</vt:lpstr>
      <vt:lpstr>4.4.3 气候带和气候型</vt:lpstr>
      <vt:lpstr>1. 低纬度气候</vt:lpstr>
      <vt:lpstr>低纬度气候的分类</vt:lpstr>
      <vt:lpstr>2. 中纬度气候带</vt:lpstr>
      <vt:lpstr>3. 高纬度气候带</vt:lpstr>
      <vt:lpstr>4. 高地气候带</vt:lpstr>
      <vt:lpstr>本章小结</vt:lpstr>
    </vt:vector>
  </TitlesOfParts>
  <Company>www.ftpdown.com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tangxuehua</dc:creator>
  <cp:lastModifiedBy>zhouzhigang</cp:lastModifiedBy>
  <cp:revision>545</cp:revision>
  <dcterms:created xsi:type="dcterms:W3CDTF">2005-03-22T03:41:54Z</dcterms:created>
  <dcterms:modified xsi:type="dcterms:W3CDTF">2018-11-19T06:59:14Z</dcterms:modified>
</cp:coreProperties>
</file>